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2.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95" r:id="rId5"/>
    <p:sldMasterId id="2147483771" r:id="rId6"/>
  </p:sldMasterIdLst>
  <p:notesMasterIdLst>
    <p:notesMasterId r:id="rId49"/>
  </p:notesMasterIdLst>
  <p:sldIdLst>
    <p:sldId id="256" r:id="rId7"/>
    <p:sldId id="259" r:id="rId8"/>
    <p:sldId id="496" r:id="rId9"/>
    <p:sldId id="292" r:id="rId10"/>
    <p:sldId id="959" r:id="rId11"/>
    <p:sldId id="951" r:id="rId12"/>
    <p:sldId id="1013" r:id="rId13"/>
    <p:sldId id="952" r:id="rId14"/>
    <p:sldId id="1020" r:id="rId15"/>
    <p:sldId id="1021" r:id="rId16"/>
    <p:sldId id="1050" r:id="rId17"/>
    <p:sldId id="1022" r:id="rId18"/>
    <p:sldId id="412" r:id="rId19"/>
    <p:sldId id="1032" r:id="rId20"/>
    <p:sldId id="1033" r:id="rId21"/>
    <p:sldId id="1054" r:id="rId22"/>
    <p:sldId id="1034" r:id="rId23"/>
    <p:sldId id="498" r:id="rId24"/>
    <p:sldId id="1026" r:id="rId25"/>
    <p:sldId id="1027" r:id="rId26"/>
    <p:sldId id="1028" r:id="rId27"/>
    <p:sldId id="1029" r:id="rId28"/>
    <p:sldId id="1065" r:id="rId29"/>
    <p:sldId id="1030" r:id="rId30"/>
    <p:sldId id="1031" r:id="rId31"/>
    <p:sldId id="1041" r:id="rId32"/>
    <p:sldId id="1042" r:id="rId33"/>
    <p:sldId id="1043" r:id="rId34"/>
    <p:sldId id="1009" r:id="rId35"/>
    <p:sldId id="1035" r:id="rId36"/>
    <p:sldId id="1036" r:id="rId37"/>
    <p:sldId id="1037" r:id="rId38"/>
    <p:sldId id="1044" r:id="rId39"/>
    <p:sldId id="1045" r:id="rId40"/>
    <p:sldId id="1046" r:id="rId41"/>
    <p:sldId id="1047" r:id="rId42"/>
    <p:sldId id="1055" r:id="rId43"/>
    <p:sldId id="1056" r:id="rId44"/>
    <p:sldId id="263" r:id="rId45"/>
    <p:sldId id="1062" r:id="rId46"/>
    <p:sldId id="1063" r:id="rId47"/>
    <p:sldId id="1064" r:id="rId48"/>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9B0F72A-EF20-E89D-6A88-02291508CAB7}" name="Reck, Martin" initials="RM" userId="S-1-5-21-790525478-152049171-725345543-1434" providerId="AD"/>
  <p188:author id="{E1984F5C-84A0-2554-500A-6288062FF95E}" name="Enriqueta Felip" initials="EF" userId="S::efelip@vhio.net::545ba756-dab1-402d-b9fa-89848bdb3bd9" providerId="AD"/>
  <p188:author id="{3C6D53A3-CB00-AC0C-429F-88F5FEDA4C0C}" name="Solange Peters" initials="SP" userId="0e3ebd2f20f36988" providerId="Windows Live"/>
  <p188:author id="{1D5B53AC-6179-76AD-F442-7866159F0C1D}" name="Spriger Health+" initials="SH+" userId="Spriger Health+" providerId="None"/>
  <p188:author id="{83A348BD-A2F1-301B-11EC-8743D54D2E11}" name="inScience" initials="iSC" userId="inScience" providerId="None"/>
</p188: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D4E9FF"/>
    <a:srgbClr val="E1251B"/>
    <a:srgbClr val="FBCF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DFF4"/>
          </a:solidFill>
        </a:fill>
      </a:tcStyle>
    </a:wholeTbl>
    <a:band2H>
      <a:tcTxStyle/>
      <a:tcStyle>
        <a:tcBdr/>
        <a:fill>
          <a:solidFill>
            <a:srgbClr val="E6F0F9"/>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8CA"/>
          </a:solidFill>
        </a:fill>
      </a:tcStyle>
    </a:wholeTbl>
    <a:band2H>
      <a:tcTxStyle/>
      <a:tcStyle>
        <a:tcBdr/>
        <a:fill>
          <a:solidFill>
            <a:srgbClr val="FFF4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6D1CA"/>
          </a:solidFill>
        </a:fill>
      </a:tcStyle>
    </a:wholeTbl>
    <a:band2H>
      <a:tcTxStyle/>
      <a:tcStyle>
        <a:tcBdr/>
        <a:fill>
          <a:solidFill>
            <a:srgbClr val="FAE9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FFFFFF"/>
        </a:fontRef>
        <a:srgbClr val="FFFFFF"/>
      </a:tcTxStyle>
      <a:tcStyle>
        <a:tcBdr>
          <a:left>
            <a:ln w="12700" cap="flat">
              <a:noFill/>
              <a:miter lim="400000"/>
            </a:ln>
          </a:left>
          <a:right>
            <a:ln w="12700" cap="flat">
              <a:noFill/>
              <a:miter lim="400000"/>
            </a:ln>
          </a:right>
          <a:top>
            <a:ln w="508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Row>
  </a:tblStyle>
  <a:tblStyle styleId="{2708684C-4D16-4618-839F-0558EEFCDFE6}"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508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254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112" autoAdjust="0"/>
    <p:restoredTop sz="95938" autoAdjust="0"/>
  </p:normalViewPr>
  <p:slideViewPr>
    <p:cSldViewPr snapToGrid="0">
      <p:cViewPr varScale="1">
        <p:scale>
          <a:sx n="106" d="100"/>
          <a:sy n="106" d="100"/>
        </p:scale>
        <p:origin x="726" y="102"/>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presProps" Target="pres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8" Type="http://schemas.openxmlformats.org/officeDocument/2006/relationships/slide" Target="slides/slide2.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54"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77" name="Shape 677"/>
          <p:cNvSpPr>
            <a:spLocks noGrp="1" noRot="1" noChangeAspect="1"/>
          </p:cNvSpPr>
          <p:nvPr>
            <p:ph type="sldImg"/>
          </p:nvPr>
        </p:nvSpPr>
        <p:spPr>
          <a:xfrm>
            <a:off x="1143000" y="685800"/>
            <a:ext cx="4572000" cy="3429000"/>
          </a:xfrm>
          <a:prstGeom prst="rect">
            <a:avLst/>
          </a:prstGeom>
        </p:spPr>
        <p:txBody>
          <a:bodyPr/>
          <a:lstStyle/>
          <a:p>
            <a:endParaRPr/>
          </a:p>
        </p:txBody>
      </p:sp>
      <p:sp>
        <p:nvSpPr>
          <p:cNvPr id="678" name="Shape 67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3427934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970CF0-32AD-57BF-A92A-CB100C731A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983ABA-769B-5444-91CF-A59453386CDB}"/>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72BADD2F-2597-B736-BD27-D5FFD95F21BD}"/>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7786119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7EC24-2E15-0333-53F7-2D3FD20313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EEC776-FDF2-A8BD-AEF4-A1EEE5D0AAAC}"/>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F6253A14-53EB-09D2-C0B7-3B8FC5A1A2E4}"/>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4740560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B14CE1-BDA7-58DD-0CDA-6C6AE04303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36D643-56EC-4BFF-4229-CAC55720A14D}"/>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62CB199F-C70A-7C72-3263-42370F010E0A}"/>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5324861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50D70E-E0F3-B81A-5135-9481E7F908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205CFF-2637-F81A-5144-EE1A56FB835B}"/>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4F18F155-C3BE-ABD2-86B7-58AFA6F7767F}"/>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669971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13DE8F-9751-8399-37B8-B7E285B932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D35357-371F-BDE0-5B51-D04A87B59878}"/>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8FA52A90-90AD-74F0-E81A-3BADD3D1DBD1}"/>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7134244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C24523-059F-CA4D-FD29-331F4BA3C5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AC0E39-CE12-BD58-3193-34DC05AC7F70}"/>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8B45EB54-FE79-CA48-0FD8-BD0A35FB9023}"/>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1543113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E3FC5E-7F27-1EAB-6F3A-3A3A943597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7C50AB-E779-A31B-6449-31CFB71CFDF7}"/>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DD5BF36C-2D64-6735-4174-2CC30AD26D99}"/>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8373790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EA8ADE-E9C9-644A-88A2-3D206F1452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BABC63-336B-38D0-5130-CFCEBB66DE83}"/>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850250AA-88D8-7024-095A-795695209A37}"/>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837793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8BE8E-C5E0-C749-60BE-798200517A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0945E3-7461-2C6B-0867-0C8FA4F2B5E6}"/>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B9676C00-A1B2-D31D-C035-90F5DAF578AE}"/>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6383286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56A5C5-593B-579B-83EA-8EC50603D7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FC60D2-93DA-3228-7798-A376444F19C3}"/>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394A1302-B408-006F-F3EA-B15359ACF154}"/>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6371216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349E3B-B891-40DB-4CC7-0DBB815415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4484D0-C22F-CE16-5636-74164D8A37DB}"/>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6931578A-7D21-2449-C52D-0544C5B335BD}"/>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2534909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01F20B-FE09-19FB-3A71-EC693C3644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46AF3D-A5D7-D07E-154A-2EBB198E838E}"/>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72F10B31-EA0B-073C-9EAB-CBB691B8F8C2}"/>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4699834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052414-CBAB-BC11-D337-7025113F77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073C84-19F4-E074-DBEB-1B9AFCC37A4B}"/>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4BB7E963-0DC0-8DF5-9F52-7A178DAE0C3A}"/>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7403286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8AAB36-21F3-D30E-5FE9-07DF43EFD5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338A7F-0CE4-72B7-610F-963BFEFEE07A}"/>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098CFCA9-73E0-E59A-B0FB-A91695C88CF6}"/>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4520073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9BB527-0702-CBE5-F406-48DEA1E0BD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B603E4-D40D-2EBF-FC48-D07A24D4689E}"/>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98D51C0C-E49D-BE98-38BF-59F1EAB22CB3}"/>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42806262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924512-09B9-AD5C-30E7-C44022C70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72D4F3-71E5-5BE8-62DC-05F6091DF74D}"/>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405F492E-99BE-C65A-4632-5D7D8E6CFF49}"/>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2915281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4B75E2-D078-A791-D2D4-6B1D66B619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87EC6D-71EF-9632-C3BE-A003FF0B0DBF}"/>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96BD417A-A152-F475-FAA3-A91B0E1A0237}"/>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0090246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DE6C5E-CD5B-CA5A-FDB8-C3894550EC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E09109-E99F-4BF9-0149-37DB06840BD7}"/>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B6AAD853-7E31-FB1B-2E78-CB0D8EBA143D}"/>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9845665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202393-8712-7518-81B6-2D803C931C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436906-2B7F-2B48-ECE3-959986E751AD}"/>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EDBABBE3-B6EB-BFC8-2362-046D3E03FAC0}"/>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4591459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A306BA-6190-1E97-FDA6-D865869BD4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498D55-F760-F88B-8C7A-2694250AF818}"/>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D9E769D5-9A1B-A5A8-9368-4E7E074E365F}"/>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9136726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5B95B6-A695-DD98-A2EC-F4CEF27F6D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B775A0-90E9-25E0-003D-1452CAF45B67}"/>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DB514833-A056-B019-E083-C57FDB212331}"/>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0435692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7C7AF6-A32C-8761-4764-A982170603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A4164E-DAA6-ADA4-2EB5-04E104F1FEDB}"/>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847DF779-D1F5-14F9-06B4-32791D42E65B}"/>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2628526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57C5D-F238-3FA1-41BD-ACD4E57C8A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25AF0B-DD88-4041-7733-F0A16044DDF6}"/>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CAB2CE49-CA8B-21DC-D5C5-B565CD052AC2}"/>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58019607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99901C-A926-04D3-E276-574969CDBC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3968C5-CAF1-955F-D22E-4D8CECFB4EE1}"/>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5FFF59A7-664E-C538-AE8A-081C44CA59BB}"/>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4392016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BB42A5-5682-F7C8-16AC-E3CC74492E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CBA0F0-47FA-C2B7-F685-271C18A684FD}"/>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0932EE58-A49A-9259-0D6C-63EE7198D759}"/>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1197047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74A233-A1BB-0224-3AA9-6EC8C2F42D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AB91A6-3910-8D64-D12D-AE963DB87CF3}"/>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8AE00539-ECEA-171D-EA64-1C6B1A5AABCD}"/>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63803167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D7B3F2-6B20-B82B-85A4-E4266C4731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3AB5AC-CB38-1C2F-8377-41D8D3152480}"/>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E88CB7FF-071B-4F51-D31D-D47C568881BF}"/>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64358895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1D328D-19DB-635A-9E59-097E850CEA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B4136F-370F-E7C4-41FC-1E5D2A3C2638}"/>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DBF5826C-8D4F-F292-F063-323BD41C544B}"/>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5824899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8847C0-7286-9C24-660A-1643FFDE5A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6B30C7-4CF7-E93D-5310-67F401339463}"/>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FA36D36A-721D-B3F0-2504-407FEDB71B5A}"/>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8922260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03087-FAC0-4339-8974-1CE865059F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4B74D3-EF46-C9D5-B270-9B1F3C1BF503}"/>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4E5C280B-2E4A-8932-3C96-A7F1A35AFBB3}"/>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68985480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1251F7-CEF9-CBA4-9F37-CD7FFFDF80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6B3A7A-F224-C9A2-B436-E1A9AE21A98C}"/>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0728B834-756F-4503-7CDC-BA6B25DA7186}"/>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61430802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69200B-26B2-6E79-7857-E550CDCECB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6DCBFE-9AC5-AA1E-5B5C-79AD7133AD16}"/>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0C712604-0841-F903-A847-F5CBF9216330}"/>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9938403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243BA5-6574-EC69-8058-6DAB761FDF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5D284D-9A29-C889-4FC6-AC2D5E2C2ED3}"/>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FB08A5FD-6695-76EA-1B31-9C999FB49894}"/>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0898301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3.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1.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3.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19" name="Title Text"/>
          <p:cNvSpPr txBox="1">
            <a:spLocks noGrp="1"/>
          </p:cNvSpPr>
          <p:nvPr>
            <p:ph type="title"/>
          </p:nvPr>
        </p:nvSpPr>
        <p:spPr>
          <a:xfrm>
            <a:off x="304800" y="2573864"/>
            <a:ext cx="11582400" cy="1798642"/>
          </a:xfrm>
          <a:prstGeom prst="rect">
            <a:avLst/>
          </a:prstGeom>
        </p:spPr>
        <p:txBody>
          <a:bodyPr lIns="0" tIns="0" rIns="0" bIns="0" anchor="b"/>
          <a:lstStyle>
            <a:lvl1pPr>
              <a:lnSpc>
                <a:spcPct val="90000"/>
              </a:lnSpc>
              <a:defRPr sz="4400">
                <a:solidFill>
                  <a:srgbClr val="002850"/>
                </a:solidFill>
              </a:defRPr>
            </a:lvl1pPr>
          </a:lstStyle>
          <a:p>
            <a:r>
              <a:t>Title Text</a:t>
            </a:r>
          </a:p>
        </p:txBody>
      </p:sp>
      <p:sp>
        <p:nvSpPr>
          <p:cNvPr id="20" name="Body Level One…"/>
          <p:cNvSpPr txBox="1">
            <a:spLocks noGrp="1"/>
          </p:cNvSpPr>
          <p:nvPr>
            <p:ph type="body" sz="quarter" idx="1"/>
          </p:nvPr>
        </p:nvSpPr>
        <p:spPr>
          <a:xfrm>
            <a:off x="304800" y="4486807"/>
            <a:ext cx="11582400" cy="1416055"/>
          </a:xfrm>
          <a:prstGeom prst="rect">
            <a:avLst/>
          </a:prstGeom>
        </p:spPr>
        <p:txBody>
          <a:bodyPr lIns="0" tIns="0" rIns="0" bIns="0"/>
          <a:lstStyle>
            <a:lvl1pPr marL="0" indent="0">
              <a:lnSpc>
                <a:spcPct val="100000"/>
              </a:lnSpc>
              <a:spcBef>
                <a:spcPts val="600"/>
              </a:spcBef>
              <a:buClrTx/>
              <a:buSzTx/>
              <a:buFontTx/>
              <a:buNone/>
              <a:defRPr sz="2800">
                <a:solidFill>
                  <a:srgbClr val="363636"/>
                </a:solidFill>
              </a:defRPr>
            </a:lvl1pPr>
            <a:lvl2pPr marL="733953" indent="-481542">
              <a:lnSpc>
                <a:spcPct val="100000"/>
              </a:lnSpc>
              <a:spcBef>
                <a:spcPts val="600"/>
              </a:spcBef>
              <a:buClrTx/>
              <a:buFontTx/>
              <a:buChar char="–"/>
              <a:defRPr sz="2800">
                <a:solidFill>
                  <a:srgbClr val="363636"/>
                </a:solidFill>
              </a:defRPr>
            </a:lvl2pPr>
            <a:lvl3pPr marL="951264" indent="-387702">
              <a:lnSpc>
                <a:spcPct val="100000"/>
              </a:lnSpc>
              <a:spcBef>
                <a:spcPts val="600"/>
              </a:spcBef>
              <a:buClrTx/>
              <a:buFontTx/>
              <a:buChar char="•"/>
              <a:defRPr sz="2800">
                <a:solidFill>
                  <a:srgbClr val="363636"/>
                </a:solidFill>
              </a:defRPr>
            </a:lvl3pPr>
            <a:lvl4pPr marL="1261357" indent="-446970">
              <a:lnSpc>
                <a:spcPct val="100000"/>
              </a:lnSpc>
              <a:spcBef>
                <a:spcPts val="600"/>
              </a:spcBef>
              <a:buClrTx/>
              <a:buFontTx/>
              <a:buChar char="–"/>
              <a:defRPr sz="2800">
                <a:solidFill>
                  <a:srgbClr val="363636"/>
                </a:solidFill>
              </a:defRPr>
            </a:lvl4pPr>
            <a:lvl5pPr marL="1550282" indent="-446970">
              <a:lnSpc>
                <a:spcPct val="100000"/>
              </a:lnSpc>
              <a:spcBef>
                <a:spcPts val="600"/>
              </a:spcBef>
              <a:buClrTx/>
              <a:buFontTx/>
              <a:buChar char="»"/>
              <a:defRPr sz="2800">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grpSp>
        <p:nvGrpSpPr>
          <p:cNvPr id="23" name="Group 4"/>
          <p:cNvGrpSpPr/>
          <p:nvPr/>
        </p:nvGrpSpPr>
        <p:grpSpPr>
          <a:xfrm>
            <a:off x="304796" y="4411133"/>
            <a:ext cx="4450412" cy="12705"/>
            <a:chOff x="0" y="0"/>
            <a:chExt cx="4450411" cy="12703"/>
          </a:xfrm>
        </p:grpSpPr>
        <p:sp>
          <p:nvSpPr>
            <p:cNvPr id="21" name="Straight Connector 5"/>
            <p:cNvSpPr/>
            <p:nvPr/>
          </p:nvSpPr>
          <p:spPr>
            <a:xfrm flipH="1" flipV="1">
              <a:off x="-1" y="0"/>
              <a:ext cx="3772032" cy="12705"/>
            </a:xfrm>
            <a:prstGeom prst="line">
              <a:avLst/>
            </a:prstGeom>
            <a:noFill/>
            <a:ln w="44450" cap="rnd">
              <a:solidFill>
                <a:srgbClr val="E83E1D"/>
              </a:solidFill>
              <a:prstDash val="solid"/>
              <a:round/>
            </a:ln>
            <a:effectLst/>
          </p:spPr>
          <p:txBody>
            <a:bodyPr wrap="square" lIns="45718" tIns="45718" rIns="45718" bIns="45718" numCol="1" anchor="t">
              <a:noAutofit/>
            </a:bodyPr>
            <a:lstStyle/>
            <a:p>
              <a:endParaRPr/>
            </a:p>
          </p:txBody>
        </p:sp>
        <p:sp>
          <p:nvSpPr>
            <p:cNvPr id="22" name="Straight Connector 6"/>
            <p:cNvSpPr/>
            <p:nvPr/>
          </p:nvSpPr>
          <p:spPr>
            <a:xfrm flipH="1" flipV="1">
              <a:off x="678377" y="0"/>
              <a:ext cx="3772034" cy="12705"/>
            </a:xfrm>
            <a:prstGeom prst="line">
              <a:avLst/>
            </a:prstGeom>
            <a:noFill/>
            <a:ln w="44450" cap="rnd">
              <a:solidFill>
                <a:schemeClr val="accent1"/>
              </a:solidFill>
              <a:prstDash val="solid"/>
              <a:round/>
            </a:ln>
            <a:effectLst/>
          </p:spPr>
          <p:txBody>
            <a:bodyPr wrap="square" lIns="45718" tIns="45718" rIns="45718" bIns="45718" numCol="1" anchor="t">
              <a:noAutofit/>
            </a:bodyPr>
            <a:lstStyle/>
            <a:p>
              <a:endParaRPr/>
            </a:p>
          </p:txBody>
        </p:sp>
      </p:grpSp>
      <p:grpSp>
        <p:nvGrpSpPr>
          <p:cNvPr id="26" name="Group 7"/>
          <p:cNvGrpSpPr/>
          <p:nvPr/>
        </p:nvGrpSpPr>
        <p:grpSpPr>
          <a:xfrm>
            <a:off x="-7" y="6791319"/>
            <a:ext cx="12192010" cy="66688"/>
            <a:chOff x="0" y="0"/>
            <a:chExt cx="12192009" cy="66686"/>
          </a:xfrm>
        </p:grpSpPr>
        <p:sp>
          <p:nvSpPr>
            <p:cNvPr id="24" name="Rectangle 8"/>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25" name="Rectangle 9"/>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27"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3_Title Slide">
    <p:spTree>
      <p:nvGrpSpPr>
        <p:cNvPr id="1" name=""/>
        <p:cNvGrpSpPr/>
        <p:nvPr/>
      </p:nvGrpSpPr>
      <p:grpSpPr>
        <a:xfrm>
          <a:off x="0" y="0"/>
          <a:ext cx="0" cy="0"/>
          <a:chOff x="0" y="0"/>
          <a:chExt cx="0" cy="0"/>
        </a:xfrm>
      </p:grpSpPr>
      <p:pic>
        <p:nvPicPr>
          <p:cNvPr id="34" name="Picture 6" descr="Picture 6"/>
          <p:cNvPicPr>
            <a:picLocks noChangeAspect="1"/>
          </p:cNvPicPr>
          <p:nvPr/>
        </p:nvPicPr>
        <p:blipFill>
          <a:blip r:embed="rId2"/>
          <a:stretch>
            <a:fillRect/>
          </a:stretch>
        </p:blipFill>
        <p:spPr>
          <a:xfrm>
            <a:off x="11226103" y="6330312"/>
            <a:ext cx="635929" cy="345157"/>
          </a:xfrm>
          <a:prstGeom prst="rect">
            <a:avLst/>
          </a:prstGeom>
          <a:ln w="12700">
            <a:miter lim="400000"/>
          </a:ln>
        </p:spPr>
      </p:pic>
      <p:sp>
        <p:nvSpPr>
          <p:cNvPr id="35" name="Subtitle 2"/>
          <p:cNvSpPr txBox="1"/>
          <p:nvPr/>
        </p:nvSpPr>
        <p:spPr>
          <a:xfrm>
            <a:off x="1717502" y="6099204"/>
            <a:ext cx="9360060" cy="5323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b">
            <a:normAutofit/>
          </a:bodyPr>
          <a:lstStyle/>
          <a:p>
            <a:pPr algn="r">
              <a:spcBef>
                <a:spcPts val="200"/>
              </a:spcBef>
              <a:defRPr sz="1000" b="1">
                <a:solidFill>
                  <a:srgbClr val="969696"/>
                </a:solidFill>
                <a:latin typeface="Arial"/>
                <a:ea typeface="Arial"/>
                <a:cs typeface="Arial"/>
                <a:sym typeface="Arial"/>
              </a:defRPr>
            </a:pPr>
            <a:r>
              <a:rPr dirty="0"/>
              <a:t>Supported by Eli Lilly and Company.</a:t>
            </a:r>
          </a:p>
          <a:p>
            <a:pPr algn="r">
              <a:spcBef>
                <a:spcPts val="200"/>
              </a:spcBef>
              <a:defRPr sz="1000">
                <a:solidFill>
                  <a:srgbClr val="969696"/>
                </a:solidFill>
                <a:latin typeface="Arial"/>
                <a:ea typeface="Arial"/>
                <a:cs typeface="Arial"/>
                <a:sym typeface="Arial"/>
              </a:defRPr>
            </a:pPr>
            <a:r>
              <a:rPr dirty="0"/>
              <a:t> Eli Lilly and Company has not influenced the content of this publication</a:t>
            </a:r>
          </a:p>
        </p:txBody>
      </p:sp>
      <p:grpSp>
        <p:nvGrpSpPr>
          <p:cNvPr id="38" name="Group 3"/>
          <p:cNvGrpSpPr/>
          <p:nvPr/>
        </p:nvGrpSpPr>
        <p:grpSpPr>
          <a:xfrm>
            <a:off x="-7" y="6791319"/>
            <a:ext cx="12192010" cy="66688"/>
            <a:chOff x="0" y="0"/>
            <a:chExt cx="12192009" cy="66686"/>
          </a:xfrm>
        </p:grpSpPr>
        <p:sp>
          <p:nvSpPr>
            <p:cNvPr id="36" name="Rectangle 4"/>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37" name="Rectangle 5"/>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39"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1_Title and Content">
    <p:spTree>
      <p:nvGrpSpPr>
        <p:cNvPr id="1" name=""/>
        <p:cNvGrpSpPr/>
        <p:nvPr/>
      </p:nvGrpSpPr>
      <p:grpSpPr>
        <a:xfrm>
          <a:off x="0" y="0"/>
          <a:ext cx="0" cy="0"/>
          <a:chOff x="0" y="0"/>
          <a:chExt cx="0" cy="0"/>
        </a:xfrm>
      </p:grpSpPr>
      <p:grpSp>
        <p:nvGrpSpPr>
          <p:cNvPr id="48" name="Group 4"/>
          <p:cNvGrpSpPr/>
          <p:nvPr/>
        </p:nvGrpSpPr>
        <p:grpSpPr>
          <a:xfrm>
            <a:off x="-7" y="6791319"/>
            <a:ext cx="12192010" cy="66688"/>
            <a:chOff x="0" y="0"/>
            <a:chExt cx="12192009" cy="66686"/>
          </a:xfrm>
        </p:grpSpPr>
        <p:sp>
          <p:nvSpPr>
            <p:cNvPr id="46"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7"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51" name="Group 10"/>
          <p:cNvGrpSpPr/>
          <p:nvPr/>
        </p:nvGrpSpPr>
        <p:grpSpPr>
          <a:xfrm>
            <a:off x="-7" y="1072649"/>
            <a:ext cx="9288390" cy="53118"/>
            <a:chOff x="0" y="0"/>
            <a:chExt cx="9288389" cy="53116"/>
          </a:xfrm>
        </p:grpSpPr>
        <p:sp>
          <p:nvSpPr>
            <p:cNvPr id="49"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50"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52"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53" name="Body Level One…"/>
          <p:cNvSpPr txBox="1">
            <a:spLocks noGrp="1"/>
          </p:cNvSpPr>
          <p:nvPr>
            <p:ph type="body" idx="1"/>
          </p:nvPr>
        </p:nvSpPr>
        <p:spPr>
          <a:xfrm>
            <a:off x="304800" y="1246907"/>
            <a:ext cx="11582400" cy="5055654"/>
          </a:xfrm>
          <a:prstGeom prst="rect">
            <a:avLst/>
          </a:prstGeom>
        </p:spPr>
        <p:txBody>
          <a:bodyPr lIns="0" tIns="0" rIns="0" bIns="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54" name="Text Placeholder 4"/>
          <p:cNvSpPr>
            <a:spLocks noGrp="1"/>
          </p:cNvSpPr>
          <p:nvPr>
            <p:ph type="body" sz="quarter" idx="21" hasCustomPrompt="1"/>
          </p:nvPr>
        </p:nvSpPr>
        <p:spPr>
          <a:xfrm>
            <a:off x="304800" y="6233974"/>
            <a:ext cx="5507567" cy="487368"/>
          </a:xfrm>
          <a:prstGeom prst="rect">
            <a:avLst/>
          </a:prstGeom>
        </p:spPr>
        <p:txBody>
          <a:bodyPr lIns="0" tIns="0" rIns="0" bIns="0" anchor="b"/>
          <a:lstStyle>
            <a:lvl1pPr marL="0" indent="0">
              <a:lnSpc>
                <a:spcPct val="100000"/>
              </a:lnSpc>
              <a:spcBef>
                <a:spcPts val="600"/>
              </a:spcBef>
              <a:buClrTx/>
              <a:buSzTx/>
              <a:buFontTx/>
              <a:buNone/>
              <a:defRPr sz="1200">
                <a:solidFill>
                  <a:srgbClr val="363636"/>
                </a:solidFill>
              </a:defRPr>
            </a:lvl1pPr>
          </a:lstStyle>
          <a:p>
            <a:r>
              <a:t>Footnote text left aligned (Arial 12pt roman, black)</a:t>
            </a:r>
          </a:p>
        </p:txBody>
      </p:sp>
      <p:sp>
        <p:nvSpPr>
          <p:cNvPr id="55" name="Text Placeholder 4"/>
          <p:cNvSpPr>
            <a:spLocks noGrp="1"/>
          </p:cNvSpPr>
          <p:nvPr>
            <p:ph type="body" sz="quarter" idx="22" hasCustomPrompt="1"/>
          </p:nvPr>
        </p:nvSpPr>
        <p:spPr>
          <a:xfrm>
            <a:off x="6379632" y="6521312"/>
            <a:ext cx="5507573" cy="200030"/>
          </a:xfrm>
          <a:prstGeom prst="rect">
            <a:avLst/>
          </a:prstGeom>
        </p:spPr>
        <p:txBody>
          <a:bodyPr lIns="0" tIns="0" rIns="0" bIns="0" anchor="b"/>
          <a:lstStyle>
            <a:lvl1pPr marL="0" indent="0" algn="r">
              <a:lnSpc>
                <a:spcPct val="100000"/>
              </a:lnSpc>
              <a:spcBef>
                <a:spcPts val="600"/>
              </a:spcBef>
              <a:buClrTx/>
              <a:buSzTx/>
              <a:buFontTx/>
              <a:buNone/>
              <a:defRPr sz="1200">
                <a:solidFill>
                  <a:srgbClr val="363636"/>
                </a:solidFill>
              </a:defRPr>
            </a:lvl1pPr>
          </a:lstStyle>
          <a:p>
            <a:r>
              <a:t>Reference text right aligned (Arial 12pt roman, black)</a:t>
            </a:r>
          </a:p>
        </p:txBody>
      </p:sp>
      <p:sp>
        <p:nvSpPr>
          <p:cNvPr id="56" name="Slide Number"/>
          <p:cNvSpPr txBox="1">
            <a:spLocks noGrp="1"/>
          </p:cNvSpPr>
          <p:nvPr>
            <p:ph type="sldNum" sz="quarter" idx="2"/>
          </p:nvPr>
        </p:nvSpPr>
        <p:spPr>
          <a:xfrm>
            <a:off x="11946605" y="6564402"/>
            <a:ext cx="245400" cy="226982"/>
          </a:xfrm>
          <a:prstGeom prst="rect">
            <a:avLst/>
          </a:prstGeom>
        </p:spPr>
        <p:txBody>
          <a:bodyPr anchor="b"/>
          <a:lstStyle>
            <a:lvl1pPr algn="r">
              <a:defRPr>
                <a:solidFill>
                  <a:srgbClr val="002850"/>
                </a:solidFill>
              </a:defRPr>
            </a:lvl1p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65" name="Group 4"/>
          <p:cNvGrpSpPr/>
          <p:nvPr/>
        </p:nvGrpSpPr>
        <p:grpSpPr>
          <a:xfrm>
            <a:off x="-7" y="6791319"/>
            <a:ext cx="12192010" cy="66688"/>
            <a:chOff x="0" y="0"/>
            <a:chExt cx="12192009" cy="66686"/>
          </a:xfrm>
        </p:grpSpPr>
        <p:sp>
          <p:nvSpPr>
            <p:cNvPr id="63"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4"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68" name="Group 10"/>
          <p:cNvGrpSpPr/>
          <p:nvPr/>
        </p:nvGrpSpPr>
        <p:grpSpPr>
          <a:xfrm>
            <a:off x="-7" y="1072649"/>
            <a:ext cx="9288390" cy="53118"/>
            <a:chOff x="0" y="0"/>
            <a:chExt cx="9288389" cy="53116"/>
          </a:xfrm>
        </p:grpSpPr>
        <p:sp>
          <p:nvSpPr>
            <p:cNvPr id="66"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7"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69"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70" name="Body Level One…"/>
          <p:cNvSpPr txBox="1">
            <a:spLocks noGrp="1"/>
          </p:cNvSpPr>
          <p:nvPr>
            <p:ph type="body" idx="1"/>
          </p:nvPr>
        </p:nvSpPr>
        <p:spPr>
          <a:xfrm>
            <a:off x="304800" y="1246907"/>
            <a:ext cx="11582400" cy="5382494"/>
          </a:xfrm>
          <a:prstGeom prst="rect">
            <a:avLst/>
          </a:prstGeom>
        </p:spPr>
        <p:txBody>
          <a:bodyPr lIns="0" tIns="0" rIns="0" bIns="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71"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78" name="Title Text"/>
          <p:cNvSpPr txBox="1">
            <a:spLocks noGrp="1"/>
          </p:cNvSpPr>
          <p:nvPr>
            <p:ph type="title"/>
          </p:nvPr>
        </p:nvSpPr>
        <p:spPr>
          <a:xfrm>
            <a:off x="963084" y="4406905"/>
            <a:ext cx="10363201" cy="1362080"/>
          </a:xfrm>
          <a:prstGeom prst="rect">
            <a:avLst/>
          </a:prstGeom>
        </p:spPr>
        <p:txBody>
          <a:bodyPr lIns="0" tIns="0" rIns="0" bIns="0"/>
          <a:lstStyle>
            <a:lvl1pPr>
              <a:lnSpc>
                <a:spcPct val="90000"/>
              </a:lnSpc>
              <a:defRPr sz="4000" cap="all">
                <a:solidFill>
                  <a:srgbClr val="002850"/>
                </a:solidFill>
              </a:defRPr>
            </a:lvl1pPr>
          </a:lstStyle>
          <a:p>
            <a:r>
              <a:t>Title Text</a:t>
            </a:r>
          </a:p>
        </p:txBody>
      </p:sp>
      <p:sp>
        <p:nvSpPr>
          <p:cNvPr id="79" name="Body Level One…"/>
          <p:cNvSpPr txBox="1">
            <a:spLocks noGrp="1"/>
          </p:cNvSpPr>
          <p:nvPr>
            <p:ph type="body" sz="quarter" idx="1"/>
          </p:nvPr>
        </p:nvSpPr>
        <p:spPr>
          <a:xfrm>
            <a:off x="963084" y="2906713"/>
            <a:ext cx="10363201" cy="1500192"/>
          </a:xfrm>
          <a:prstGeom prst="rect">
            <a:avLst/>
          </a:prstGeom>
        </p:spPr>
        <p:txBody>
          <a:bodyPr lIns="0" tIns="0" rIns="0" bIns="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80"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89" name="Group 4"/>
          <p:cNvGrpSpPr/>
          <p:nvPr/>
        </p:nvGrpSpPr>
        <p:grpSpPr>
          <a:xfrm>
            <a:off x="-7" y="6791319"/>
            <a:ext cx="12192010" cy="66688"/>
            <a:chOff x="0" y="0"/>
            <a:chExt cx="12192009" cy="66686"/>
          </a:xfrm>
        </p:grpSpPr>
        <p:sp>
          <p:nvSpPr>
            <p:cNvPr id="87"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88"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92" name="Group 10"/>
          <p:cNvGrpSpPr/>
          <p:nvPr/>
        </p:nvGrpSpPr>
        <p:grpSpPr>
          <a:xfrm>
            <a:off x="-7" y="1072649"/>
            <a:ext cx="9288390" cy="53118"/>
            <a:chOff x="0" y="0"/>
            <a:chExt cx="9288389" cy="53116"/>
          </a:xfrm>
        </p:grpSpPr>
        <p:sp>
          <p:nvSpPr>
            <p:cNvPr id="90"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91"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93"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94" name="Body Level One…"/>
          <p:cNvSpPr txBox="1">
            <a:spLocks noGrp="1"/>
          </p:cNvSpPr>
          <p:nvPr>
            <p:ph type="body" sz="half" idx="1"/>
          </p:nvPr>
        </p:nvSpPr>
        <p:spPr>
          <a:xfrm>
            <a:off x="304800" y="1447800"/>
            <a:ext cx="5689600" cy="5181600"/>
          </a:xfrm>
          <a:prstGeom prst="rect">
            <a:avLst/>
          </a:prstGeom>
        </p:spPr>
        <p:txBody>
          <a:bodyPr lIns="0" tIns="0" rIns="0" bIns="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95"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104" name="Group 4"/>
          <p:cNvGrpSpPr/>
          <p:nvPr/>
        </p:nvGrpSpPr>
        <p:grpSpPr>
          <a:xfrm>
            <a:off x="-7" y="6791319"/>
            <a:ext cx="12192010" cy="66688"/>
            <a:chOff x="0" y="0"/>
            <a:chExt cx="12192009" cy="66686"/>
          </a:xfrm>
        </p:grpSpPr>
        <p:sp>
          <p:nvSpPr>
            <p:cNvPr id="102"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03"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107" name="Group 10"/>
          <p:cNvGrpSpPr/>
          <p:nvPr/>
        </p:nvGrpSpPr>
        <p:grpSpPr>
          <a:xfrm>
            <a:off x="-7" y="1072649"/>
            <a:ext cx="9288390" cy="53118"/>
            <a:chOff x="0" y="0"/>
            <a:chExt cx="9288389" cy="53116"/>
          </a:xfrm>
        </p:grpSpPr>
        <p:sp>
          <p:nvSpPr>
            <p:cNvPr id="105"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06"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108" name="Body Level One…"/>
          <p:cNvSpPr txBox="1">
            <a:spLocks noGrp="1"/>
          </p:cNvSpPr>
          <p:nvPr>
            <p:ph type="body" sz="quarter" idx="1"/>
          </p:nvPr>
        </p:nvSpPr>
        <p:spPr>
          <a:xfrm>
            <a:off x="304800" y="1413932"/>
            <a:ext cx="5691717" cy="639763"/>
          </a:xfrm>
          <a:prstGeom prst="rect">
            <a:avLst/>
          </a:prstGeom>
        </p:spPr>
        <p:txBody>
          <a:bodyPr lIns="0" tIns="0" rIns="0" bIns="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109" name="Text Placeholder 4"/>
          <p:cNvSpPr>
            <a:spLocks noGrp="1"/>
          </p:cNvSpPr>
          <p:nvPr>
            <p:ph type="body" sz="quarter" idx="21"/>
          </p:nvPr>
        </p:nvSpPr>
        <p:spPr>
          <a:xfrm>
            <a:off x="6193368" y="1413931"/>
            <a:ext cx="5693839" cy="639768"/>
          </a:xfrm>
          <a:prstGeom prst="rect">
            <a:avLst/>
          </a:prstGeom>
        </p:spPr>
        <p:txBody>
          <a:bodyPr lIns="0" tIns="0" rIns="0" bIns="0" anchor="b"/>
          <a:lstStyle/>
          <a:p>
            <a:endParaRPr/>
          </a:p>
        </p:txBody>
      </p:sp>
      <p:sp>
        <p:nvSpPr>
          <p:cNvPr id="110" name="Title Text"/>
          <p:cNvSpPr txBox="1">
            <a:spLocks noGrp="1"/>
          </p:cNvSpPr>
          <p:nvPr>
            <p:ph type="title"/>
          </p:nvPr>
        </p:nvSpPr>
        <p:spPr>
          <a:xfrm>
            <a:off x="304800" y="228603"/>
            <a:ext cx="11582400" cy="939804"/>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111"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120" name="Group 4"/>
          <p:cNvGrpSpPr/>
          <p:nvPr/>
        </p:nvGrpSpPr>
        <p:grpSpPr>
          <a:xfrm>
            <a:off x="-7" y="6791319"/>
            <a:ext cx="12192010" cy="66688"/>
            <a:chOff x="0" y="0"/>
            <a:chExt cx="12192009" cy="66686"/>
          </a:xfrm>
        </p:grpSpPr>
        <p:sp>
          <p:nvSpPr>
            <p:cNvPr id="118"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19"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123" name="Group 10"/>
          <p:cNvGrpSpPr/>
          <p:nvPr/>
        </p:nvGrpSpPr>
        <p:grpSpPr>
          <a:xfrm>
            <a:off x="-7" y="1072649"/>
            <a:ext cx="9288390" cy="53118"/>
            <a:chOff x="0" y="0"/>
            <a:chExt cx="9288389" cy="53116"/>
          </a:xfrm>
        </p:grpSpPr>
        <p:sp>
          <p:nvSpPr>
            <p:cNvPr id="121"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22"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124"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125"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134" name="Group 4"/>
          <p:cNvGrpSpPr/>
          <p:nvPr/>
        </p:nvGrpSpPr>
        <p:grpSpPr>
          <a:xfrm>
            <a:off x="-7" y="6791319"/>
            <a:ext cx="12192010" cy="66688"/>
            <a:chOff x="0" y="0"/>
            <a:chExt cx="12192009" cy="66686"/>
          </a:xfrm>
        </p:grpSpPr>
        <p:sp>
          <p:nvSpPr>
            <p:cNvPr id="132"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33"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137" name="Group 10"/>
          <p:cNvGrpSpPr/>
          <p:nvPr/>
        </p:nvGrpSpPr>
        <p:grpSpPr>
          <a:xfrm>
            <a:off x="-7" y="1072649"/>
            <a:ext cx="9288390" cy="53118"/>
            <a:chOff x="0" y="0"/>
            <a:chExt cx="9288389" cy="53116"/>
          </a:xfrm>
        </p:grpSpPr>
        <p:sp>
          <p:nvSpPr>
            <p:cNvPr id="135"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36"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138"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pic>
        <p:nvPicPr>
          <p:cNvPr id="145" name="Picture 6" descr="Picture 6"/>
          <p:cNvPicPr>
            <a:picLocks noChangeAspect="1"/>
          </p:cNvPicPr>
          <p:nvPr/>
        </p:nvPicPr>
        <p:blipFill>
          <a:blip r:embed="rId2"/>
          <a:stretch>
            <a:fillRect/>
          </a:stretch>
        </p:blipFill>
        <p:spPr>
          <a:xfrm>
            <a:off x="11226103" y="6330312"/>
            <a:ext cx="635929" cy="345157"/>
          </a:xfrm>
          <a:prstGeom prst="rect">
            <a:avLst/>
          </a:prstGeom>
          <a:ln w="12700">
            <a:miter lim="400000"/>
          </a:ln>
        </p:spPr>
      </p:pic>
      <p:sp>
        <p:nvSpPr>
          <p:cNvPr id="146" name="Subtitle 2"/>
          <p:cNvSpPr txBox="1"/>
          <p:nvPr/>
        </p:nvSpPr>
        <p:spPr>
          <a:xfrm>
            <a:off x="1717502" y="6099204"/>
            <a:ext cx="9360060" cy="5323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b">
            <a:normAutofit/>
          </a:bodyPr>
          <a:lstStyle/>
          <a:p>
            <a:pPr algn="r">
              <a:spcBef>
                <a:spcPts val="200"/>
              </a:spcBef>
              <a:defRPr sz="1000" b="1">
                <a:solidFill>
                  <a:srgbClr val="969696"/>
                </a:solidFill>
                <a:latin typeface="Arial"/>
                <a:ea typeface="Arial"/>
                <a:cs typeface="Arial"/>
                <a:sym typeface="Arial"/>
              </a:defRPr>
            </a:pPr>
            <a:r>
              <a:t>Supported by Eli Lilly and Company.</a:t>
            </a:r>
          </a:p>
          <a:p>
            <a:pPr algn="r">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147"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156" name="Group 4"/>
          <p:cNvGrpSpPr/>
          <p:nvPr/>
        </p:nvGrpSpPr>
        <p:grpSpPr>
          <a:xfrm>
            <a:off x="-7" y="6791319"/>
            <a:ext cx="12192010" cy="66688"/>
            <a:chOff x="0" y="0"/>
            <a:chExt cx="12192009" cy="66686"/>
          </a:xfrm>
        </p:grpSpPr>
        <p:sp>
          <p:nvSpPr>
            <p:cNvPr id="154"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55"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159" name="Group 10"/>
          <p:cNvGrpSpPr/>
          <p:nvPr/>
        </p:nvGrpSpPr>
        <p:grpSpPr>
          <a:xfrm>
            <a:off x="-7" y="1072649"/>
            <a:ext cx="9288390" cy="53118"/>
            <a:chOff x="0" y="0"/>
            <a:chExt cx="9288389" cy="53116"/>
          </a:xfrm>
        </p:grpSpPr>
        <p:sp>
          <p:nvSpPr>
            <p:cNvPr id="157"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58"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160" name="Body Level One…"/>
          <p:cNvSpPr txBox="1">
            <a:spLocks noGrp="1"/>
          </p:cNvSpPr>
          <p:nvPr>
            <p:ph type="body" sz="quarter" idx="1"/>
          </p:nvPr>
        </p:nvSpPr>
        <p:spPr>
          <a:xfrm>
            <a:off x="304800" y="1413932"/>
            <a:ext cx="5691717" cy="639763"/>
          </a:xfrm>
          <a:prstGeom prst="rect">
            <a:avLst/>
          </a:prstGeom>
        </p:spPr>
        <p:txBody>
          <a:bodyPr lIns="0" tIns="0" rIns="0" bIns="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161" name="Text Placeholder 4"/>
          <p:cNvSpPr>
            <a:spLocks noGrp="1"/>
          </p:cNvSpPr>
          <p:nvPr>
            <p:ph type="body" sz="quarter" idx="21"/>
          </p:nvPr>
        </p:nvSpPr>
        <p:spPr>
          <a:xfrm>
            <a:off x="6193368" y="1413931"/>
            <a:ext cx="5693839" cy="639768"/>
          </a:xfrm>
          <a:prstGeom prst="rect">
            <a:avLst/>
          </a:prstGeom>
        </p:spPr>
        <p:txBody>
          <a:bodyPr lIns="0" tIns="0" rIns="0" bIns="0" anchor="b"/>
          <a:lstStyle/>
          <a:p>
            <a:endParaRPr/>
          </a:p>
        </p:txBody>
      </p:sp>
      <p:sp>
        <p:nvSpPr>
          <p:cNvPr id="162" name="Title Text"/>
          <p:cNvSpPr txBox="1">
            <a:spLocks noGrp="1"/>
          </p:cNvSpPr>
          <p:nvPr>
            <p:ph type="title"/>
          </p:nvPr>
        </p:nvSpPr>
        <p:spPr>
          <a:xfrm>
            <a:off x="304800" y="131714"/>
            <a:ext cx="11582400" cy="939804"/>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163"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170" name="Picture 3" descr="Picture 3"/>
          <p:cNvPicPr>
            <a:picLocks noChangeAspect="1"/>
          </p:cNvPicPr>
          <p:nvPr/>
        </p:nvPicPr>
        <p:blipFill>
          <a:blip r:embed="rId2"/>
          <a:stretch>
            <a:fillRect/>
          </a:stretch>
        </p:blipFill>
        <p:spPr>
          <a:xfrm>
            <a:off x="11226103" y="6330312"/>
            <a:ext cx="635929" cy="345157"/>
          </a:xfrm>
          <a:prstGeom prst="rect">
            <a:avLst/>
          </a:prstGeom>
          <a:ln w="12700">
            <a:miter lim="400000"/>
          </a:ln>
        </p:spPr>
      </p:pic>
      <p:sp>
        <p:nvSpPr>
          <p:cNvPr id="171" name="Subtitle 2"/>
          <p:cNvSpPr txBox="1"/>
          <p:nvPr/>
        </p:nvSpPr>
        <p:spPr>
          <a:xfrm>
            <a:off x="1717502" y="6099204"/>
            <a:ext cx="9360060" cy="5323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b">
            <a:normAutofit/>
          </a:bodyPr>
          <a:lstStyle/>
          <a:p>
            <a:pPr algn="r">
              <a:spcBef>
                <a:spcPts val="200"/>
              </a:spcBef>
              <a:defRPr sz="1000" b="1">
                <a:solidFill>
                  <a:srgbClr val="363636"/>
                </a:solidFill>
                <a:latin typeface="Arial"/>
                <a:ea typeface="Arial"/>
                <a:cs typeface="Arial"/>
                <a:sym typeface="Arial"/>
              </a:defRPr>
            </a:pPr>
            <a:r>
              <a:t>Supported by Eli Lilly and Company.</a:t>
            </a:r>
          </a:p>
          <a:p>
            <a:pPr algn="r">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172"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181" name="Group 4"/>
          <p:cNvGrpSpPr/>
          <p:nvPr/>
        </p:nvGrpSpPr>
        <p:grpSpPr>
          <a:xfrm>
            <a:off x="-7" y="6791319"/>
            <a:ext cx="12192010" cy="66688"/>
            <a:chOff x="0" y="0"/>
            <a:chExt cx="12192009" cy="66686"/>
          </a:xfrm>
        </p:grpSpPr>
        <p:sp>
          <p:nvSpPr>
            <p:cNvPr id="179"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80"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184" name="Group 10"/>
          <p:cNvGrpSpPr/>
          <p:nvPr/>
        </p:nvGrpSpPr>
        <p:grpSpPr>
          <a:xfrm>
            <a:off x="-7" y="1072649"/>
            <a:ext cx="9288390" cy="53118"/>
            <a:chOff x="0" y="0"/>
            <a:chExt cx="9288389" cy="53116"/>
          </a:xfrm>
        </p:grpSpPr>
        <p:sp>
          <p:nvSpPr>
            <p:cNvPr id="182"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83"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185" name="Body Level One…"/>
          <p:cNvSpPr txBox="1">
            <a:spLocks noGrp="1"/>
          </p:cNvSpPr>
          <p:nvPr>
            <p:ph type="body" sz="quarter" idx="1"/>
          </p:nvPr>
        </p:nvSpPr>
        <p:spPr>
          <a:xfrm>
            <a:off x="304800" y="1413932"/>
            <a:ext cx="5691717" cy="639763"/>
          </a:xfrm>
          <a:prstGeom prst="rect">
            <a:avLst/>
          </a:prstGeom>
        </p:spPr>
        <p:txBody>
          <a:bodyPr lIns="0" tIns="0" rIns="0" bIns="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186" name="Text Placeholder 4"/>
          <p:cNvSpPr>
            <a:spLocks noGrp="1"/>
          </p:cNvSpPr>
          <p:nvPr>
            <p:ph type="body" sz="quarter" idx="21"/>
          </p:nvPr>
        </p:nvSpPr>
        <p:spPr>
          <a:xfrm>
            <a:off x="6193366" y="1413931"/>
            <a:ext cx="5693840" cy="639768"/>
          </a:xfrm>
          <a:prstGeom prst="rect">
            <a:avLst/>
          </a:prstGeom>
        </p:spPr>
        <p:txBody>
          <a:bodyPr lIns="0" tIns="0" rIns="0" bIns="0" anchor="b"/>
          <a:lstStyle/>
          <a:p>
            <a:endParaRPr/>
          </a:p>
        </p:txBody>
      </p:sp>
      <p:sp>
        <p:nvSpPr>
          <p:cNvPr id="187" name="Title Text"/>
          <p:cNvSpPr txBox="1">
            <a:spLocks noGrp="1"/>
          </p:cNvSpPr>
          <p:nvPr>
            <p:ph type="title"/>
          </p:nvPr>
        </p:nvSpPr>
        <p:spPr>
          <a:xfrm>
            <a:off x="304800" y="137765"/>
            <a:ext cx="11582400" cy="939804"/>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188"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
  <p:cSld name="3_Title Slide">
    <p:bg>
      <p:bgPr>
        <a:solidFill>
          <a:srgbClr val="E7E6E6"/>
        </a:solidFill>
        <a:effectLst/>
      </p:bgPr>
    </p:bg>
    <p:spTree>
      <p:nvGrpSpPr>
        <p:cNvPr id="1" name=""/>
        <p:cNvGrpSpPr/>
        <p:nvPr/>
      </p:nvGrpSpPr>
      <p:grpSpPr>
        <a:xfrm>
          <a:off x="0" y="0"/>
          <a:ext cx="0" cy="0"/>
          <a:chOff x="0" y="0"/>
          <a:chExt cx="0" cy="0"/>
        </a:xfrm>
      </p:grpSpPr>
      <p:sp>
        <p:nvSpPr>
          <p:cNvPr id="195" name="Block Arc 30"/>
          <p:cNvSpPr/>
          <p:nvPr/>
        </p:nvSpPr>
        <p:spPr>
          <a:xfrm rot="5400000">
            <a:off x="-1079065" y="1851969"/>
            <a:ext cx="5419723" cy="11240946"/>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anchor="ctr"/>
          <a:lstStyle/>
          <a:p>
            <a:pPr algn="ctr">
              <a:defRPr>
                <a:solidFill>
                  <a:srgbClr val="969696"/>
                </a:solidFill>
                <a:latin typeface="Arial"/>
                <a:ea typeface="Arial"/>
                <a:cs typeface="Arial"/>
                <a:sym typeface="Arial"/>
              </a:defRPr>
            </a:pPr>
            <a:endParaRPr/>
          </a:p>
        </p:txBody>
      </p:sp>
      <p:sp>
        <p:nvSpPr>
          <p:cNvPr id="196" name="Block Arc 31"/>
          <p:cNvSpPr/>
          <p:nvPr/>
        </p:nvSpPr>
        <p:spPr>
          <a:xfrm rot="16200000">
            <a:off x="-2350602" y="-3066767"/>
            <a:ext cx="8269668" cy="11588752"/>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anchor="ctr"/>
          <a:lstStyle/>
          <a:p>
            <a:pPr algn="ctr">
              <a:defRPr>
                <a:solidFill>
                  <a:srgbClr val="969696"/>
                </a:solidFill>
                <a:latin typeface="Arial"/>
                <a:ea typeface="Arial"/>
                <a:cs typeface="Arial"/>
                <a:sym typeface="Arial"/>
              </a:defRPr>
            </a:pPr>
            <a:endParaRPr/>
          </a:p>
        </p:txBody>
      </p:sp>
      <p:sp>
        <p:nvSpPr>
          <p:cNvPr id="197" name="Oval 27"/>
          <p:cNvSpPr/>
          <p:nvPr/>
        </p:nvSpPr>
        <p:spPr>
          <a:xfrm>
            <a:off x="-3773439" y="-1171954"/>
            <a:ext cx="11117620" cy="11117614"/>
          </a:xfrm>
          <a:prstGeom prst="ellipse">
            <a:avLst/>
          </a:prstGeom>
          <a:solidFill>
            <a:srgbClr val="FFFFFF"/>
          </a:solidFill>
          <a:ln w="12700">
            <a:miter lim="400000"/>
          </a:ln>
        </p:spPr>
        <p:txBody>
          <a:bodyPr lIns="45718" tIns="45718" rIns="45718" bIns="45718" anchor="ctr"/>
          <a:lstStyle/>
          <a:p>
            <a:pPr algn="ctr">
              <a:defRPr>
                <a:latin typeface="Arial"/>
                <a:ea typeface="Arial"/>
                <a:cs typeface="Arial"/>
                <a:sym typeface="Arial"/>
              </a:defRPr>
            </a:pPr>
            <a:endParaRPr/>
          </a:p>
        </p:txBody>
      </p:sp>
      <p:pic>
        <p:nvPicPr>
          <p:cNvPr id="198"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199" name="Presentation title here"/>
          <p:cNvSpPr txBox="1">
            <a:spLocks noGrp="1"/>
          </p:cNvSpPr>
          <p:nvPr>
            <p:ph type="title" hasCustomPrompt="1"/>
          </p:nvPr>
        </p:nvSpPr>
        <p:spPr>
          <a:xfrm>
            <a:off x="609601" y="3182241"/>
            <a:ext cx="4450404" cy="1960567"/>
          </a:xfrm>
          <a:prstGeom prst="rect">
            <a:avLst/>
          </a:prstGeom>
        </p:spPr>
        <p:txBody>
          <a:bodyPr anchor="b"/>
          <a:lstStyle>
            <a:lvl1pPr>
              <a:defRPr sz="4400">
                <a:solidFill>
                  <a:srgbClr val="171716"/>
                </a:solidFill>
              </a:defRPr>
            </a:lvl1pPr>
          </a:lstStyle>
          <a:p>
            <a:r>
              <a:t>Presentation title here</a:t>
            </a:r>
          </a:p>
        </p:txBody>
      </p:sp>
      <p:sp>
        <p:nvSpPr>
          <p:cNvPr id="200" name="Body Level One…"/>
          <p:cNvSpPr txBox="1">
            <a:spLocks noGrp="1"/>
          </p:cNvSpPr>
          <p:nvPr>
            <p:ph type="body" sz="quarter" idx="1"/>
          </p:nvPr>
        </p:nvSpPr>
        <p:spPr>
          <a:xfrm>
            <a:off x="609601" y="5293485"/>
            <a:ext cx="4450404" cy="345854"/>
          </a:xfrm>
          <a:prstGeom prst="rect">
            <a:avLst/>
          </a:prstGeom>
        </p:spPr>
        <p:txBody>
          <a:bodyPr/>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grpSp>
        <p:nvGrpSpPr>
          <p:cNvPr id="203" name="Group 8"/>
          <p:cNvGrpSpPr/>
          <p:nvPr/>
        </p:nvGrpSpPr>
        <p:grpSpPr>
          <a:xfrm>
            <a:off x="-6" y="5224321"/>
            <a:ext cx="4450414" cy="1"/>
            <a:chOff x="0" y="0"/>
            <a:chExt cx="4450412" cy="0"/>
          </a:xfrm>
        </p:grpSpPr>
        <p:sp>
          <p:nvSpPr>
            <p:cNvPr id="201" name="Straight Connector 23"/>
            <p:cNvSpPr/>
            <p:nvPr/>
          </p:nvSpPr>
          <p:spPr>
            <a:xfrm>
              <a:off x="678379" y="0"/>
              <a:ext cx="3772034"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02" name="Straight Connector 6"/>
            <p:cNvSpPr/>
            <p:nvPr/>
          </p:nvSpPr>
          <p:spPr>
            <a:xfrm>
              <a:off x="0" y="0"/>
              <a:ext cx="3772034"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204" name="Freeform: Shape 29"/>
          <p:cNvSpPr>
            <a:spLocks noGrp="1"/>
          </p:cNvSpPr>
          <p:nvPr>
            <p:ph type="pic" idx="21"/>
          </p:nvPr>
        </p:nvSpPr>
        <p:spPr>
          <a:xfrm>
            <a:off x="5563467" y="0"/>
            <a:ext cx="6628535" cy="6858000"/>
          </a:xfrm>
          <a:prstGeom prst="rect">
            <a:avLst/>
          </a:prstGeom>
        </p:spPr>
        <p:txBody>
          <a:bodyPr lIns="91439" tIns="45719" rIns="91439" bIns="45719">
            <a:noAutofit/>
          </a:bodyPr>
          <a:lstStyle/>
          <a:p>
            <a:endParaRPr/>
          </a:p>
        </p:txBody>
      </p:sp>
      <p:sp>
        <p:nvSpPr>
          <p:cNvPr id="205"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212"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213" name="Picture Placeholder 21"/>
          <p:cNvSpPr>
            <a:spLocks noGrp="1"/>
          </p:cNvSpPr>
          <p:nvPr>
            <p:ph type="pic" sz="half" idx="21"/>
          </p:nvPr>
        </p:nvSpPr>
        <p:spPr>
          <a:xfrm>
            <a:off x="678378" y="766380"/>
            <a:ext cx="5325206" cy="5325239"/>
          </a:xfrm>
          <a:prstGeom prst="rect">
            <a:avLst/>
          </a:prstGeom>
          <a:ln w="63500">
            <a:solidFill>
              <a:srgbClr val="74707C"/>
            </a:solidFill>
            <a:round/>
          </a:ln>
        </p:spPr>
        <p:txBody>
          <a:bodyPr lIns="91439" tIns="45719" rIns="91439" bIns="45719">
            <a:noAutofit/>
          </a:bodyPr>
          <a:lstStyle/>
          <a:p>
            <a:endParaRPr/>
          </a:p>
        </p:txBody>
      </p:sp>
      <p:pic>
        <p:nvPicPr>
          <p:cNvPr id="214" name="Picture 7" descr="Picture 7"/>
          <p:cNvPicPr>
            <a:picLocks noChangeAspect="1"/>
          </p:cNvPicPr>
          <p:nvPr/>
        </p:nvPicPr>
        <p:blipFill>
          <a:blip r:embed="rId3"/>
          <a:stretch>
            <a:fillRect/>
          </a:stretch>
        </p:blipFill>
        <p:spPr>
          <a:xfrm>
            <a:off x="6605519" y="720500"/>
            <a:ext cx="2700533" cy="980954"/>
          </a:xfrm>
          <a:prstGeom prst="rect">
            <a:avLst/>
          </a:prstGeom>
          <a:ln w="12700">
            <a:miter lim="400000"/>
          </a:ln>
        </p:spPr>
      </p:pic>
      <p:sp>
        <p:nvSpPr>
          <p:cNvPr id="215" name="Presentation title here"/>
          <p:cNvSpPr txBox="1">
            <a:spLocks noGrp="1"/>
          </p:cNvSpPr>
          <p:nvPr>
            <p:ph type="title" hasCustomPrompt="1"/>
          </p:nvPr>
        </p:nvSpPr>
        <p:spPr>
          <a:xfrm>
            <a:off x="6635219" y="2838896"/>
            <a:ext cx="4450404" cy="1379561"/>
          </a:xfrm>
          <a:prstGeom prst="rect">
            <a:avLst/>
          </a:prstGeom>
        </p:spPr>
        <p:txBody>
          <a:bodyPr lIns="0" tIns="0" rIns="0" bIns="0" anchor="b"/>
          <a:lstStyle>
            <a:lvl1pPr>
              <a:defRPr sz="4400">
                <a:solidFill>
                  <a:srgbClr val="171716"/>
                </a:solidFill>
              </a:defRPr>
            </a:lvl1pPr>
          </a:lstStyle>
          <a:p>
            <a:r>
              <a:t>Presentation title here</a:t>
            </a:r>
          </a:p>
        </p:txBody>
      </p:sp>
      <p:sp>
        <p:nvSpPr>
          <p:cNvPr id="216" name="Body Level One…"/>
          <p:cNvSpPr txBox="1">
            <a:spLocks noGrp="1"/>
          </p:cNvSpPr>
          <p:nvPr>
            <p:ph type="body" sz="quarter" idx="1"/>
          </p:nvPr>
        </p:nvSpPr>
        <p:spPr>
          <a:xfrm>
            <a:off x="6635219" y="4369129"/>
            <a:ext cx="4450404" cy="345854"/>
          </a:xfrm>
          <a:prstGeom prst="rect">
            <a:avLst/>
          </a:prstGeom>
        </p:spPr>
        <p:txBody>
          <a:bodyPr lIns="0" tIns="0" rIns="0" bIns="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grpSp>
        <p:nvGrpSpPr>
          <p:cNvPr id="219" name="Group 8"/>
          <p:cNvGrpSpPr/>
          <p:nvPr/>
        </p:nvGrpSpPr>
        <p:grpSpPr>
          <a:xfrm>
            <a:off x="6635214" y="4261631"/>
            <a:ext cx="4450413" cy="12707"/>
            <a:chOff x="-1" y="0"/>
            <a:chExt cx="4450412" cy="12705"/>
          </a:xfrm>
        </p:grpSpPr>
        <p:sp>
          <p:nvSpPr>
            <p:cNvPr id="217" name="Straight Connector 23"/>
            <p:cNvSpPr/>
            <p:nvPr/>
          </p:nvSpPr>
          <p:spPr>
            <a:xfrm flipH="1" flipV="1">
              <a:off x="-2" y="0"/>
              <a:ext cx="3772034" cy="12707"/>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18" name="Straight Connector 6"/>
            <p:cNvSpPr/>
            <p:nvPr/>
          </p:nvSpPr>
          <p:spPr>
            <a:xfrm flipH="1" flipV="1">
              <a:off x="678379" y="0"/>
              <a:ext cx="3772032" cy="12707"/>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220" name="Text Placeholder 52"/>
          <p:cNvSpPr>
            <a:spLocks noGrp="1"/>
          </p:cNvSpPr>
          <p:nvPr>
            <p:ph type="body" sz="quarter" idx="22" hasCustomPrompt="1"/>
          </p:nvPr>
        </p:nvSpPr>
        <p:spPr>
          <a:xfrm>
            <a:off x="6667499" y="5852423"/>
            <a:ext cx="2851904" cy="273782"/>
          </a:xfrm>
          <a:prstGeom prst="rect">
            <a:avLst/>
          </a:prstGeom>
        </p:spPr>
        <p:txBody>
          <a:bodyPr lIns="0" tIns="0" rIns="0" bIns="0" anchor="b"/>
          <a:lstStyle>
            <a:lvl1pPr marL="0" indent="0">
              <a:lnSpc>
                <a:spcPts val="1900"/>
              </a:lnSpc>
              <a:buClrTx/>
              <a:buSzTx/>
              <a:buFontTx/>
              <a:buNone/>
              <a:defRPr sz="1400">
                <a:solidFill>
                  <a:srgbClr val="171716"/>
                </a:solidFill>
              </a:defRPr>
            </a:lvl1pPr>
          </a:lstStyle>
          <a:p>
            <a:r>
              <a:t>DATE</a:t>
            </a:r>
          </a:p>
        </p:txBody>
      </p:sp>
      <p:sp>
        <p:nvSpPr>
          <p:cNvPr id="221"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x">
  <p:cSld name="6_Title Slide">
    <p:spTree>
      <p:nvGrpSpPr>
        <p:cNvPr id="1" name=""/>
        <p:cNvGrpSpPr/>
        <p:nvPr/>
      </p:nvGrpSpPr>
      <p:grpSpPr>
        <a:xfrm>
          <a:off x="0" y="0"/>
          <a:ext cx="0" cy="0"/>
          <a:chOff x="0" y="0"/>
          <a:chExt cx="0" cy="0"/>
        </a:xfrm>
      </p:grpSpPr>
      <p:sp>
        <p:nvSpPr>
          <p:cNvPr id="228"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29" name="Rectangle 36"/>
          <p:cNvSpPr/>
          <p:nvPr/>
        </p:nvSpPr>
        <p:spPr>
          <a:xfrm>
            <a:off x="11060234" y="6256716"/>
            <a:ext cx="660283" cy="575889"/>
          </a:xfrm>
          <a:prstGeom prst="rect">
            <a:avLst/>
          </a:prstGeom>
          <a:solidFill>
            <a:srgbClr val="FFFFF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30" name="Freeform: Shape 25"/>
          <p:cNvSpPr/>
          <p:nvPr/>
        </p:nvSpPr>
        <p:spPr>
          <a:xfrm flipH="1">
            <a:off x="7425241" y="-1098073"/>
            <a:ext cx="4749023"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31"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32" name="Presentation title here"/>
          <p:cNvSpPr txBox="1">
            <a:spLocks noGrp="1"/>
          </p:cNvSpPr>
          <p:nvPr>
            <p:ph type="title" hasCustomPrompt="1"/>
          </p:nvPr>
        </p:nvSpPr>
        <p:spPr>
          <a:xfrm>
            <a:off x="629785" y="3182241"/>
            <a:ext cx="4450406" cy="1960567"/>
          </a:xfrm>
          <a:prstGeom prst="rect">
            <a:avLst/>
          </a:prstGeom>
        </p:spPr>
        <p:txBody>
          <a:bodyPr anchor="b"/>
          <a:lstStyle>
            <a:lvl1pPr>
              <a:defRPr sz="4400">
                <a:solidFill>
                  <a:srgbClr val="171716"/>
                </a:solidFill>
              </a:defRPr>
            </a:lvl1pPr>
          </a:lstStyle>
          <a:p>
            <a:r>
              <a:t>Presentation title here</a:t>
            </a:r>
          </a:p>
        </p:txBody>
      </p:sp>
      <p:sp>
        <p:nvSpPr>
          <p:cNvPr id="233" name="Body Level One…"/>
          <p:cNvSpPr txBox="1">
            <a:spLocks noGrp="1"/>
          </p:cNvSpPr>
          <p:nvPr>
            <p:ph type="body" sz="quarter" idx="1"/>
          </p:nvPr>
        </p:nvSpPr>
        <p:spPr>
          <a:xfrm>
            <a:off x="629785" y="5293485"/>
            <a:ext cx="4450406" cy="345854"/>
          </a:xfrm>
          <a:prstGeom prst="rect">
            <a:avLst/>
          </a:prstGeom>
        </p:spPr>
        <p:txBody>
          <a:bodyPr/>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sp>
        <p:nvSpPr>
          <p:cNvPr id="234" name="Picture Placeholder 31"/>
          <p:cNvSpPr>
            <a:spLocks noGrp="1"/>
          </p:cNvSpPr>
          <p:nvPr>
            <p:ph type="pic" sz="half" idx="21"/>
          </p:nvPr>
        </p:nvSpPr>
        <p:spPr>
          <a:xfrm>
            <a:off x="7636105" y="0"/>
            <a:ext cx="4555898" cy="6858000"/>
          </a:xfrm>
          <a:prstGeom prst="rect">
            <a:avLst/>
          </a:prstGeom>
        </p:spPr>
        <p:txBody>
          <a:bodyPr lIns="91439" tIns="45719" rIns="91439" bIns="45719">
            <a:noAutofit/>
          </a:bodyPr>
          <a:lstStyle/>
          <a:p>
            <a:endParaRPr/>
          </a:p>
        </p:txBody>
      </p:sp>
      <p:grpSp>
        <p:nvGrpSpPr>
          <p:cNvPr id="237" name="Group 33"/>
          <p:cNvGrpSpPr/>
          <p:nvPr/>
        </p:nvGrpSpPr>
        <p:grpSpPr>
          <a:xfrm>
            <a:off x="-6" y="5224321"/>
            <a:ext cx="4450414" cy="1"/>
            <a:chOff x="0" y="0"/>
            <a:chExt cx="4450412" cy="0"/>
          </a:xfrm>
        </p:grpSpPr>
        <p:sp>
          <p:nvSpPr>
            <p:cNvPr id="235" name="Straight Connector 34"/>
            <p:cNvSpPr/>
            <p:nvPr/>
          </p:nvSpPr>
          <p:spPr>
            <a:xfrm>
              <a:off x="678379" y="0"/>
              <a:ext cx="3772034"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36" name="Straight Connector 35"/>
            <p:cNvSpPr/>
            <p:nvPr/>
          </p:nvSpPr>
          <p:spPr>
            <a:xfrm>
              <a:off x="0" y="0"/>
              <a:ext cx="3772034"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pic>
        <p:nvPicPr>
          <p:cNvPr id="238"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239"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sp>
        <p:nvSpPr>
          <p:cNvPr id="246" name="Picture Placeholder 18"/>
          <p:cNvSpPr>
            <a:spLocks noGrp="1"/>
          </p:cNvSpPr>
          <p:nvPr>
            <p:ph type="pic" sz="half" idx="21"/>
          </p:nvPr>
        </p:nvSpPr>
        <p:spPr>
          <a:xfrm>
            <a:off x="2011363" y="2133600"/>
            <a:ext cx="10180637" cy="1902162"/>
          </a:xfrm>
          <a:prstGeom prst="rect">
            <a:avLst/>
          </a:prstGeom>
        </p:spPr>
        <p:txBody>
          <a:bodyPr lIns="91439" tIns="45719" rIns="91439" bIns="45719">
            <a:noAutofit/>
          </a:bodyPr>
          <a:lstStyle/>
          <a:p>
            <a:endParaRPr/>
          </a:p>
        </p:txBody>
      </p:sp>
      <p:grpSp>
        <p:nvGrpSpPr>
          <p:cNvPr id="250" name="Group 13"/>
          <p:cNvGrpSpPr/>
          <p:nvPr/>
        </p:nvGrpSpPr>
        <p:grpSpPr>
          <a:xfrm>
            <a:off x="2011354" y="4135103"/>
            <a:ext cx="10180332" cy="68941"/>
            <a:chOff x="0" y="0"/>
            <a:chExt cx="10180330" cy="68939"/>
          </a:xfrm>
        </p:grpSpPr>
        <p:sp>
          <p:nvSpPr>
            <p:cNvPr id="247" name="Rectangle 14"/>
            <p:cNvSpPr/>
            <p:nvPr/>
          </p:nvSpPr>
          <p:spPr>
            <a:xfrm>
              <a:off x="-1" y="-1"/>
              <a:ext cx="3396025" cy="6894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248" name="Rectangle 15"/>
            <p:cNvSpPr/>
            <p:nvPr/>
          </p:nvSpPr>
          <p:spPr>
            <a:xfrm>
              <a:off x="3392151" y="-1"/>
              <a:ext cx="3396025" cy="68940"/>
            </a:xfrm>
            <a:prstGeom prst="rect">
              <a:avLst/>
            </a:prstGeom>
            <a:solidFill>
              <a:srgbClr val="E83E1D"/>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249" name="Rectangle 16"/>
            <p:cNvSpPr/>
            <p:nvPr/>
          </p:nvSpPr>
          <p:spPr>
            <a:xfrm>
              <a:off x="6784304" y="-1"/>
              <a:ext cx="3396026" cy="6894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251" name="Presentation title here"/>
          <p:cNvSpPr txBox="1">
            <a:spLocks noGrp="1"/>
          </p:cNvSpPr>
          <p:nvPr>
            <p:ph type="title" hasCustomPrompt="1"/>
          </p:nvPr>
        </p:nvSpPr>
        <p:spPr>
          <a:xfrm>
            <a:off x="2011359" y="4372311"/>
            <a:ext cx="9571043" cy="728551"/>
          </a:xfrm>
          <a:prstGeom prst="rect">
            <a:avLst/>
          </a:prstGeom>
        </p:spPr>
        <p:txBody>
          <a:bodyPr anchor="b"/>
          <a:lstStyle>
            <a:lvl1pPr>
              <a:defRPr sz="3600">
                <a:solidFill>
                  <a:srgbClr val="171716"/>
                </a:solidFill>
              </a:defRPr>
            </a:lvl1pPr>
          </a:lstStyle>
          <a:p>
            <a:r>
              <a:t>Presentation title here</a:t>
            </a:r>
          </a:p>
        </p:txBody>
      </p:sp>
      <p:sp>
        <p:nvSpPr>
          <p:cNvPr id="252" name="Body Level One…"/>
          <p:cNvSpPr txBox="1">
            <a:spLocks noGrp="1"/>
          </p:cNvSpPr>
          <p:nvPr>
            <p:ph type="body" sz="quarter" idx="1"/>
          </p:nvPr>
        </p:nvSpPr>
        <p:spPr>
          <a:xfrm>
            <a:off x="2011359" y="5182608"/>
            <a:ext cx="9571043" cy="345854"/>
          </a:xfrm>
          <a:prstGeom prst="rect">
            <a:avLst/>
          </a:prstGeom>
        </p:spPr>
        <p:txBody>
          <a:bodyPr/>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sp>
        <p:nvSpPr>
          <p:cNvPr id="254"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pic>
        <p:nvPicPr>
          <p:cNvPr id="2" name="Picture 1" descr="A black text on a white background&#10;&#10;AI-generated content may be incorrect.">
            <a:extLst>
              <a:ext uri="{FF2B5EF4-FFF2-40B4-BE49-F238E27FC236}">
                <a16:creationId xmlns:a16="http://schemas.microsoft.com/office/drawing/2014/main" id="{926A869F-E628-CE65-80A9-2222E2B0BE1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22550" y="414000"/>
            <a:ext cx="3008900" cy="1252582"/>
          </a:xfrm>
          <a:prstGeom prst="rect">
            <a:avLst/>
          </a:prstGeom>
        </p:spPr>
      </p:pic>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26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62" name="Rectangle 1"/>
          <p:cNvSpPr/>
          <p:nvPr/>
        </p:nvSpPr>
        <p:spPr>
          <a:xfrm>
            <a:off x="11265406" y="6536652"/>
            <a:ext cx="151535" cy="188111"/>
          </a:xfrm>
          <a:prstGeom prst="rect">
            <a:avLst/>
          </a:prstGeom>
          <a:solidFill>
            <a:srgbClr val="FFFFFF"/>
          </a:solidFill>
          <a:ln w="12700">
            <a:solidFill>
              <a:srgbClr val="FFFFFF"/>
            </a:solidFill>
            <a:miter/>
          </a:ln>
        </p:spPr>
        <p:txBody>
          <a:bodyPr lIns="45718" tIns="45718" rIns="45718" bIns="45718" anchor="ctr"/>
          <a:lstStyle/>
          <a:p>
            <a:pPr algn="ctr">
              <a:defRPr>
                <a:latin typeface="Arial"/>
                <a:ea typeface="Arial"/>
                <a:cs typeface="Arial"/>
                <a:sym typeface="Arial"/>
              </a:defRPr>
            </a:pPr>
            <a:endParaRPr/>
          </a:p>
        </p:txBody>
      </p:sp>
      <p:sp>
        <p:nvSpPr>
          <p:cNvPr id="263"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270"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71"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72" name="Body Level One…"/>
          <p:cNvSpPr txBox="1">
            <a:spLocks noGrp="1"/>
          </p:cNvSpPr>
          <p:nvPr>
            <p:ph type="body" sz="quarter" idx="1" hasCustomPrompt="1"/>
          </p:nvPr>
        </p:nvSpPr>
        <p:spPr>
          <a:xfrm>
            <a:off x="7678580" y="2061098"/>
            <a:ext cx="324414" cy="236828"/>
          </a:xfrm>
          <a:prstGeom prst="rect">
            <a:avLst/>
          </a:prstGeom>
        </p:spPr>
        <p:txBody>
          <a:bodyPr lIns="0" tIns="0" rIns="0" bIns="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r>
              <a:t>00</a:t>
            </a:r>
          </a:p>
          <a:p>
            <a:pPr lvl="1"/>
            <a:endParaRPr/>
          </a:p>
          <a:p>
            <a:pPr lvl="2"/>
            <a:endParaRPr/>
          </a:p>
          <a:p>
            <a:pPr lvl="3"/>
            <a:endParaRPr/>
          </a:p>
          <a:p>
            <a:pPr lvl="4"/>
            <a:endParaRPr/>
          </a:p>
        </p:txBody>
      </p:sp>
      <p:sp>
        <p:nvSpPr>
          <p:cNvPr id="273" name="Text Placeholder 52"/>
          <p:cNvSpPr>
            <a:spLocks noGrp="1"/>
          </p:cNvSpPr>
          <p:nvPr>
            <p:ph type="body" sz="quarter" idx="21" hasCustomPrompt="1"/>
          </p:nvPr>
        </p:nvSpPr>
        <p:spPr>
          <a:xfrm>
            <a:off x="7678580" y="2704239"/>
            <a:ext cx="324414"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274" name="Text Placeholder 52"/>
          <p:cNvSpPr>
            <a:spLocks noGrp="1"/>
          </p:cNvSpPr>
          <p:nvPr>
            <p:ph type="body" sz="quarter" idx="22" hasCustomPrompt="1"/>
          </p:nvPr>
        </p:nvSpPr>
        <p:spPr>
          <a:xfrm>
            <a:off x="7678580" y="3342428"/>
            <a:ext cx="324414"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275" name="Text Placeholder 52"/>
          <p:cNvSpPr>
            <a:spLocks noGrp="1"/>
          </p:cNvSpPr>
          <p:nvPr>
            <p:ph type="body" sz="quarter" idx="23" hasCustomPrompt="1"/>
          </p:nvPr>
        </p:nvSpPr>
        <p:spPr>
          <a:xfrm>
            <a:off x="7678580" y="3983323"/>
            <a:ext cx="324414"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276" name="Text Placeholder 52"/>
          <p:cNvSpPr>
            <a:spLocks noGrp="1"/>
          </p:cNvSpPr>
          <p:nvPr>
            <p:ph type="body" sz="quarter" idx="24" hasCustomPrompt="1"/>
          </p:nvPr>
        </p:nvSpPr>
        <p:spPr>
          <a:xfrm>
            <a:off x="7678580" y="4630084"/>
            <a:ext cx="324414"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277" name="Text Placeholder 52"/>
          <p:cNvSpPr>
            <a:spLocks noGrp="1"/>
          </p:cNvSpPr>
          <p:nvPr>
            <p:ph type="body" sz="quarter" idx="25"/>
          </p:nvPr>
        </p:nvSpPr>
        <p:spPr>
          <a:xfrm>
            <a:off x="8153478" y="2042622"/>
            <a:ext cx="2851903" cy="273782"/>
          </a:xfrm>
          <a:prstGeom prst="rect">
            <a:avLst/>
          </a:prstGeom>
        </p:spPr>
        <p:txBody>
          <a:bodyPr lIns="0" tIns="0" rIns="0" bIns="0"/>
          <a:lstStyle/>
          <a:p>
            <a:endParaRPr/>
          </a:p>
        </p:txBody>
      </p:sp>
      <p:sp>
        <p:nvSpPr>
          <p:cNvPr id="278" name="Text Placeholder 52"/>
          <p:cNvSpPr>
            <a:spLocks noGrp="1"/>
          </p:cNvSpPr>
          <p:nvPr>
            <p:ph type="body" sz="quarter" idx="26"/>
          </p:nvPr>
        </p:nvSpPr>
        <p:spPr>
          <a:xfrm>
            <a:off x="8153478" y="2685762"/>
            <a:ext cx="2851903" cy="273782"/>
          </a:xfrm>
          <a:prstGeom prst="rect">
            <a:avLst/>
          </a:prstGeom>
        </p:spPr>
        <p:txBody>
          <a:bodyPr lIns="0" tIns="0" rIns="0" bIns="0"/>
          <a:lstStyle/>
          <a:p>
            <a:endParaRPr/>
          </a:p>
        </p:txBody>
      </p:sp>
      <p:sp>
        <p:nvSpPr>
          <p:cNvPr id="279" name="Text Placeholder 52"/>
          <p:cNvSpPr>
            <a:spLocks noGrp="1"/>
          </p:cNvSpPr>
          <p:nvPr>
            <p:ph type="body" sz="quarter" idx="27"/>
          </p:nvPr>
        </p:nvSpPr>
        <p:spPr>
          <a:xfrm>
            <a:off x="8153478" y="3323949"/>
            <a:ext cx="2851903" cy="273782"/>
          </a:xfrm>
          <a:prstGeom prst="rect">
            <a:avLst/>
          </a:prstGeom>
        </p:spPr>
        <p:txBody>
          <a:bodyPr lIns="0" tIns="0" rIns="0" bIns="0"/>
          <a:lstStyle/>
          <a:p>
            <a:endParaRPr/>
          </a:p>
        </p:txBody>
      </p:sp>
      <p:sp>
        <p:nvSpPr>
          <p:cNvPr id="280" name="Text Placeholder 52"/>
          <p:cNvSpPr>
            <a:spLocks noGrp="1"/>
          </p:cNvSpPr>
          <p:nvPr>
            <p:ph type="body" sz="quarter" idx="28"/>
          </p:nvPr>
        </p:nvSpPr>
        <p:spPr>
          <a:xfrm>
            <a:off x="8153478" y="3964847"/>
            <a:ext cx="2851903" cy="273782"/>
          </a:xfrm>
          <a:prstGeom prst="rect">
            <a:avLst/>
          </a:prstGeom>
        </p:spPr>
        <p:txBody>
          <a:bodyPr lIns="0" tIns="0" rIns="0" bIns="0"/>
          <a:lstStyle/>
          <a:p>
            <a:endParaRPr/>
          </a:p>
        </p:txBody>
      </p:sp>
      <p:sp>
        <p:nvSpPr>
          <p:cNvPr id="281" name="Text Placeholder 52"/>
          <p:cNvSpPr>
            <a:spLocks noGrp="1"/>
          </p:cNvSpPr>
          <p:nvPr>
            <p:ph type="body" sz="quarter" idx="29"/>
          </p:nvPr>
        </p:nvSpPr>
        <p:spPr>
          <a:xfrm>
            <a:off x="8153478" y="4611606"/>
            <a:ext cx="2851903" cy="273782"/>
          </a:xfrm>
          <a:prstGeom prst="rect">
            <a:avLst/>
          </a:prstGeom>
        </p:spPr>
        <p:txBody>
          <a:bodyPr lIns="0" tIns="0" rIns="0" bIns="0"/>
          <a:lstStyle/>
          <a:p>
            <a:endParaRPr/>
          </a:p>
        </p:txBody>
      </p:sp>
      <p:sp>
        <p:nvSpPr>
          <p:cNvPr id="282" name="Agenda"/>
          <p:cNvSpPr txBox="1">
            <a:spLocks noGrp="1"/>
          </p:cNvSpPr>
          <p:nvPr>
            <p:ph type="title" hasCustomPrompt="1"/>
          </p:nvPr>
        </p:nvSpPr>
        <p:spPr>
          <a:xfrm>
            <a:off x="609601" y="1959279"/>
            <a:ext cx="3403602" cy="584781"/>
          </a:xfrm>
          <a:prstGeom prst="rect">
            <a:avLst/>
          </a:prstGeom>
        </p:spPr>
        <p:txBody>
          <a:bodyPr/>
          <a:lstStyle/>
          <a:p>
            <a:r>
              <a:t>Agenda</a:t>
            </a:r>
          </a:p>
        </p:txBody>
      </p:sp>
      <p:grpSp>
        <p:nvGrpSpPr>
          <p:cNvPr id="285" name="Group 22"/>
          <p:cNvGrpSpPr/>
          <p:nvPr/>
        </p:nvGrpSpPr>
        <p:grpSpPr>
          <a:xfrm>
            <a:off x="-3" y="1863525"/>
            <a:ext cx="2452697" cy="1"/>
            <a:chOff x="0" y="0"/>
            <a:chExt cx="2452696" cy="0"/>
          </a:xfrm>
        </p:grpSpPr>
        <p:sp>
          <p:nvSpPr>
            <p:cNvPr id="283"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84"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288" name="Group 31"/>
          <p:cNvGrpSpPr/>
          <p:nvPr/>
        </p:nvGrpSpPr>
        <p:grpSpPr>
          <a:xfrm>
            <a:off x="-12" y="6791317"/>
            <a:ext cx="12192021" cy="66691"/>
            <a:chOff x="-1" y="-1"/>
            <a:chExt cx="12192019" cy="66689"/>
          </a:xfrm>
        </p:grpSpPr>
        <p:sp>
          <p:nvSpPr>
            <p:cNvPr id="286"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287"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pic>
        <p:nvPicPr>
          <p:cNvPr id="289" name="Picture 21" descr="Picture 21"/>
          <p:cNvPicPr>
            <a:picLocks noChangeAspect="1"/>
          </p:cNvPicPr>
          <p:nvPr/>
        </p:nvPicPr>
        <p:blipFill>
          <a:blip r:embed="rId2"/>
          <a:stretch>
            <a:fillRect/>
          </a:stretch>
        </p:blipFill>
        <p:spPr>
          <a:xfrm>
            <a:off x="9995351" y="457200"/>
            <a:ext cx="1625606" cy="590491"/>
          </a:xfrm>
          <a:prstGeom prst="rect">
            <a:avLst/>
          </a:prstGeom>
          <a:ln w="12700">
            <a:miter lim="400000"/>
          </a:ln>
        </p:spPr>
      </p:pic>
      <p:sp>
        <p:nvSpPr>
          <p:cNvPr id="29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29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98"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30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06"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07" name="Body Level One…"/>
          <p:cNvSpPr txBox="1">
            <a:spLocks noGrp="1"/>
          </p:cNvSpPr>
          <p:nvPr>
            <p:ph type="body" sz="quarter" idx="1" hasCustomPrompt="1"/>
          </p:nvPr>
        </p:nvSpPr>
        <p:spPr>
          <a:xfrm>
            <a:off x="7678580" y="2061098"/>
            <a:ext cx="324414" cy="236828"/>
          </a:xfrm>
          <a:prstGeom prst="rect">
            <a:avLst/>
          </a:prstGeom>
        </p:spPr>
        <p:txBody>
          <a:bodyPr lIns="0" tIns="0" rIns="0" bIns="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r>
              <a:t>00</a:t>
            </a:r>
          </a:p>
          <a:p>
            <a:pPr lvl="1"/>
            <a:endParaRPr/>
          </a:p>
          <a:p>
            <a:pPr lvl="2"/>
            <a:endParaRPr/>
          </a:p>
          <a:p>
            <a:pPr lvl="3"/>
            <a:endParaRPr/>
          </a:p>
          <a:p>
            <a:pPr lvl="4"/>
            <a:endParaRPr/>
          </a:p>
        </p:txBody>
      </p:sp>
      <p:sp>
        <p:nvSpPr>
          <p:cNvPr id="308" name="Text Placeholder 52"/>
          <p:cNvSpPr>
            <a:spLocks noGrp="1"/>
          </p:cNvSpPr>
          <p:nvPr>
            <p:ph type="body" sz="quarter" idx="21" hasCustomPrompt="1"/>
          </p:nvPr>
        </p:nvSpPr>
        <p:spPr>
          <a:xfrm>
            <a:off x="7678580" y="2704239"/>
            <a:ext cx="324414"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309" name="Text Placeholder 52"/>
          <p:cNvSpPr>
            <a:spLocks noGrp="1"/>
          </p:cNvSpPr>
          <p:nvPr>
            <p:ph type="body" sz="quarter" idx="22" hasCustomPrompt="1"/>
          </p:nvPr>
        </p:nvSpPr>
        <p:spPr>
          <a:xfrm>
            <a:off x="7678580" y="3342428"/>
            <a:ext cx="324414"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310" name="Text Placeholder 52"/>
          <p:cNvSpPr>
            <a:spLocks noGrp="1"/>
          </p:cNvSpPr>
          <p:nvPr>
            <p:ph type="body" sz="quarter" idx="23" hasCustomPrompt="1"/>
          </p:nvPr>
        </p:nvSpPr>
        <p:spPr>
          <a:xfrm>
            <a:off x="7678580" y="3983323"/>
            <a:ext cx="324414"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311" name="Text Placeholder 52"/>
          <p:cNvSpPr>
            <a:spLocks noGrp="1"/>
          </p:cNvSpPr>
          <p:nvPr>
            <p:ph type="body" sz="quarter" idx="24" hasCustomPrompt="1"/>
          </p:nvPr>
        </p:nvSpPr>
        <p:spPr>
          <a:xfrm>
            <a:off x="7678580" y="4630084"/>
            <a:ext cx="324414"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312" name="Text Placeholder 52"/>
          <p:cNvSpPr>
            <a:spLocks noGrp="1"/>
          </p:cNvSpPr>
          <p:nvPr>
            <p:ph type="body" sz="quarter" idx="25"/>
          </p:nvPr>
        </p:nvSpPr>
        <p:spPr>
          <a:xfrm>
            <a:off x="8153478" y="2042622"/>
            <a:ext cx="2851903" cy="273782"/>
          </a:xfrm>
          <a:prstGeom prst="rect">
            <a:avLst/>
          </a:prstGeom>
        </p:spPr>
        <p:txBody>
          <a:bodyPr lIns="0" tIns="0" rIns="0" bIns="0"/>
          <a:lstStyle/>
          <a:p>
            <a:endParaRPr/>
          </a:p>
        </p:txBody>
      </p:sp>
      <p:sp>
        <p:nvSpPr>
          <p:cNvPr id="313" name="Text Placeholder 52"/>
          <p:cNvSpPr>
            <a:spLocks noGrp="1"/>
          </p:cNvSpPr>
          <p:nvPr>
            <p:ph type="body" sz="quarter" idx="26"/>
          </p:nvPr>
        </p:nvSpPr>
        <p:spPr>
          <a:xfrm>
            <a:off x="8153478" y="2685762"/>
            <a:ext cx="2851903" cy="273782"/>
          </a:xfrm>
          <a:prstGeom prst="rect">
            <a:avLst/>
          </a:prstGeom>
        </p:spPr>
        <p:txBody>
          <a:bodyPr lIns="0" tIns="0" rIns="0" bIns="0"/>
          <a:lstStyle/>
          <a:p>
            <a:endParaRPr/>
          </a:p>
        </p:txBody>
      </p:sp>
      <p:sp>
        <p:nvSpPr>
          <p:cNvPr id="314" name="Text Placeholder 52"/>
          <p:cNvSpPr>
            <a:spLocks noGrp="1"/>
          </p:cNvSpPr>
          <p:nvPr>
            <p:ph type="body" sz="quarter" idx="27"/>
          </p:nvPr>
        </p:nvSpPr>
        <p:spPr>
          <a:xfrm>
            <a:off x="8153478" y="3323949"/>
            <a:ext cx="2851903" cy="273782"/>
          </a:xfrm>
          <a:prstGeom prst="rect">
            <a:avLst/>
          </a:prstGeom>
        </p:spPr>
        <p:txBody>
          <a:bodyPr lIns="0" tIns="0" rIns="0" bIns="0"/>
          <a:lstStyle/>
          <a:p>
            <a:endParaRPr/>
          </a:p>
        </p:txBody>
      </p:sp>
      <p:sp>
        <p:nvSpPr>
          <p:cNvPr id="315" name="Text Placeholder 52"/>
          <p:cNvSpPr>
            <a:spLocks noGrp="1"/>
          </p:cNvSpPr>
          <p:nvPr>
            <p:ph type="body" sz="quarter" idx="28"/>
          </p:nvPr>
        </p:nvSpPr>
        <p:spPr>
          <a:xfrm>
            <a:off x="8153478" y="3964847"/>
            <a:ext cx="2851903" cy="273782"/>
          </a:xfrm>
          <a:prstGeom prst="rect">
            <a:avLst/>
          </a:prstGeom>
        </p:spPr>
        <p:txBody>
          <a:bodyPr lIns="0" tIns="0" rIns="0" bIns="0"/>
          <a:lstStyle/>
          <a:p>
            <a:endParaRPr/>
          </a:p>
        </p:txBody>
      </p:sp>
      <p:sp>
        <p:nvSpPr>
          <p:cNvPr id="316" name="Text Placeholder 52"/>
          <p:cNvSpPr>
            <a:spLocks noGrp="1"/>
          </p:cNvSpPr>
          <p:nvPr>
            <p:ph type="body" sz="quarter" idx="29"/>
          </p:nvPr>
        </p:nvSpPr>
        <p:spPr>
          <a:xfrm>
            <a:off x="8153478" y="4611606"/>
            <a:ext cx="2851903" cy="273782"/>
          </a:xfrm>
          <a:prstGeom prst="rect">
            <a:avLst/>
          </a:prstGeom>
        </p:spPr>
        <p:txBody>
          <a:bodyPr lIns="0" tIns="0" rIns="0" bIns="0"/>
          <a:lstStyle/>
          <a:p>
            <a:endParaRPr/>
          </a:p>
        </p:txBody>
      </p:sp>
      <p:sp>
        <p:nvSpPr>
          <p:cNvPr id="317" name="Agenda"/>
          <p:cNvSpPr txBox="1">
            <a:spLocks noGrp="1"/>
          </p:cNvSpPr>
          <p:nvPr>
            <p:ph type="title" hasCustomPrompt="1"/>
          </p:nvPr>
        </p:nvSpPr>
        <p:spPr>
          <a:xfrm>
            <a:off x="609601" y="1959279"/>
            <a:ext cx="3403602" cy="584781"/>
          </a:xfrm>
          <a:prstGeom prst="rect">
            <a:avLst/>
          </a:prstGeom>
        </p:spPr>
        <p:txBody>
          <a:bodyPr/>
          <a:lstStyle/>
          <a:p>
            <a:r>
              <a:t>Agenda</a:t>
            </a:r>
          </a:p>
        </p:txBody>
      </p:sp>
      <p:grpSp>
        <p:nvGrpSpPr>
          <p:cNvPr id="320" name="Group 22"/>
          <p:cNvGrpSpPr/>
          <p:nvPr/>
        </p:nvGrpSpPr>
        <p:grpSpPr>
          <a:xfrm>
            <a:off x="-3" y="1863525"/>
            <a:ext cx="2452697" cy="1"/>
            <a:chOff x="0" y="0"/>
            <a:chExt cx="2452696" cy="0"/>
          </a:xfrm>
        </p:grpSpPr>
        <p:sp>
          <p:nvSpPr>
            <p:cNvPr id="31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31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pic>
        <p:nvPicPr>
          <p:cNvPr id="321" name="Picture 33" descr="Picture 33"/>
          <p:cNvPicPr>
            <a:picLocks noChangeAspect="1"/>
          </p:cNvPicPr>
          <p:nvPr/>
        </p:nvPicPr>
        <p:blipFill>
          <a:blip r:embed="rId2"/>
          <a:stretch>
            <a:fillRect/>
          </a:stretch>
        </p:blipFill>
        <p:spPr>
          <a:xfrm>
            <a:off x="609600" y="5825654"/>
            <a:ext cx="1625600" cy="590497"/>
          </a:xfrm>
          <a:prstGeom prst="rect">
            <a:avLst/>
          </a:prstGeom>
          <a:ln w="12700">
            <a:miter lim="400000"/>
          </a:ln>
        </p:spPr>
      </p:pic>
      <p:grpSp>
        <p:nvGrpSpPr>
          <p:cNvPr id="324" name="Group 35"/>
          <p:cNvGrpSpPr/>
          <p:nvPr/>
        </p:nvGrpSpPr>
        <p:grpSpPr>
          <a:xfrm>
            <a:off x="-12" y="6791317"/>
            <a:ext cx="12192021" cy="66691"/>
            <a:chOff x="-1" y="-1"/>
            <a:chExt cx="12192019" cy="66689"/>
          </a:xfrm>
        </p:grpSpPr>
        <p:sp>
          <p:nvSpPr>
            <p:cNvPr id="322" name="Rectangle 4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323" name="Rectangle 41"/>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32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33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33"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type="tx">
  <p:cSld name="1_Custom Layout">
    <p:spTree>
      <p:nvGrpSpPr>
        <p:cNvPr id="1" name=""/>
        <p:cNvGrpSpPr/>
        <p:nvPr/>
      </p:nvGrpSpPr>
      <p:grpSpPr>
        <a:xfrm>
          <a:off x="0" y="0"/>
          <a:ext cx="0" cy="0"/>
          <a:chOff x="0" y="0"/>
          <a:chExt cx="0" cy="0"/>
        </a:xfrm>
      </p:grpSpPr>
      <p:sp>
        <p:nvSpPr>
          <p:cNvPr id="340" name="Click to add title here"/>
          <p:cNvSpPr txBox="1">
            <a:spLocks noGrp="1"/>
          </p:cNvSpPr>
          <p:nvPr>
            <p:ph type="title" hasCustomPrompt="1"/>
          </p:nvPr>
        </p:nvSpPr>
        <p:spPr>
          <a:prstGeom prst="rect">
            <a:avLst/>
          </a:prstGeom>
        </p:spPr>
        <p:txBody>
          <a:bodyPr/>
          <a:lstStyle/>
          <a:p>
            <a:r>
              <a:t>Click to add title here</a:t>
            </a:r>
          </a:p>
        </p:txBody>
      </p:sp>
      <p:sp>
        <p:nvSpPr>
          <p:cNvPr id="34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34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349"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50"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35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58" name="Rectangle 1"/>
          <p:cNvSpPr/>
          <p:nvPr/>
        </p:nvSpPr>
        <p:spPr>
          <a:xfrm>
            <a:off x="10909300" y="6197505"/>
            <a:ext cx="673100" cy="572083"/>
          </a:xfrm>
          <a:prstGeom prst="rect">
            <a:avLst/>
          </a:prstGeom>
          <a:solidFill>
            <a:srgbClr val="FFFFFF"/>
          </a:solidFill>
          <a:ln w="12700">
            <a:solidFill>
              <a:srgbClr val="FFFFFF"/>
            </a:solidFill>
            <a:miter/>
          </a:ln>
        </p:spPr>
        <p:txBody>
          <a:bodyPr lIns="45718" tIns="45718" rIns="45718" bIns="45718" anchor="ctr"/>
          <a:lstStyle/>
          <a:p>
            <a:pPr algn="ctr">
              <a:defRPr>
                <a:latin typeface="Arial"/>
                <a:ea typeface="Arial"/>
                <a:cs typeface="Arial"/>
                <a:sym typeface="Arial"/>
              </a:defRPr>
            </a:pPr>
            <a:endParaRPr/>
          </a:p>
        </p:txBody>
      </p:sp>
      <p:sp>
        <p:nvSpPr>
          <p:cNvPr id="359" name="Click to add title here"/>
          <p:cNvSpPr txBox="1">
            <a:spLocks noGrp="1"/>
          </p:cNvSpPr>
          <p:nvPr>
            <p:ph type="title" hasCustomPrompt="1"/>
          </p:nvPr>
        </p:nvSpPr>
        <p:spPr>
          <a:prstGeom prst="rect">
            <a:avLst/>
          </a:prstGeom>
        </p:spPr>
        <p:txBody>
          <a:bodyPr/>
          <a:lstStyle/>
          <a:p>
            <a:r>
              <a:t>Click to add title here</a:t>
            </a:r>
          </a:p>
        </p:txBody>
      </p:sp>
      <p:grpSp>
        <p:nvGrpSpPr>
          <p:cNvPr id="362" name="Group 22"/>
          <p:cNvGrpSpPr/>
          <p:nvPr/>
        </p:nvGrpSpPr>
        <p:grpSpPr>
          <a:xfrm>
            <a:off x="-3" y="457200"/>
            <a:ext cx="2452697" cy="0"/>
            <a:chOff x="0" y="0"/>
            <a:chExt cx="2452696" cy="0"/>
          </a:xfrm>
        </p:grpSpPr>
        <p:sp>
          <p:nvSpPr>
            <p:cNvPr id="360"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361"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365" name="Group 31"/>
          <p:cNvGrpSpPr/>
          <p:nvPr/>
        </p:nvGrpSpPr>
        <p:grpSpPr>
          <a:xfrm>
            <a:off x="-12" y="6791317"/>
            <a:ext cx="12192021" cy="66691"/>
            <a:chOff x="-1" y="-1"/>
            <a:chExt cx="12192019" cy="66689"/>
          </a:xfrm>
        </p:grpSpPr>
        <p:sp>
          <p:nvSpPr>
            <p:cNvPr id="363"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364"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366"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367" name="Rectangle 21"/>
          <p:cNvSpPr/>
          <p:nvPr/>
        </p:nvSpPr>
        <p:spPr>
          <a:xfrm flipH="1">
            <a:off x="835921" y="6430828"/>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pic>
        <p:nvPicPr>
          <p:cNvPr id="368" name="Picture 15" descr="Picture 15"/>
          <p:cNvPicPr>
            <a:picLocks noChangeAspect="1"/>
          </p:cNvPicPr>
          <p:nvPr/>
        </p:nvPicPr>
        <p:blipFill>
          <a:blip r:embed="rId2"/>
          <a:stretch>
            <a:fillRect/>
          </a:stretch>
        </p:blipFill>
        <p:spPr>
          <a:xfrm>
            <a:off x="9895840" y="5986641"/>
            <a:ext cx="1711683" cy="621763"/>
          </a:xfrm>
          <a:prstGeom prst="rect">
            <a:avLst/>
          </a:prstGeom>
          <a:ln w="12700">
            <a:miter lim="400000"/>
          </a:ln>
        </p:spPr>
      </p:pic>
      <p:sp>
        <p:nvSpPr>
          <p:cNvPr id="369" name="Slide Number"/>
          <p:cNvSpPr txBox="1">
            <a:spLocks noGrp="1"/>
          </p:cNvSpPr>
          <p:nvPr>
            <p:ph type="sldNum" sz="quarter" idx="2"/>
          </p:nvPr>
        </p:nvSpPr>
        <p:spPr>
          <a:xfrm>
            <a:off x="525407" y="6378456"/>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37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77" name="Click to add title here"/>
          <p:cNvSpPr txBox="1">
            <a:spLocks noGrp="1"/>
          </p:cNvSpPr>
          <p:nvPr>
            <p:ph type="title" hasCustomPrompt="1"/>
          </p:nvPr>
        </p:nvSpPr>
        <p:spPr>
          <a:xfrm>
            <a:off x="609600" y="552950"/>
            <a:ext cx="9220200" cy="584782"/>
          </a:xfrm>
          <a:prstGeom prst="rect">
            <a:avLst/>
          </a:prstGeom>
        </p:spPr>
        <p:txBody>
          <a:bodyPr/>
          <a:lstStyle/>
          <a:p>
            <a:r>
              <a:t>Click to add title here</a:t>
            </a:r>
          </a:p>
        </p:txBody>
      </p:sp>
      <p:grpSp>
        <p:nvGrpSpPr>
          <p:cNvPr id="380" name="Group 22"/>
          <p:cNvGrpSpPr/>
          <p:nvPr/>
        </p:nvGrpSpPr>
        <p:grpSpPr>
          <a:xfrm>
            <a:off x="-3" y="457200"/>
            <a:ext cx="2452697" cy="0"/>
            <a:chOff x="0" y="0"/>
            <a:chExt cx="2452696" cy="0"/>
          </a:xfrm>
        </p:grpSpPr>
        <p:sp>
          <p:nvSpPr>
            <p:cNvPr id="37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37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383" name="Group 31"/>
          <p:cNvGrpSpPr/>
          <p:nvPr/>
        </p:nvGrpSpPr>
        <p:grpSpPr>
          <a:xfrm>
            <a:off x="-12" y="6791317"/>
            <a:ext cx="12192021" cy="66691"/>
            <a:chOff x="-1" y="-1"/>
            <a:chExt cx="12192019" cy="66689"/>
          </a:xfrm>
        </p:grpSpPr>
        <p:sp>
          <p:nvSpPr>
            <p:cNvPr id="381"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382"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384" name="Body Level One…"/>
          <p:cNvSpPr txBox="1">
            <a:spLocks noGrp="1"/>
          </p:cNvSpPr>
          <p:nvPr>
            <p:ph type="body" sz="half" idx="1"/>
          </p:nvPr>
        </p:nvSpPr>
        <p:spPr>
          <a:xfrm>
            <a:off x="609600" y="1346200"/>
            <a:ext cx="5003800" cy="4940302"/>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385" name="Text Placeholder 2"/>
          <p:cNvSpPr>
            <a:spLocks noGrp="1"/>
          </p:cNvSpPr>
          <p:nvPr>
            <p:ph type="body" sz="half" idx="21"/>
          </p:nvPr>
        </p:nvSpPr>
        <p:spPr>
          <a:xfrm>
            <a:off x="6578600" y="1346197"/>
            <a:ext cx="5003800" cy="4940306"/>
          </a:xfrm>
          <a:prstGeom prst="rect">
            <a:avLst/>
          </a:prstGeom>
        </p:spPr>
        <p:txBody>
          <a:bodyPr/>
          <a:lstStyle/>
          <a:p>
            <a:endParaRPr/>
          </a:p>
        </p:txBody>
      </p:sp>
      <p:pic>
        <p:nvPicPr>
          <p:cNvPr id="386" name="Picture 15" descr="Picture 15"/>
          <p:cNvPicPr>
            <a:picLocks noChangeAspect="1"/>
          </p:cNvPicPr>
          <p:nvPr/>
        </p:nvPicPr>
        <p:blipFill>
          <a:blip r:embed="rId2"/>
          <a:stretch>
            <a:fillRect/>
          </a:stretch>
        </p:blipFill>
        <p:spPr>
          <a:xfrm>
            <a:off x="9993541" y="457200"/>
            <a:ext cx="1625606" cy="590491"/>
          </a:xfrm>
          <a:prstGeom prst="rect">
            <a:avLst/>
          </a:prstGeom>
          <a:ln w="12700">
            <a:miter lim="400000"/>
          </a:ln>
        </p:spPr>
      </p:pic>
      <p:sp>
        <p:nvSpPr>
          <p:cNvPr id="38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394"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95"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40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403" name="Click to add title here"/>
          <p:cNvSpPr txBox="1">
            <a:spLocks noGrp="1"/>
          </p:cNvSpPr>
          <p:nvPr>
            <p:ph type="title" hasCustomPrompt="1"/>
          </p:nvPr>
        </p:nvSpPr>
        <p:spPr>
          <a:xfrm>
            <a:off x="609600" y="552950"/>
            <a:ext cx="9220200" cy="584782"/>
          </a:xfrm>
          <a:prstGeom prst="rect">
            <a:avLst/>
          </a:prstGeom>
        </p:spPr>
        <p:txBody>
          <a:bodyPr/>
          <a:lstStyle/>
          <a:p>
            <a:r>
              <a:t>Click to add title here</a:t>
            </a:r>
          </a:p>
        </p:txBody>
      </p:sp>
      <p:grpSp>
        <p:nvGrpSpPr>
          <p:cNvPr id="406" name="Group 22"/>
          <p:cNvGrpSpPr/>
          <p:nvPr/>
        </p:nvGrpSpPr>
        <p:grpSpPr>
          <a:xfrm>
            <a:off x="-3" y="457200"/>
            <a:ext cx="2452697" cy="0"/>
            <a:chOff x="0" y="0"/>
            <a:chExt cx="2452696" cy="0"/>
          </a:xfrm>
        </p:grpSpPr>
        <p:sp>
          <p:nvSpPr>
            <p:cNvPr id="404"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405"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409" name="Group 31"/>
          <p:cNvGrpSpPr/>
          <p:nvPr/>
        </p:nvGrpSpPr>
        <p:grpSpPr>
          <a:xfrm>
            <a:off x="-12" y="6791317"/>
            <a:ext cx="12192021" cy="66691"/>
            <a:chOff x="-1" y="-1"/>
            <a:chExt cx="12192019" cy="66689"/>
          </a:xfrm>
        </p:grpSpPr>
        <p:sp>
          <p:nvSpPr>
            <p:cNvPr id="407"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08"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410" name="Picture Placeholder 3"/>
          <p:cNvSpPr>
            <a:spLocks noGrp="1"/>
          </p:cNvSpPr>
          <p:nvPr>
            <p:ph type="pic" sz="quarter" idx="21"/>
          </p:nvPr>
        </p:nvSpPr>
        <p:spPr>
          <a:xfrm>
            <a:off x="609600" y="1677784"/>
            <a:ext cx="3512457" cy="2074862"/>
          </a:xfrm>
          <a:prstGeom prst="rect">
            <a:avLst/>
          </a:prstGeom>
        </p:spPr>
        <p:txBody>
          <a:bodyPr lIns="91439" tIns="45719" rIns="91439" bIns="45719">
            <a:noAutofit/>
          </a:bodyPr>
          <a:lstStyle/>
          <a:p>
            <a:endParaRPr/>
          </a:p>
        </p:txBody>
      </p:sp>
      <p:sp>
        <p:nvSpPr>
          <p:cNvPr id="411" name="Picture Placeholder 3"/>
          <p:cNvSpPr>
            <a:spLocks noGrp="1"/>
          </p:cNvSpPr>
          <p:nvPr>
            <p:ph type="pic" sz="quarter" idx="22"/>
          </p:nvPr>
        </p:nvSpPr>
        <p:spPr>
          <a:xfrm>
            <a:off x="4341586" y="1677784"/>
            <a:ext cx="3512463" cy="2074862"/>
          </a:xfrm>
          <a:prstGeom prst="rect">
            <a:avLst/>
          </a:prstGeom>
        </p:spPr>
        <p:txBody>
          <a:bodyPr lIns="91439" tIns="45719" rIns="91439" bIns="45719">
            <a:noAutofit/>
          </a:bodyPr>
          <a:lstStyle/>
          <a:p>
            <a:endParaRPr/>
          </a:p>
        </p:txBody>
      </p:sp>
      <p:sp>
        <p:nvSpPr>
          <p:cNvPr id="412" name="Picture Placeholder 3"/>
          <p:cNvSpPr>
            <a:spLocks noGrp="1"/>
          </p:cNvSpPr>
          <p:nvPr>
            <p:ph type="pic" sz="quarter" idx="23"/>
          </p:nvPr>
        </p:nvSpPr>
        <p:spPr>
          <a:xfrm>
            <a:off x="8073569" y="1677784"/>
            <a:ext cx="3512464" cy="2074862"/>
          </a:xfrm>
          <a:prstGeom prst="rect">
            <a:avLst/>
          </a:prstGeom>
        </p:spPr>
        <p:txBody>
          <a:bodyPr lIns="91439" tIns="45719" rIns="91439" bIns="45719">
            <a:noAutofit/>
          </a:bodyPr>
          <a:lstStyle/>
          <a:p>
            <a:endParaRPr/>
          </a:p>
        </p:txBody>
      </p:sp>
      <p:sp>
        <p:nvSpPr>
          <p:cNvPr id="413" name="Body Level One…"/>
          <p:cNvSpPr txBox="1">
            <a:spLocks noGrp="1"/>
          </p:cNvSpPr>
          <p:nvPr>
            <p:ph type="body" sz="quarter" idx="1"/>
          </p:nvPr>
        </p:nvSpPr>
        <p:spPr>
          <a:xfrm>
            <a:off x="609600" y="4585698"/>
            <a:ext cx="3508832" cy="1815102"/>
          </a:xfrm>
          <a:prstGeom prst="rect">
            <a:avLst/>
          </a:prstGeom>
        </p:spPr>
        <p:txBody>
          <a:bodyPr/>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414" name="Text Placeholder 2"/>
          <p:cNvSpPr>
            <a:spLocks noGrp="1"/>
          </p:cNvSpPr>
          <p:nvPr>
            <p:ph type="body" sz="quarter" idx="24"/>
          </p:nvPr>
        </p:nvSpPr>
        <p:spPr>
          <a:xfrm>
            <a:off x="4339771" y="4585698"/>
            <a:ext cx="3508836" cy="1815103"/>
          </a:xfrm>
          <a:prstGeom prst="rect">
            <a:avLst/>
          </a:prstGeom>
        </p:spPr>
        <p:txBody>
          <a:bodyPr/>
          <a:lstStyle/>
          <a:p>
            <a:endParaRPr/>
          </a:p>
        </p:txBody>
      </p:sp>
      <p:sp>
        <p:nvSpPr>
          <p:cNvPr id="415" name="Text Placeholder 2"/>
          <p:cNvSpPr>
            <a:spLocks noGrp="1"/>
          </p:cNvSpPr>
          <p:nvPr>
            <p:ph type="body" sz="quarter" idx="25"/>
          </p:nvPr>
        </p:nvSpPr>
        <p:spPr>
          <a:xfrm>
            <a:off x="8073569" y="4585698"/>
            <a:ext cx="3508836" cy="1815103"/>
          </a:xfrm>
          <a:prstGeom prst="rect">
            <a:avLst/>
          </a:prstGeom>
        </p:spPr>
        <p:txBody>
          <a:bodyPr/>
          <a:lstStyle/>
          <a:p>
            <a:endParaRPr/>
          </a:p>
        </p:txBody>
      </p:sp>
      <p:sp>
        <p:nvSpPr>
          <p:cNvPr id="416" name="Text Placeholder 2"/>
          <p:cNvSpPr>
            <a:spLocks noGrp="1"/>
          </p:cNvSpPr>
          <p:nvPr>
            <p:ph type="body" sz="quarter" idx="26"/>
          </p:nvPr>
        </p:nvSpPr>
        <p:spPr>
          <a:xfrm>
            <a:off x="609595" y="4139110"/>
            <a:ext cx="3508840" cy="279906"/>
          </a:xfrm>
          <a:prstGeom prst="rect">
            <a:avLst/>
          </a:prstGeom>
        </p:spPr>
        <p:txBody>
          <a:bodyPr/>
          <a:lstStyle/>
          <a:p>
            <a:pPr marL="173736" indent="-173736" defTabSz="694944">
              <a:spcBef>
                <a:spcPts val="1300"/>
              </a:spcBef>
              <a:defRPr sz="1368"/>
            </a:pPr>
            <a:endParaRPr/>
          </a:p>
        </p:txBody>
      </p:sp>
      <p:sp>
        <p:nvSpPr>
          <p:cNvPr id="417" name="Text Placeholder 2"/>
          <p:cNvSpPr>
            <a:spLocks noGrp="1"/>
          </p:cNvSpPr>
          <p:nvPr>
            <p:ph type="body" sz="quarter" idx="27"/>
          </p:nvPr>
        </p:nvSpPr>
        <p:spPr>
          <a:xfrm>
            <a:off x="4339771" y="4139110"/>
            <a:ext cx="3508836" cy="279906"/>
          </a:xfrm>
          <a:prstGeom prst="rect">
            <a:avLst/>
          </a:prstGeom>
        </p:spPr>
        <p:txBody>
          <a:bodyPr/>
          <a:lstStyle/>
          <a:p>
            <a:pPr marL="173736" indent="-173736" defTabSz="694944">
              <a:spcBef>
                <a:spcPts val="1300"/>
              </a:spcBef>
              <a:defRPr sz="1368"/>
            </a:pPr>
            <a:endParaRPr/>
          </a:p>
        </p:txBody>
      </p:sp>
      <p:sp>
        <p:nvSpPr>
          <p:cNvPr id="418" name="Text Placeholder 2"/>
          <p:cNvSpPr>
            <a:spLocks noGrp="1"/>
          </p:cNvSpPr>
          <p:nvPr>
            <p:ph type="body" sz="quarter" idx="28"/>
          </p:nvPr>
        </p:nvSpPr>
        <p:spPr>
          <a:xfrm>
            <a:off x="8073569" y="4139110"/>
            <a:ext cx="3508836" cy="279906"/>
          </a:xfrm>
          <a:prstGeom prst="rect">
            <a:avLst/>
          </a:prstGeom>
        </p:spPr>
        <p:txBody>
          <a:bodyPr/>
          <a:lstStyle/>
          <a:p>
            <a:pPr marL="173736" indent="-173736" defTabSz="694944">
              <a:spcBef>
                <a:spcPts val="1300"/>
              </a:spcBef>
              <a:defRPr sz="1368"/>
            </a:pPr>
            <a:endParaRPr/>
          </a:p>
        </p:txBody>
      </p:sp>
      <p:pic>
        <p:nvPicPr>
          <p:cNvPr id="419" name="Picture 33" descr="Picture 33"/>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42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42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428"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4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grpSp>
        <p:nvGrpSpPr>
          <p:cNvPr id="439" name="Group 5"/>
          <p:cNvGrpSpPr/>
          <p:nvPr/>
        </p:nvGrpSpPr>
        <p:grpSpPr>
          <a:xfrm>
            <a:off x="628494" y="2095668"/>
            <a:ext cx="3727612" cy="3727611"/>
            <a:chOff x="0" y="0"/>
            <a:chExt cx="3727611" cy="3727609"/>
          </a:xfrm>
        </p:grpSpPr>
        <p:sp>
          <p:nvSpPr>
            <p:cNvPr id="436" name="Partial Circle 28"/>
            <p:cNvSpPr/>
            <p:nvPr/>
          </p:nvSpPr>
          <p:spPr>
            <a:xfrm rot="10800000">
              <a:off x="1863801" y="314"/>
              <a:ext cx="627495" cy="1863493"/>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37" name="Partial Circle 32"/>
            <p:cNvSpPr/>
            <p:nvPr/>
          </p:nvSpPr>
          <p:spPr>
            <a:xfrm rot="10800000">
              <a:off x="1863800" y="119569"/>
              <a:ext cx="1863811" cy="1744237"/>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38" name="Partial Circle 4"/>
            <p:cNvSpPr/>
            <p:nvPr/>
          </p:nvSpPr>
          <p:spPr>
            <a:xfrm>
              <a:off x="-2" y="-1"/>
              <a:ext cx="3727613" cy="372761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440" name="Click to add title here"/>
          <p:cNvSpPr txBox="1">
            <a:spLocks noGrp="1"/>
          </p:cNvSpPr>
          <p:nvPr>
            <p:ph type="title" hasCustomPrompt="1"/>
          </p:nvPr>
        </p:nvSpPr>
        <p:spPr>
          <a:xfrm>
            <a:off x="609600" y="552950"/>
            <a:ext cx="9220200" cy="584782"/>
          </a:xfrm>
          <a:prstGeom prst="rect">
            <a:avLst/>
          </a:prstGeom>
        </p:spPr>
        <p:txBody>
          <a:bodyPr/>
          <a:lstStyle/>
          <a:p>
            <a:r>
              <a:t>Click to add title here</a:t>
            </a:r>
          </a:p>
        </p:txBody>
      </p:sp>
      <p:grpSp>
        <p:nvGrpSpPr>
          <p:cNvPr id="443" name="Group 22"/>
          <p:cNvGrpSpPr/>
          <p:nvPr/>
        </p:nvGrpSpPr>
        <p:grpSpPr>
          <a:xfrm>
            <a:off x="-3" y="457200"/>
            <a:ext cx="2452697" cy="0"/>
            <a:chOff x="0" y="0"/>
            <a:chExt cx="2452696" cy="0"/>
          </a:xfrm>
        </p:grpSpPr>
        <p:sp>
          <p:nvSpPr>
            <p:cNvPr id="441"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442"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446" name="Group 31"/>
          <p:cNvGrpSpPr/>
          <p:nvPr/>
        </p:nvGrpSpPr>
        <p:grpSpPr>
          <a:xfrm>
            <a:off x="-12" y="6791317"/>
            <a:ext cx="12192021" cy="66691"/>
            <a:chOff x="-1" y="-1"/>
            <a:chExt cx="12192019" cy="66689"/>
          </a:xfrm>
        </p:grpSpPr>
        <p:sp>
          <p:nvSpPr>
            <p:cNvPr id="444"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45"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447" name="Picture Placeholder 2"/>
          <p:cNvSpPr>
            <a:spLocks noGrp="1"/>
          </p:cNvSpPr>
          <p:nvPr>
            <p:ph type="pic" sz="quarter" idx="21"/>
          </p:nvPr>
        </p:nvSpPr>
        <p:spPr>
          <a:xfrm>
            <a:off x="757125" y="2224302"/>
            <a:ext cx="3470348" cy="3470346"/>
          </a:xfrm>
          <a:prstGeom prst="rect">
            <a:avLst/>
          </a:prstGeom>
        </p:spPr>
        <p:txBody>
          <a:bodyPr lIns="91439" tIns="45719" rIns="91439" bIns="45719">
            <a:noAutofit/>
          </a:bodyPr>
          <a:lstStyle/>
          <a:p>
            <a:endParaRPr/>
          </a:p>
        </p:txBody>
      </p:sp>
      <p:sp>
        <p:nvSpPr>
          <p:cNvPr id="448" name="Body Level One…"/>
          <p:cNvSpPr txBox="1">
            <a:spLocks noGrp="1"/>
          </p:cNvSpPr>
          <p:nvPr>
            <p:ph type="body" sz="half" idx="1"/>
          </p:nvPr>
        </p:nvSpPr>
        <p:spPr>
          <a:xfrm>
            <a:off x="5016500" y="2072263"/>
            <a:ext cx="6565900" cy="3861616"/>
          </a:xfrm>
          <a:prstGeom prst="rect">
            <a:avLst/>
          </a:prstGeom>
        </p:spPr>
        <p:txBody>
          <a:bodyPr/>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449" name="Text Placeholder 2"/>
          <p:cNvSpPr>
            <a:spLocks noGrp="1"/>
          </p:cNvSpPr>
          <p:nvPr>
            <p:ph type="body" sz="quarter" idx="22"/>
          </p:nvPr>
        </p:nvSpPr>
        <p:spPr>
          <a:xfrm>
            <a:off x="5016500" y="1625674"/>
            <a:ext cx="6565900" cy="279905"/>
          </a:xfrm>
          <a:prstGeom prst="rect">
            <a:avLst/>
          </a:prstGeom>
        </p:spPr>
        <p:txBody>
          <a:bodyPr/>
          <a:lstStyle/>
          <a:p>
            <a:pPr marL="173736" indent="-173736" defTabSz="694944">
              <a:spcBef>
                <a:spcPts val="1300"/>
              </a:spcBef>
              <a:defRPr sz="1368"/>
            </a:pPr>
            <a:endParaRPr/>
          </a:p>
        </p:txBody>
      </p:sp>
      <p:pic>
        <p:nvPicPr>
          <p:cNvPr id="450" name="Picture 19" descr="Picture 19"/>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45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458"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459"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46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467" name="Click to add title here"/>
          <p:cNvSpPr txBox="1">
            <a:spLocks noGrp="1"/>
          </p:cNvSpPr>
          <p:nvPr>
            <p:ph type="title" hasCustomPrompt="1"/>
          </p:nvPr>
        </p:nvSpPr>
        <p:spPr>
          <a:xfrm>
            <a:off x="609600" y="552950"/>
            <a:ext cx="9220200" cy="584782"/>
          </a:xfrm>
          <a:prstGeom prst="rect">
            <a:avLst/>
          </a:prstGeom>
        </p:spPr>
        <p:txBody>
          <a:bodyPr/>
          <a:lstStyle/>
          <a:p>
            <a:r>
              <a:t>Click to add title here</a:t>
            </a:r>
          </a:p>
        </p:txBody>
      </p:sp>
      <p:grpSp>
        <p:nvGrpSpPr>
          <p:cNvPr id="470" name="Group 22"/>
          <p:cNvGrpSpPr/>
          <p:nvPr/>
        </p:nvGrpSpPr>
        <p:grpSpPr>
          <a:xfrm>
            <a:off x="-3" y="457200"/>
            <a:ext cx="2452697" cy="0"/>
            <a:chOff x="0" y="0"/>
            <a:chExt cx="2452696" cy="0"/>
          </a:xfrm>
        </p:grpSpPr>
        <p:sp>
          <p:nvSpPr>
            <p:cNvPr id="46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46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473" name="Group 31"/>
          <p:cNvGrpSpPr/>
          <p:nvPr/>
        </p:nvGrpSpPr>
        <p:grpSpPr>
          <a:xfrm>
            <a:off x="-12" y="6791317"/>
            <a:ext cx="12192021" cy="66691"/>
            <a:chOff x="-1" y="-1"/>
            <a:chExt cx="12192019" cy="66689"/>
          </a:xfrm>
        </p:grpSpPr>
        <p:sp>
          <p:nvSpPr>
            <p:cNvPr id="471"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72"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474" name="Body Level One…"/>
          <p:cNvSpPr txBox="1">
            <a:spLocks noGrp="1"/>
          </p:cNvSpPr>
          <p:nvPr>
            <p:ph type="body" idx="1"/>
          </p:nvPr>
        </p:nvSpPr>
        <p:spPr>
          <a:xfrm>
            <a:off x="609600" y="1282700"/>
            <a:ext cx="10972800" cy="5118100"/>
          </a:xfrm>
          <a:prstGeom prst="rect">
            <a:avLst/>
          </a:prstGeom>
        </p:spPr>
        <p:txBody>
          <a:bodyPr/>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r>
              <a:t>Body Level One</a:t>
            </a:r>
          </a:p>
          <a:p>
            <a:pPr lvl="1"/>
            <a:r>
              <a:t>Body Level Two</a:t>
            </a:r>
          </a:p>
          <a:p>
            <a:pPr lvl="2"/>
            <a:r>
              <a:t>Body Level Three</a:t>
            </a:r>
          </a:p>
          <a:p>
            <a:pPr lvl="3"/>
            <a:r>
              <a:t>Body Level Four</a:t>
            </a:r>
          </a:p>
          <a:p>
            <a:pPr lvl="4"/>
            <a:r>
              <a:t>Body Level Five</a:t>
            </a:r>
          </a:p>
        </p:txBody>
      </p:sp>
      <p:pic>
        <p:nvPicPr>
          <p:cNvPr id="475" name="Picture 13" descr="Picture 13"/>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47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48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484"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49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grpSp>
        <p:nvGrpSpPr>
          <p:cNvPr id="494" name="Group 31"/>
          <p:cNvGrpSpPr/>
          <p:nvPr/>
        </p:nvGrpSpPr>
        <p:grpSpPr>
          <a:xfrm>
            <a:off x="-12" y="6791317"/>
            <a:ext cx="12192021" cy="66691"/>
            <a:chOff x="-1" y="-1"/>
            <a:chExt cx="12192019" cy="66689"/>
          </a:xfrm>
        </p:grpSpPr>
        <p:sp>
          <p:nvSpPr>
            <p:cNvPr id="492"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93"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49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50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03"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510"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11" name="Click to add title here"/>
          <p:cNvSpPr txBox="1">
            <a:spLocks noGrp="1"/>
          </p:cNvSpPr>
          <p:nvPr>
            <p:ph type="title" hasCustomPrompt="1"/>
          </p:nvPr>
        </p:nvSpPr>
        <p:spPr>
          <a:xfrm>
            <a:off x="609598" y="1988049"/>
            <a:ext cx="2286002" cy="1569664"/>
          </a:xfrm>
          <a:prstGeom prst="rect">
            <a:avLst/>
          </a:prstGeom>
        </p:spPr>
        <p:txBody>
          <a:bodyPr/>
          <a:lstStyle/>
          <a:p>
            <a:r>
              <a:t>Click to add title here</a:t>
            </a:r>
          </a:p>
        </p:txBody>
      </p:sp>
      <p:grpSp>
        <p:nvGrpSpPr>
          <p:cNvPr id="514" name="Group 22"/>
          <p:cNvGrpSpPr/>
          <p:nvPr/>
        </p:nvGrpSpPr>
        <p:grpSpPr>
          <a:xfrm>
            <a:off x="-4" y="1892300"/>
            <a:ext cx="2452697" cy="0"/>
            <a:chOff x="0" y="0"/>
            <a:chExt cx="2452696" cy="0"/>
          </a:xfrm>
        </p:grpSpPr>
        <p:sp>
          <p:nvSpPr>
            <p:cNvPr id="512"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513"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517" name="Group 31"/>
          <p:cNvGrpSpPr/>
          <p:nvPr/>
        </p:nvGrpSpPr>
        <p:grpSpPr>
          <a:xfrm>
            <a:off x="-12" y="6791317"/>
            <a:ext cx="12192021" cy="66691"/>
            <a:chOff x="-1" y="-1"/>
            <a:chExt cx="12192019" cy="66689"/>
          </a:xfrm>
        </p:grpSpPr>
        <p:sp>
          <p:nvSpPr>
            <p:cNvPr id="515"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516"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518" name="Body Level One…"/>
          <p:cNvSpPr txBox="1">
            <a:spLocks noGrp="1"/>
          </p:cNvSpPr>
          <p:nvPr>
            <p:ph type="body" sz="quarter" idx="1"/>
          </p:nvPr>
        </p:nvSpPr>
        <p:spPr>
          <a:xfrm>
            <a:off x="3835717" y="4178298"/>
            <a:ext cx="2197102" cy="2155828"/>
          </a:xfrm>
          <a:prstGeom prst="rect">
            <a:avLst/>
          </a:prstGeom>
        </p:spPr>
        <p:txBody>
          <a:bodyPr/>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519" name="Text Placeholder 2"/>
          <p:cNvSpPr>
            <a:spLocks noGrp="1"/>
          </p:cNvSpPr>
          <p:nvPr>
            <p:ph type="body" sz="quarter" idx="21"/>
          </p:nvPr>
        </p:nvSpPr>
        <p:spPr>
          <a:xfrm>
            <a:off x="6610508" y="4178298"/>
            <a:ext cx="2197105" cy="2155833"/>
          </a:xfrm>
          <a:prstGeom prst="rect">
            <a:avLst/>
          </a:prstGeom>
        </p:spPr>
        <p:txBody>
          <a:bodyPr/>
          <a:lstStyle/>
          <a:p>
            <a:endParaRPr/>
          </a:p>
        </p:txBody>
      </p:sp>
      <p:sp>
        <p:nvSpPr>
          <p:cNvPr id="520" name="Text Placeholder 2"/>
          <p:cNvSpPr>
            <a:spLocks noGrp="1"/>
          </p:cNvSpPr>
          <p:nvPr>
            <p:ph type="body" sz="quarter" idx="22"/>
          </p:nvPr>
        </p:nvSpPr>
        <p:spPr>
          <a:xfrm>
            <a:off x="9385300" y="4178298"/>
            <a:ext cx="2197100" cy="2155833"/>
          </a:xfrm>
          <a:prstGeom prst="rect">
            <a:avLst/>
          </a:prstGeom>
        </p:spPr>
        <p:txBody>
          <a:bodyPr/>
          <a:lstStyle/>
          <a:p>
            <a:endParaRPr/>
          </a:p>
        </p:txBody>
      </p:sp>
      <p:sp>
        <p:nvSpPr>
          <p:cNvPr id="521" name="Oval 1"/>
          <p:cNvSpPr/>
          <p:nvPr/>
        </p:nvSpPr>
        <p:spPr>
          <a:xfrm>
            <a:off x="4321740" y="1889623"/>
            <a:ext cx="1225061" cy="1225061"/>
          </a:xfrm>
          <a:prstGeom prst="ellipse">
            <a:avLst/>
          </a:prstGeom>
          <a:solidFill>
            <a:schemeClr val="accent1"/>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22" name="Oval 16"/>
          <p:cNvSpPr/>
          <p:nvPr/>
        </p:nvSpPr>
        <p:spPr>
          <a:xfrm>
            <a:off x="7096534" y="1889623"/>
            <a:ext cx="1225061" cy="1225061"/>
          </a:xfrm>
          <a:prstGeom prst="ellipse">
            <a:avLst/>
          </a:prstGeom>
          <a:solidFill>
            <a:schemeClr val="accent2"/>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23" name="Oval 17"/>
          <p:cNvSpPr/>
          <p:nvPr/>
        </p:nvSpPr>
        <p:spPr>
          <a:xfrm>
            <a:off x="9871325" y="1889623"/>
            <a:ext cx="1225061" cy="1225061"/>
          </a:xfrm>
          <a:prstGeom prst="ellipse">
            <a:avLst/>
          </a:prstGeom>
          <a:solidFill>
            <a:schemeClr val="accent1"/>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24" name="Text Placeholder 2"/>
          <p:cNvSpPr>
            <a:spLocks noGrp="1"/>
          </p:cNvSpPr>
          <p:nvPr>
            <p:ph type="body" sz="quarter" idx="23"/>
          </p:nvPr>
        </p:nvSpPr>
        <p:spPr>
          <a:xfrm>
            <a:off x="3835717" y="3497257"/>
            <a:ext cx="2197103" cy="578654"/>
          </a:xfrm>
          <a:prstGeom prst="rect">
            <a:avLst/>
          </a:prstGeom>
        </p:spPr>
        <p:txBody>
          <a:bodyPr/>
          <a:lstStyle/>
          <a:p>
            <a:endParaRPr/>
          </a:p>
        </p:txBody>
      </p:sp>
      <p:sp>
        <p:nvSpPr>
          <p:cNvPr id="525" name="Text Placeholder 2"/>
          <p:cNvSpPr>
            <a:spLocks noGrp="1"/>
          </p:cNvSpPr>
          <p:nvPr>
            <p:ph type="body" sz="quarter" idx="24"/>
          </p:nvPr>
        </p:nvSpPr>
        <p:spPr>
          <a:xfrm>
            <a:off x="6610508" y="3497257"/>
            <a:ext cx="2197105" cy="578654"/>
          </a:xfrm>
          <a:prstGeom prst="rect">
            <a:avLst/>
          </a:prstGeom>
        </p:spPr>
        <p:txBody>
          <a:bodyPr/>
          <a:lstStyle/>
          <a:p>
            <a:endParaRPr/>
          </a:p>
        </p:txBody>
      </p:sp>
      <p:sp>
        <p:nvSpPr>
          <p:cNvPr id="526" name="Text Placeholder 2"/>
          <p:cNvSpPr>
            <a:spLocks noGrp="1"/>
          </p:cNvSpPr>
          <p:nvPr>
            <p:ph type="body" sz="quarter" idx="25"/>
          </p:nvPr>
        </p:nvSpPr>
        <p:spPr>
          <a:xfrm>
            <a:off x="9385300" y="3497257"/>
            <a:ext cx="2197100" cy="578654"/>
          </a:xfrm>
          <a:prstGeom prst="rect">
            <a:avLst/>
          </a:prstGeom>
        </p:spPr>
        <p:txBody>
          <a:bodyPr/>
          <a:lstStyle/>
          <a:p>
            <a:endParaRPr/>
          </a:p>
        </p:txBody>
      </p:sp>
      <p:pic>
        <p:nvPicPr>
          <p:cNvPr id="527" name="Picture 21" descr="Picture 21"/>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52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5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36"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54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44" name="Click to add title here"/>
          <p:cNvSpPr txBox="1">
            <a:spLocks noGrp="1"/>
          </p:cNvSpPr>
          <p:nvPr>
            <p:ph type="title" hasCustomPrompt="1"/>
          </p:nvPr>
        </p:nvSpPr>
        <p:spPr>
          <a:xfrm>
            <a:off x="609598" y="1475289"/>
            <a:ext cx="2286002" cy="1569661"/>
          </a:xfrm>
          <a:prstGeom prst="rect">
            <a:avLst/>
          </a:prstGeom>
        </p:spPr>
        <p:txBody>
          <a:bodyPr/>
          <a:lstStyle/>
          <a:p>
            <a:r>
              <a:t>Click to add title here</a:t>
            </a:r>
          </a:p>
        </p:txBody>
      </p:sp>
      <p:grpSp>
        <p:nvGrpSpPr>
          <p:cNvPr id="547" name="Group 22"/>
          <p:cNvGrpSpPr/>
          <p:nvPr/>
        </p:nvGrpSpPr>
        <p:grpSpPr>
          <a:xfrm>
            <a:off x="-4" y="1379537"/>
            <a:ext cx="2452697" cy="1"/>
            <a:chOff x="0" y="0"/>
            <a:chExt cx="2452696" cy="0"/>
          </a:xfrm>
        </p:grpSpPr>
        <p:sp>
          <p:nvSpPr>
            <p:cNvPr id="545"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546"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550" name="Group 31"/>
          <p:cNvGrpSpPr/>
          <p:nvPr/>
        </p:nvGrpSpPr>
        <p:grpSpPr>
          <a:xfrm>
            <a:off x="-12" y="6791317"/>
            <a:ext cx="12192021" cy="66691"/>
            <a:chOff x="-1" y="-1"/>
            <a:chExt cx="12192019" cy="66689"/>
          </a:xfrm>
        </p:grpSpPr>
        <p:sp>
          <p:nvSpPr>
            <p:cNvPr id="548"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549"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551" name="Picture Placeholder 3"/>
          <p:cNvSpPr>
            <a:spLocks noGrp="1"/>
          </p:cNvSpPr>
          <p:nvPr>
            <p:ph type="pic" sz="quarter" idx="21"/>
          </p:nvPr>
        </p:nvSpPr>
        <p:spPr>
          <a:xfrm>
            <a:off x="4122056" y="1379537"/>
            <a:ext cx="3657606" cy="1843092"/>
          </a:xfrm>
          <a:prstGeom prst="rect">
            <a:avLst/>
          </a:prstGeom>
        </p:spPr>
        <p:txBody>
          <a:bodyPr lIns="91439" tIns="45719" rIns="91439" bIns="45719">
            <a:noAutofit/>
          </a:bodyPr>
          <a:lstStyle/>
          <a:p>
            <a:endParaRPr/>
          </a:p>
        </p:txBody>
      </p:sp>
      <p:sp>
        <p:nvSpPr>
          <p:cNvPr id="552" name="Picture Placeholder 3"/>
          <p:cNvSpPr>
            <a:spLocks noGrp="1"/>
          </p:cNvSpPr>
          <p:nvPr>
            <p:ph type="pic" sz="quarter" idx="22"/>
          </p:nvPr>
        </p:nvSpPr>
        <p:spPr>
          <a:xfrm>
            <a:off x="7899400" y="1379537"/>
            <a:ext cx="3657600" cy="1843092"/>
          </a:xfrm>
          <a:prstGeom prst="rect">
            <a:avLst/>
          </a:prstGeom>
        </p:spPr>
        <p:txBody>
          <a:bodyPr lIns="91439" tIns="45719" rIns="91439" bIns="45719">
            <a:noAutofit/>
          </a:bodyPr>
          <a:lstStyle/>
          <a:p>
            <a:endParaRPr/>
          </a:p>
        </p:txBody>
      </p:sp>
      <p:sp>
        <p:nvSpPr>
          <p:cNvPr id="553" name="Picture Placeholder 3"/>
          <p:cNvSpPr>
            <a:spLocks noGrp="1"/>
          </p:cNvSpPr>
          <p:nvPr>
            <p:ph type="pic" sz="quarter" idx="23"/>
          </p:nvPr>
        </p:nvSpPr>
        <p:spPr>
          <a:xfrm>
            <a:off x="4122056" y="4556916"/>
            <a:ext cx="3657606" cy="1843092"/>
          </a:xfrm>
          <a:prstGeom prst="rect">
            <a:avLst/>
          </a:prstGeom>
        </p:spPr>
        <p:txBody>
          <a:bodyPr lIns="91439" tIns="45719" rIns="91439" bIns="45719">
            <a:noAutofit/>
          </a:bodyPr>
          <a:lstStyle/>
          <a:p>
            <a:endParaRPr/>
          </a:p>
        </p:txBody>
      </p:sp>
      <p:sp>
        <p:nvSpPr>
          <p:cNvPr id="554" name="Picture Placeholder 3"/>
          <p:cNvSpPr>
            <a:spLocks noGrp="1"/>
          </p:cNvSpPr>
          <p:nvPr>
            <p:ph type="pic" sz="quarter" idx="24"/>
          </p:nvPr>
        </p:nvSpPr>
        <p:spPr>
          <a:xfrm>
            <a:off x="7899400" y="4556916"/>
            <a:ext cx="3657600" cy="1843092"/>
          </a:xfrm>
          <a:prstGeom prst="rect">
            <a:avLst/>
          </a:prstGeom>
        </p:spPr>
        <p:txBody>
          <a:bodyPr lIns="91439" tIns="45719" rIns="91439" bIns="45719">
            <a:noAutofit/>
          </a:bodyPr>
          <a:lstStyle/>
          <a:p>
            <a:endParaRPr/>
          </a:p>
        </p:txBody>
      </p:sp>
      <p:sp>
        <p:nvSpPr>
          <p:cNvPr id="555" name="Body Level One…"/>
          <p:cNvSpPr txBox="1">
            <a:spLocks noGrp="1"/>
          </p:cNvSpPr>
          <p:nvPr>
            <p:ph type="body" sz="quarter" idx="1"/>
          </p:nvPr>
        </p:nvSpPr>
        <p:spPr>
          <a:xfrm>
            <a:off x="4122056" y="2903534"/>
            <a:ext cx="3657606" cy="371483"/>
          </a:xfrm>
          <a:prstGeom prst="rect">
            <a:avLst/>
          </a:prstGeom>
          <a:solidFill>
            <a:schemeClr val="accent1"/>
          </a:solidFill>
        </p:spPr>
        <p:txBody>
          <a:bodyPr/>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r>
              <a:t>Body Level One</a:t>
            </a:r>
          </a:p>
          <a:p>
            <a:pPr lvl="1"/>
            <a:r>
              <a:t>Body Level Two</a:t>
            </a:r>
          </a:p>
          <a:p>
            <a:pPr lvl="2"/>
            <a:r>
              <a:t>Body Level Three</a:t>
            </a:r>
          </a:p>
          <a:p>
            <a:pPr lvl="3"/>
            <a:r>
              <a:t>Body Level Four</a:t>
            </a:r>
          </a:p>
          <a:p>
            <a:pPr lvl="4"/>
            <a:r>
              <a:t>Body Level Five</a:t>
            </a:r>
          </a:p>
        </p:txBody>
      </p:sp>
      <p:sp>
        <p:nvSpPr>
          <p:cNvPr id="556" name="Text Placeholder 2"/>
          <p:cNvSpPr>
            <a:spLocks noGrp="1"/>
          </p:cNvSpPr>
          <p:nvPr>
            <p:ph type="body" sz="quarter" idx="25"/>
          </p:nvPr>
        </p:nvSpPr>
        <p:spPr>
          <a:xfrm>
            <a:off x="7924799" y="2903534"/>
            <a:ext cx="3657606" cy="371483"/>
          </a:xfrm>
          <a:prstGeom prst="rect">
            <a:avLst/>
          </a:prstGeom>
          <a:solidFill>
            <a:schemeClr val="accent2"/>
          </a:solidFill>
        </p:spPr>
        <p:txBody>
          <a:bodyPr/>
          <a:lstStyle/>
          <a:p>
            <a:endParaRPr/>
          </a:p>
        </p:txBody>
      </p:sp>
      <p:sp>
        <p:nvSpPr>
          <p:cNvPr id="557" name="Text Placeholder 2"/>
          <p:cNvSpPr>
            <a:spLocks noGrp="1"/>
          </p:cNvSpPr>
          <p:nvPr>
            <p:ph type="body" sz="quarter" idx="26"/>
          </p:nvPr>
        </p:nvSpPr>
        <p:spPr>
          <a:xfrm>
            <a:off x="4122056" y="6023535"/>
            <a:ext cx="3657606" cy="371483"/>
          </a:xfrm>
          <a:prstGeom prst="rect">
            <a:avLst/>
          </a:prstGeom>
          <a:solidFill>
            <a:schemeClr val="accent2"/>
          </a:solidFill>
        </p:spPr>
        <p:txBody>
          <a:bodyPr/>
          <a:lstStyle/>
          <a:p>
            <a:endParaRPr/>
          </a:p>
        </p:txBody>
      </p:sp>
      <p:sp>
        <p:nvSpPr>
          <p:cNvPr id="558" name="Text Placeholder 2"/>
          <p:cNvSpPr>
            <a:spLocks noGrp="1"/>
          </p:cNvSpPr>
          <p:nvPr>
            <p:ph type="body" sz="quarter" idx="27"/>
          </p:nvPr>
        </p:nvSpPr>
        <p:spPr>
          <a:xfrm>
            <a:off x="7924799" y="6023535"/>
            <a:ext cx="3657606" cy="371483"/>
          </a:xfrm>
          <a:prstGeom prst="rect">
            <a:avLst/>
          </a:prstGeom>
          <a:solidFill>
            <a:schemeClr val="accent1"/>
          </a:solidFill>
        </p:spPr>
        <p:txBody>
          <a:bodyPr/>
          <a:lstStyle/>
          <a:p>
            <a:endParaRPr/>
          </a:p>
        </p:txBody>
      </p:sp>
      <p:pic>
        <p:nvPicPr>
          <p:cNvPr id="559" name="Picture 21" descr="Picture 21"/>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56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56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68"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57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grpSp>
        <p:nvGrpSpPr>
          <p:cNvPr id="578" name="Group 31"/>
          <p:cNvGrpSpPr/>
          <p:nvPr/>
        </p:nvGrpSpPr>
        <p:grpSpPr>
          <a:xfrm>
            <a:off x="-12" y="6791317"/>
            <a:ext cx="12192021" cy="66691"/>
            <a:chOff x="-1" y="-1"/>
            <a:chExt cx="12192019" cy="66689"/>
          </a:xfrm>
        </p:grpSpPr>
        <p:sp>
          <p:nvSpPr>
            <p:cNvPr id="576"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577"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579" name="Picture Placeholder 3"/>
          <p:cNvSpPr>
            <a:spLocks noGrp="1"/>
          </p:cNvSpPr>
          <p:nvPr>
            <p:ph type="pic" sz="quarter" idx="21"/>
          </p:nvPr>
        </p:nvSpPr>
        <p:spPr>
          <a:xfrm>
            <a:off x="4574313" y="293912"/>
            <a:ext cx="3727861" cy="2852743"/>
          </a:xfrm>
          <a:prstGeom prst="rect">
            <a:avLst/>
          </a:prstGeom>
        </p:spPr>
        <p:txBody>
          <a:bodyPr lIns="91439" tIns="45719" rIns="91439" bIns="45719">
            <a:noAutofit/>
          </a:bodyPr>
          <a:lstStyle/>
          <a:p>
            <a:endParaRPr/>
          </a:p>
        </p:txBody>
      </p:sp>
      <p:sp>
        <p:nvSpPr>
          <p:cNvPr id="580" name="Picture Placeholder 3"/>
          <p:cNvSpPr>
            <a:spLocks noGrp="1"/>
          </p:cNvSpPr>
          <p:nvPr>
            <p:ph type="pic" sz="quarter" idx="22"/>
          </p:nvPr>
        </p:nvSpPr>
        <p:spPr>
          <a:xfrm>
            <a:off x="8461830" y="293912"/>
            <a:ext cx="3727859" cy="2852743"/>
          </a:xfrm>
          <a:prstGeom prst="rect">
            <a:avLst/>
          </a:prstGeom>
        </p:spPr>
        <p:txBody>
          <a:bodyPr lIns="91439" tIns="45719" rIns="91439" bIns="45719">
            <a:noAutofit/>
          </a:bodyPr>
          <a:lstStyle/>
          <a:p>
            <a:endParaRPr/>
          </a:p>
        </p:txBody>
      </p:sp>
      <p:sp>
        <p:nvSpPr>
          <p:cNvPr id="581" name="Picture Placeholder 3"/>
          <p:cNvSpPr>
            <a:spLocks noGrp="1"/>
          </p:cNvSpPr>
          <p:nvPr>
            <p:ph type="pic" sz="quarter" idx="23"/>
          </p:nvPr>
        </p:nvSpPr>
        <p:spPr>
          <a:xfrm>
            <a:off x="609763" y="3269341"/>
            <a:ext cx="2813469" cy="2852746"/>
          </a:xfrm>
          <a:prstGeom prst="rect">
            <a:avLst/>
          </a:prstGeom>
        </p:spPr>
        <p:txBody>
          <a:bodyPr lIns="91439" tIns="45719" rIns="91439" bIns="45719">
            <a:noAutofit/>
          </a:bodyPr>
          <a:lstStyle/>
          <a:p>
            <a:endParaRPr/>
          </a:p>
        </p:txBody>
      </p:sp>
      <p:sp>
        <p:nvSpPr>
          <p:cNvPr id="582" name="Picture Placeholder 3"/>
          <p:cNvSpPr>
            <a:spLocks noGrp="1"/>
          </p:cNvSpPr>
          <p:nvPr>
            <p:ph type="pic" sz="quarter" idx="24"/>
          </p:nvPr>
        </p:nvSpPr>
        <p:spPr>
          <a:xfrm>
            <a:off x="3547967" y="3269341"/>
            <a:ext cx="2765318" cy="2852746"/>
          </a:xfrm>
          <a:prstGeom prst="rect">
            <a:avLst/>
          </a:prstGeom>
        </p:spPr>
        <p:txBody>
          <a:bodyPr lIns="91439" tIns="45719" rIns="91439" bIns="45719">
            <a:noAutofit/>
          </a:bodyPr>
          <a:lstStyle/>
          <a:p>
            <a:endParaRPr/>
          </a:p>
        </p:txBody>
      </p:sp>
      <p:sp>
        <p:nvSpPr>
          <p:cNvPr id="583" name="Picture Placeholder 3"/>
          <p:cNvSpPr>
            <a:spLocks noGrp="1"/>
          </p:cNvSpPr>
          <p:nvPr>
            <p:ph type="pic" sz="quarter" idx="25"/>
          </p:nvPr>
        </p:nvSpPr>
        <p:spPr>
          <a:xfrm>
            <a:off x="6438017" y="3269341"/>
            <a:ext cx="2813470" cy="2852746"/>
          </a:xfrm>
          <a:prstGeom prst="rect">
            <a:avLst/>
          </a:prstGeom>
        </p:spPr>
        <p:txBody>
          <a:bodyPr lIns="91439" tIns="45719" rIns="91439" bIns="45719">
            <a:noAutofit/>
          </a:bodyPr>
          <a:lstStyle/>
          <a:p>
            <a:endParaRPr/>
          </a:p>
        </p:txBody>
      </p:sp>
      <p:sp>
        <p:nvSpPr>
          <p:cNvPr id="584" name="Picture Placeholder 3"/>
          <p:cNvSpPr>
            <a:spLocks noGrp="1"/>
          </p:cNvSpPr>
          <p:nvPr>
            <p:ph type="pic" sz="quarter" idx="26"/>
          </p:nvPr>
        </p:nvSpPr>
        <p:spPr>
          <a:xfrm>
            <a:off x="9376219" y="3269341"/>
            <a:ext cx="2813470" cy="2852746"/>
          </a:xfrm>
          <a:prstGeom prst="rect">
            <a:avLst/>
          </a:prstGeom>
        </p:spPr>
        <p:txBody>
          <a:bodyPr lIns="91439" tIns="45719" rIns="91439" bIns="45719">
            <a:noAutofit/>
          </a:bodyPr>
          <a:lstStyle/>
          <a:p>
            <a:endParaRPr/>
          </a:p>
        </p:txBody>
      </p:sp>
      <p:sp>
        <p:nvSpPr>
          <p:cNvPr id="585" name="Click to add title here"/>
          <p:cNvSpPr txBox="1">
            <a:spLocks noGrp="1"/>
          </p:cNvSpPr>
          <p:nvPr>
            <p:ph type="title" hasCustomPrompt="1"/>
          </p:nvPr>
        </p:nvSpPr>
        <p:spPr>
          <a:xfrm>
            <a:off x="609598" y="582158"/>
            <a:ext cx="3280232" cy="1077218"/>
          </a:xfrm>
          <a:prstGeom prst="rect">
            <a:avLst/>
          </a:prstGeom>
        </p:spPr>
        <p:txBody>
          <a:bodyPr/>
          <a:lstStyle/>
          <a:p>
            <a:r>
              <a:t>Click to add title here</a:t>
            </a:r>
          </a:p>
        </p:txBody>
      </p:sp>
      <p:grpSp>
        <p:nvGrpSpPr>
          <p:cNvPr id="588" name="Group 50"/>
          <p:cNvGrpSpPr/>
          <p:nvPr/>
        </p:nvGrpSpPr>
        <p:grpSpPr>
          <a:xfrm>
            <a:off x="-4" y="486408"/>
            <a:ext cx="2452697" cy="1"/>
            <a:chOff x="0" y="0"/>
            <a:chExt cx="2452696" cy="0"/>
          </a:xfrm>
        </p:grpSpPr>
        <p:sp>
          <p:nvSpPr>
            <p:cNvPr id="586" name="Straight Connector 51"/>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587" name="Straight Connector 52"/>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58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59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97" name="Click to add title here"/>
          <p:cNvSpPr txBox="1">
            <a:spLocks noGrp="1"/>
          </p:cNvSpPr>
          <p:nvPr>
            <p:ph type="title" hasCustomPrompt="1"/>
          </p:nvPr>
        </p:nvSpPr>
        <p:spPr>
          <a:xfrm>
            <a:off x="609598" y="1988049"/>
            <a:ext cx="2286002" cy="1569664"/>
          </a:xfrm>
          <a:prstGeom prst="rect">
            <a:avLst/>
          </a:prstGeom>
        </p:spPr>
        <p:txBody>
          <a:bodyPr/>
          <a:lstStyle/>
          <a:p>
            <a:r>
              <a:t>Click to add title here</a:t>
            </a:r>
          </a:p>
        </p:txBody>
      </p:sp>
      <p:grpSp>
        <p:nvGrpSpPr>
          <p:cNvPr id="600" name="Group 22"/>
          <p:cNvGrpSpPr/>
          <p:nvPr/>
        </p:nvGrpSpPr>
        <p:grpSpPr>
          <a:xfrm>
            <a:off x="-4" y="1892300"/>
            <a:ext cx="2452697" cy="0"/>
            <a:chOff x="0" y="0"/>
            <a:chExt cx="2452696" cy="0"/>
          </a:xfrm>
        </p:grpSpPr>
        <p:sp>
          <p:nvSpPr>
            <p:cNvPr id="59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59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603" name="Group 31"/>
          <p:cNvGrpSpPr/>
          <p:nvPr/>
        </p:nvGrpSpPr>
        <p:grpSpPr>
          <a:xfrm>
            <a:off x="-12" y="6791317"/>
            <a:ext cx="12192021" cy="66691"/>
            <a:chOff x="-1" y="-1"/>
            <a:chExt cx="12192019" cy="66689"/>
          </a:xfrm>
        </p:grpSpPr>
        <p:sp>
          <p:nvSpPr>
            <p:cNvPr id="601"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02"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604" name="Body Level One…"/>
          <p:cNvSpPr txBox="1">
            <a:spLocks noGrp="1"/>
          </p:cNvSpPr>
          <p:nvPr>
            <p:ph type="body" idx="1"/>
          </p:nvPr>
        </p:nvSpPr>
        <p:spPr>
          <a:xfrm>
            <a:off x="4267200" y="1228789"/>
            <a:ext cx="7315200" cy="4657846"/>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pic>
        <p:nvPicPr>
          <p:cNvPr id="605" name="Picture 13" descr="Picture 13"/>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60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61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614"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62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622" name="Picture Placeholder 2"/>
          <p:cNvSpPr>
            <a:spLocks noGrp="1"/>
          </p:cNvSpPr>
          <p:nvPr>
            <p:ph type="pic" idx="21"/>
          </p:nvPr>
        </p:nvSpPr>
        <p:spPr>
          <a:xfrm>
            <a:off x="0" y="457200"/>
            <a:ext cx="12192000" cy="2971800"/>
          </a:xfrm>
          <a:prstGeom prst="rect">
            <a:avLst/>
          </a:prstGeom>
        </p:spPr>
        <p:txBody>
          <a:bodyPr lIns="91439" tIns="45719" rIns="91439" bIns="45719">
            <a:noAutofit/>
          </a:bodyPr>
          <a:lstStyle/>
          <a:p>
            <a:endParaRPr/>
          </a:p>
        </p:txBody>
      </p:sp>
      <p:grpSp>
        <p:nvGrpSpPr>
          <p:cNvPr id="625" name="Group 31"/>
          <p:cNvGrpSpPr/>
          <p:nvPr/>
        </p:nvGrpSpPr>
        <p:grpSpPr>
          <a:xfrm>
            <a:off x="-12" y="6791317"/>
            <a:ext cx="12192021" cy="66691"/>
            <a:chOff x="-1" y="-1"/>
            <a:chExt cx="12192019" cy="66689"/>
          </a:xfrm>
        </p:grpSpPr>
        <p:sp>
          <p:nvSpPr>
            <p:cNvPr id="623"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24"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626" name="Click to add title here"/>
          <p:cNvSpPr txBox="1">
            <a:spLocks noGrp="1"/>
          </p:cNvSpPr>
          <p:nvPr>
            <p:ph type="title" hasCustomPrompt="1"/>
          </p:nvPr>
        </p:nvSpPr>
        <p:spPr>
          <a:xfrm>
            <a:off x="609598" y="4083551"/>
            <a:ext cx="2286002" cy="1569666"/>
          </a:xfrm>
          <a:prstGeom prst="rect">
            <a:avLst/>
          </a:prstGeom>
        </p:spPr>
        <p:txBody>
          <a:bodyPr/>
          <a:lstStyle/>
          <a:p>
            <a:r>
              <a:t>Click to add title here</a:t>
            </a:r>
          </a:p>
        </p:txBody>
      </p:sp>
      <p:sp>
        <p:nvSpPr>
          <p:cNvPr id="627" name="Body Level One…"/>
          <p:cNvSpPr txBox="1">
            <a:spLocks noGrp="1"/>
          </p:cNvSpPr>
          <p:nvPr>
            <p:ph type="body" sz="quarter" idx="1"/>
          </p:nvPr>
        </p:nvSpPr>
        <p:spPr>
          <a:xfrm>
            <a:off x="6096000" y="4083548"/>
            <a:ext cx="5486400" cy="1856877"/>
          </a:xfrm>
          <a:prstGeom prst="rect">
            <a:avLst/>
          </a:prstGeom>
        </p:spPr>
        <p:txBody>
          <a:bodyPr/>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r>
              <a:t>Body Level One</a:t>
            </a:r>
          </a:p>
          <a:p>
            <a:pPr lvl="1"/>
            <a:r>
              <a:t>Body Level Two</a:t>
            </a:r>
          </a:p>
          <a:p>
            <a:pPr lvl="2"/>
            <a:r>
              <a:t>Body Level Three</a:t>
            </a:r>
          </a:p>
          <a:p>
            <a:pPr lvl="3"/>
            <a:r>
              <a:t>Body Level Four</a:t>
            </a:r>
          </a:p>
          <a:p>
            <a:pPr lvl="4"/>
            <a:r>
              <a:t>Body Level Five</a:t>
            </a:r>
          </a:p>
        </p:txBody>
      </p:sp>
      <p:sp>
        <p:nvSpPr>
          <p:cNvPr id="62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6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pic>
        <p:nvPicPr>
          <p:cNvPr id="636" name="Picture 4" descr="Picture 4"/>
          <p:cNvPicPr>
            <a:picLocks noChangeAspect="1"/>
          </p:cNvPicPr>
          <p:nvPr/>
        </p:nvPicPr>
        <p:blipFill>
          <a:blip r:embed="rId2"/>
          <a:srcRect t="32714" b="25094"/>
          <a:stretch>
            <a:fillRect/>
          </a:stretch>
        </p:blipFill>
        <p:spPr>
          <a:xfrm>
            <a:off x="0" y="3428996"/>
            <a:ext cx="12192000" cy="3429006"/>
          </a:xfrm>
          <a:prstGeom prst="rect">
            <a:avLst/>
          </a:prstGeom>
          <a:ln w="12700">
            <a:miter lim="400000"/>
          </a:ln>
        </p:spPr>
      </p:pic>
      <p:sp>
        <p:nvSpPr>
          <p:cNvPr id="637"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638" name="Thank You"/>
          <p:cNvSpPr txBox="1">
            <a:spLocks noGrp="1"/>
          </p:cNvSpPr>
          <p:nvPr>
            <p:ph type="title" hasCustomPrompt="1"/>
          </p:nvPr>
        </p:nvSpPr>
        <p:spPr>
          <a:xfrm>
            <a:off x="609600" y="3725167"/>
            <a:ext cx="10972800" cy="923336"/>
          </a:xfrm>
          <a:prstGeom prst="rect">
            <a:avLst/>
          </a:prstGeom>
        </p:spPr>
        <p:txBody>
          <a:bodyPr/>
          <a:lstStyle>
            <a:lvl1pPr>
              <a:defRPr sz="5400">
                <a:solidFill>
                  <a:srgbClr val="FFFFFF"/>
                </a:solidFill>
              </a:defRPr>
            </a:lvl1pPr>
          </a:lstStyle>
          <a:p>
            <a:r>
              <a:t>Thank You</a:t>
            </a:r>
          </a:p>
        </p:txBody>
      </p:sp>
      <p:grpSp>
        <p:nvGrpSpPr>
          <p:cNvPr id="641" name="Group 31"/>
          <p:cNvGrpSpPr/>
          <p:nvPr/>
        </p:nvGrpSpPr>
        <p:grpSpPr>
          <a:xfrm>
            <a:off x="-12" y="6791317"/>
            <a:ext cx="12192021" cy="66691"/>
            <a:chOff x="-1" y="-1"/>
            <a:chExt cx="12192019" cy="66689"/>
          </a:xfrm>
        </p:grpSpPr>
        <p:sp>
          <p:nvSpPr>
            <p:cNvPr id="639"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40"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642" name="Body Level One…"/>
          <p:cNvSpPr txBox="1">
            <a:spLocks noGrp="1"/>
          </p:cNvSpPr>
          <p:nvPr>
            <p:ph type="body" sz="quarter" idx="1" hasCustomPrompt="1"/>
          </p:nvPr>
        </p:nvSpPr>
        <p:spPr>
          <a:xfrm>
            <a:off x="609600" y="4820711"/>
            <a:ext cx="4115826" cy="341560"/>
          </a:xfrm>
          <a:prstGeom prst="rect">
            <a:avLst/>
          </a:prstGeom>
        </p:spPr>
        <p:txBody>
          <a:bodyPr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r>
              <a:t>Contact Us: </a:t>
            </a:r>
          </a:p>
          <a:p>
            <a:pPr lvl="1"/>
            <a:endParaRPr/>
          </a:p>
          <a:p>
            <a:pPr lvl="2"/>
            <a:endParaRPr/>
          </a:p>
          <a:p>
            <a:pPr lvl="3"/>
            <a:endParaRPr/>
          </a:p>
          <a:p>
            <a:pPr lvl="4"/>
            <a:endParaRPr/>
          </a:p>
        </p:txBody>
      </p:sp>
      <p:sp>
        <p:nvSpPr>
          <p:cNvPr id="643" name="Text Placeholder 21"/>
          <p:cNvSpPr>
            <a:spLocks noGrp="1"/>
          </p:cNvSpPr>
          <p:nvPr>
            <p:ph type="body" sz="quarter" idx="21" hasCustomPrompt="1"/>
          </p:nvPr>
        </p:nvSpPr>
        <p:spPr>
          <a:xfrm>
            <a:off x="1048632" y="5344721"/>
            <a:ext cx="2927021" cy="341560"/>
          </a:xfrm>
          <a:prstGeom prst="rect">
            <a:avLst/>
          </a:prstGeom>
        </p:spPr>
        <p:txBody>
          <a:bodyPr anchor="ctr"/>
          <a:lstStyle>
            <a:lvl1pPr marL="0" indent="0">
              <a:buClrTx/>
              <a:buSzTx/>
              <a:buFontTx/>
              <a:buNone/>
              <a:defRPr sz="1400">
                <a:solidFill>
                  <a:srgbClr val="FFFFFF"/>
                </a:solidFill>
              </a:defRPr>
            </a:lvl1pPr>
          </a:lstStyle>
          <a:p>
            <a:r>
              <a:t>Add Location</a:t>
            </a:r>
          </a:p>
        </p:txBody>
      </p:sp>
      <p:sp>
        <p:nvSpPr>
          <p:cNvPr id="644" name="Text Placeholder 21"/>
          <p:cNvSpPr>
            <a:spLocks noGrp="1"/>
          </p:cNvSpPr>
          <p:nvPr>
            <p:ph type="body" sz="quarter" idx="22" hasCustomPrompt="1"/>
          </p:nvPr>
        </p:nvSpPr>
        <p:spPr>
          <a:xfrm>
            <a:off x="1048632" y="5771038"/>
            <a:ext cx="2552477" cy="341560"/>
          </a:xfrm>
          <a:prstGeom prst="rect">
            <a:avLst/>
          </a:prstGeom>
        </p:spPr>
        <p:txBody>
          <a:bodyPr anchor="ctr"/>
          <a:lstStyle>
            <a:lvl1pPr marL="0" indent="0">
              <a:buClrTx/>
              <a:buSzTx/>
              <a:buFontTx/>
              <a:buNone/>
              <a:defRPr sz="1400">
                <a:solidFill>
                  <a:srgbClr val="FFFFFF"/>
                </a:solidFill>
              </a:defRPr>
            </a:lvl1pPr>
          </a:lstStyle>
          <a:p>
            <a:r>
              <a:t>Add phone</a:t>
            </a:r>
          </a:p>
        </p:txBody>
      </p:sp>
      <p:sp>
        <p:nvSpPr>
          <p:cNvPr id="645" name="Text Placeholder 21"/>
          <p:cNvSpPr>
            <a:spLocks noGrp="1"/>
          </p:cNvSpPr>
          <p:nvPr>
            <p:ph type="body" sz="quarter" idx="23" hasCustomPrompt="1"/>
          </p:nvPr>
        </p:nvSpPr>
        <p:spPr>
          <a:xfrm>
            <a:off x="1048629" y="6197358"/>
            <a:ext cx="3175457" cy="341560"/>
          </a:xfrm>
          <a:prstGeom prst="rect">
            <a:avLst/>
          </a:prstGeom>
        </p:spPr>
        <p:txBody>
          <a:bodyPr anchor="ctr"/>
          <a:lstStyle>
            <a:lvl1pPr marL="0" indent="0">
              <a:buClrTx/>
              <a:buSzTx/>
              <a:buFontTx/>
              <a:buNone/>
              <a:defRPr sz="1400">
                <a:solidFill>
                  <a:srgbClr val="FFFFFF"/>
                </a:solidFill>
              </a:defRPr>
            </a:lvl1pPr>
          </a:lstStyle>
          <a:p>
            <a:r>
              <a:t>Add Email</a:t>
            </a:r>
          </a:p>
        </p:txBody>
      </p:sp>
      <p:pic>
        <p:nvPicPr>
          <p:cNvPr id="646"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647"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654"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655"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66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663" name="Picture Placeholder 18"/>
          <p:cNvSpPr>
            <a:spLocks noGrp="1"/>
          </p:cNvSpPr>
          <p:nvPr>
            <p:ph type="pic" sz="half" idx="21"/>
          </p:nvPr>
        </p:nvSpPr>
        <p:spPr>
          <a:xfrm>
            <a:off x="2011363" y="2133600"/>
            <a:ext cx="10180637" cy="1902162"/>
          </a:xfrm>
          <a:prstGeom prst="rect">
            <a:avLst/>
          </a:prstGeom>
        </p:spPr>
        <p:txBody>
          <a:bodyPr lIns="91439" tIns="45719" rIns="91439" bIns="45719">
            <a:noAutofit/>
          </a:bodyPr>
          <a:lstStyle/>
          <a:p>
            <a:endParaRPr/>
          </a:p>
        </p:txBody>
      </p:sp>
      <p:grpSp>
        <p:nvGrpSpPr>
          <p:cNvPr id="667" name="Group 13"/>
          <p:cNvGrpSpPr/>
          <p:nvPr/>
        </p:nvGrpSpPr>
        <p:grpSpPr>
          <a:xfrm>
            <a:off x="2011357" y="4135106"/>
            <a:ext cx="10180328" cy="68935"/>
            <a:chOff x="0" y="0"/>
            <a:chExt cx="10180326" cy="68934"/>
          </a:xfrm>
        </p:grpSpPr>
        <p:sp>
          <p:nvSpPr>
            <p:cNvPr id="664" name="Rectangle 14"/>
            <p:cNvSpPr/>
            <p:nvPr/>
          </p:nvSpPr>
          <p:spPr>
            <a:xfrm>
              <a:off x="-1" y="-1"/>
              <a:ext cx="3396023" cy="68936"/>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65" name="Rectangle 15"/>
            <p:cNvSpPr/>
            <p:nvPr/>
          </p:nvSpPr>
          <p:spPr>
            <a:xfrm>
              <a:off x="3392150" y="-1"/>
              <a:ext cx="3396023" cy="68936"/>
            </a:xfrm>
            <a:prstGeom prst="rect">
              <a:avLst/>
            </a:prstGeom>
            <a:solidFill>
              <a:srgbClr val="E83E1D"/>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66" name="Rectangle 16"/>
            <p:cNvSpPr/>
            <p:nvPr/>
          </p:nvSpPr>
          <p:spPr>
            <a:xfrm>
              <a:off x="6784303" y="-1"/>
              <a:ext cx="3396023" cy="68936"/>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668" name="Presentation title here"/>
          <p:cNvSpPr txBox="1">
            <a:spLocks noGrp="1"/>
          </p:cNvSpPr>
          <p:nvPr>
            <p:ph type="title" hasCustomPrompt="1"/>
          </p:nvPr>
        </p:nvSpPr>
        <p:spPr>
          <a:xfrm>
            <a:off x="2011359" y="4372311"/>
            <a:ext cx="9571043" cy="728549"/>
          </a:xfrm>
          <a:prstGeom prst="rect">
            <a:avLst/>
          </a:prstGeom>
        </p:spPr>
        <p:txBody>
          <a:bodyPr anchor="b"/>
          <a:lstStyle>
            <a:lvl1pPr>
              <a:defRPr sz="3600">
                <a:solidFill>
                  <a:srgbClr val="171716"/>
                </a:solidFill>
              </a:defRPr>
            </a:lvl1pPr>
          </a:lstStyle>
          <a:p>
            <a:r>
              <a:t>Presentation title here</a:t>
            </a:r>
          </a:p>
        </p:txBody>
      </p:sp>
      <p:sp>
        <p:nvSpPr>
          <p:cNvPr id="669" name="Body Level One…"/>
          <p:cNvSpPr txBox="1">
            <a:spLocks noGrp="1"/>
          </p:cNvSpPr>
          <p:nvPr>
            <p:ph type="body" sz="quarter" idx="1"/>
          </p:nvPr>
        </p:nvSpPr>
        <p:spPr>
          <a:xfrm>
            <a:off x="2011359" y="5182608"/>
            <a:ext cx="9571043" cy="345852"/>
          </a:xfrm>
          <a:prstGeom prst="rect">
            <a:avLst/>
          </a:prstGeom>
        </p:spPr>
        <p:txBody>
          <a:bodyPr/>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pic>
        <p:nvPicPr>
          <p:cNvPr id="670" name="Picture 20" descr="Picture 20"/>
          <p:cNvPicPr>
            <a:picLocks noChangeAspect="1"/>
          </p:cNvPicPr>
          <p:nvPr/>
        </p:nvPicPr>
        <p:blipFill>
          <a:blip r:embed="rId2"/>
          <a:stretch>
            <a:fillRect/>
          </a:stretch>
        </p:blipFill>
        <p:spPr>
          <a:xfrm>
            <a:off x="1980313" y="822181"/>
            <a:ext cx="2793490" cy="1014725"/>
          </a:xfrm>
          <a:prstGeom prst="rect">
            <a:avLst/>
          </a:prstGeom>
          <a:ln w="12700">
            <a:miter lim="400000"/>
          </a:ln>
        </p:spPr>
      </p:pic>
      <p:sp>
        <p:nvSpPr>
          <p:cNvPr id="671"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itle">
  <p:cSld name="3_Title Slide">
    <p:bg>
      <p:bgPr>
        <a:solidFill>
          <a:srgbClr val="E7E6E6"/>
        </a:solidFill>
        <a:effectLst/>
      </p:bgPr>
    </p:bg>
    <p:spTree>
      <p:nvGrpSpPr>
        <p:cNvPr id="1" name=""/>
        <p:cNvGrpSpPr/>
        <p:nvPr/>
      </p:nvGrpSpPr>
      <p:grpSpPr>
        <a:xfrm>
          <a:off x="0" y="0"/>
          <a:ext cx="0" cy="0"/>
          <a:chOff x="0" y="0"/>
          <a:chExt cx="0" cy="0"/>
        </a:xfrm>
      </p:grpSpPr>
      <p:sp>
        <p:nvSpPr>
          <p:cNvPr id="19" name="Block Arc 30"/>
          <p:cNvSpPr/>
          <p:nvPr/>
        </p:nvSpPr>
        <p:spPr>
          <a:xfrm rot="5400000">
            <a:off x="-1078964" y="1851872"/>
            <a:ext cx="5419521" cy="11240942"/>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anchor="ctr"/>
          <a:lstStyle/>
          <a:p>
            <a:pPr algn="ctr"/>
            <a:endParaRPr/>
          </a:p>
        </p:txBody>
      </p:sp>
      <p:sp>
        <p:nvSpPr>
          <p:cNvPr id="20" name="Block Arc 31"/>
          <p:cNvSpPr/>
          <p:nvPr/>
        </p:nvSpPr>
        <p:spPr>
          <a:xfrm rot="16200000">
            <a:off x="-2350597" y="-3067075"/>
            <a:ext cx="8270392" cy="11588640"/>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anchor="ctr"/>
          <a:lstStyle/>
          <a:p>
            <a:pPr algn="ctr"/>
            <a:endParaRPr/>
          </a:p>
        </p:txBody>
      </p:sp>
      <p:sp>
        <p:nvSpPr>
          <p:cNvPr id="21" name="Oval 27"/>
          <p:cNvSpPr/>
          <p:nvPr/>
        </p:nvSpPr>
        <p:spPr>
          <a:xfrm>
            <a:off x="-3773436" y="-1171953"/>
            <a:ext cx="11117611" cy="11117612"/>
          </a:xfrm>
          <a:prstGeom prst="ellipse">
            <a:avLst/>
          </a:prstGeom>
          <a:solidFill>
            <a:srgbClr val="FFFFFF"/>
          </a:solidFill>
          <a:ln w="12700">
            <a:miter lim="400000"/>
          </a:ln>
        </p:spPr>
        <p:txBody>
          <a:bodyPr lIns="45718" tIns="45718" rIns="45718" bIns="45718" anchor="ctr"/>
          <a:lstStyle/>
          <a:p>
            <a:pPr algn="ctr">
              <a:defRPr>
                <a:solidFill>
                  <a:srgbClr val="FFFFFF"/>
                </a:solidFill>
              </a:defRPr>
            </a:pPr>
            <a:endParaRPr/>
          </a:p>
        </p:txBody>
      </p:sp>
      <p:pic>
        <p:nvPicPr>
          <p:cNvPr id="22"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23" name="Presentation title here"/>
          <p:cNvSpPr txBox="1">
            <a:spLocks noGrp="1"/>
          </p:cNvSpPr>
          <p:nvPr>
            <p:ph type="title" hasCustomPrompt="1"/>
          </p:nvPr>
        </p:nvSpPr>
        <p:spPr>
          <a:xfrm>
            <a:off x="609601" y="3182242"/>
            <a:ext cx="4450404" cy="1960566"/>
          </a:xfrm>
          <a:prstGeom prst="rect">
            <a:avLst/>
          </a:prstGeom>
        </p:spPr>
        <p:txBody>
          <a:bodyPr anchor="b"/>
          <a:lstStyle>
            <a:lvl1pPr>
              <a:defRPr sz="4400">
                <a:solidFill>
                  <a:srgbClr val="171716"/>
                </a:solidFill>
              </a:defRPr>
            </a:lvl1pPr>
          </a:lstStyle>
          <a:p>
            <a:r>
              <a:t>Presentation title here</a:t>
            </a:r>
          </a:p>
        </p:txBody>
      </p:sp>
      <p:sp>
        <p:nvSpPr>
          <p:cNvPr id="24" name="Body Level One…"/>
          <p:cNvSpPr txBox="1">
            <a:spLocks noGrp="1"/>
          </p:cNvSpPr>
          <p:nvPr>
            <p:ph type="body" sz="quarter" idx="1"/>
          </p:nvPr>
        </p:nvSpPr>
        <p:spPr>
          <a:xfrm>
            <a:off x="609601" y="5293485"/>
            <a:ext cx="4450404" cy="345850"/>
          </a:xfrm>
          <a:prstGeom prst="rect">
            <a:avLst/>
          </a:prstGeom>
        </p:spPr>
        <p:txBody>
          <a:bodyPr/>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grpSp>
        <p:nvGrpSpPr>
          <p:cNvPr id="27" name="Group 8"/>
          <p:cNvGrpSpPr/>
          <p:nvPr/>
        </p:nvGrpSpPr>
        <p:grpSpPr>
          <a:xfrm>
            <a:off x="-3" y="5224321"/>
            <a:ext cx="4450407" cy="1"/>
            <a:chOff x="0" y="0"/>
            <a:chExt cx="4450405" cy="0"/>
          </a:xfrm>
        </p:grpSpPr>
        <p:sp>
          <p:nvSpPr>
            <p:cNvPr id="25" name="Straight Connector 23"/>
            <p:cNvSpPr/>
            <p:nvPr/>
          </p:nvSpPr>
          <p:spPr>
            <a:xfrm>
              <a:off x="678379" y="0"/>
              <a:ext cx="3772027"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6" name="Straight Connector 6"/>
            <p:cNvSpPr/>
            <p:nvPr/>
          </p:nvSpPr>
          <p:spPr>
            <a:xfrm>
              <a:off x="0" y="0"/>
              <a:ext cx="37720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28" name="Freeform: Shape 29"/>
          <p:cNvSpPr>
            <a:spLocks noGrp="1"/>
          </p:cNvSpPr>
          <p:nvPr>
            <p:ph type="pic" idx="21"/>
          </p:nvPr>
        </p:nvSpPr>
        <p:spPr>
          <a:xfrm>
            <a:off x="5563467" y="0"/>
            <a:ext cx="6628535" cy="6858000"/>
          </a:xfrm>
          <a:prstGeom prst="rect">
            <a:avLst/>
          </a:prstGeom>
        </p:spPr>
        <p:txBody>
          <a:bodyPr lIns="91439" tIns="45719" rIns="91439" bIns="45719">
            <a:noAutofit/>
          </a:bodyPr>
          <a:lstStyle/>
          <a:p>
            <a:endParaRPr/>
          </a:p>
        </p:txBody>
      </p:sp>
      <p:sp>
        <p:nvSpPr>
          <p:cNvPr id="29"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357742392"/>
      </p:ext>
    </p:extLst>
  </p:cSld>
  <p:clrMapOvr>
    <a:masterClrMapping/>
  </p:clrMapOvr>
  <p:transition spd="med"/>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36"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37" name="Picture Placeholder 21"/>
          <p:cNvSpPr>
            <a:spLocks noGrp="1"/>
          </p:cNvSpPr>
          <p:nvPr>
            <p:ph type="pic" sz="half" idx="21"/>
          </p:nvPr>
        </p:nvSpPr>
        <p:spPr>
          <a:xfrm>
            <a:off x="678378" y="766381"/>
            <a:ext cx="5325206" cy="5325237"/>
          </a:xfrm>
          <a:prstGeom prst="rect">
            <a:avLst/>
          </a:prstGeom>
          <a:ln w="63500">
            <a:solidFill>
              <a:srgbClr val="74707C"/>
            </a:solidFill>
            <a:round/>
          </a:ln>
        </p:spPr>
        <p:txBody>
          <a:bodyPr lIns="91439" tIns="45719" rIns="91439" bIns="45719">
            <a:noAutofit/>
          </a:bodyPr>
          <a:lstStyle/>
          <a:p>
            <a:endParaRPr/>
          </a:p>
        </p:txBody>
      </p:sp>
      <p:pic>
        <p:nvPicPr>
          <p:cNvPr id="38" name="Picture 7" descr="Picture 7"/>
          <p:cNvPicPr>
            <a:picLocks noChangeAspect="1"/>
          </p:cNvPicPr>
          <p:nvPr/>
        </p:nvPicPr>
        <p:blipFill>
          <a:blip r:embed="rId3"/>
          <a:stretch>
            <a:fillRect/>
          </a:stretch>
        </p:blipFill>
        <p:spPr>
          <a:xfrm>
            <a:off x="6605519" y="720500"/>
            <a:ext cx="2700529" cy="980954"/>
          </a:xfrm>
          <a:prstGeom prst="rect">
            <a:avLst/>
          </a:prstGeom>
          <a:ln w="12700">
            <a:miter lim="400000"/>
          </a:ln>
        </p:spPr>
      </p:pic>
      <p:sp>
        <p:nvSpPr>
          <p:cNvPr id="39" name="Presentation title here"/>
          <p:cNvSpPr txBox="1">
            <a:spLocks noGrp="1"/>
          </p:cNvSpPr>
          <p:nvPr>
            <p:ph type="title" hasCustomPrompt="1"/>
          </p:nvPr>
        </p:nvSpPr>
        <p:spPr>
          <a:xfrm>
            <a:off x="6635219" y="2838896"/>
            <a:ext cx="4450404" cy="1379557"/>
          </a:xfrm>
          <a:prstGeom prst="rect">
            <a:avLst/>
          </a:prstGeom>
        </p:spPr>
        <p:txBody>
          <a:bodyPr lIns="0" tIns="0" rIns="0" bIns="0" anchor="b"/>
          <a:lstStyle>
            <a:lvl1pPr>
              <a:defRPr sz="4400">
                <a:solidFill>
                  <a:srgbClr val="171716"/>
                </a:solidFill>
              </a:defRPr>
            </a:lvl1pPr>
          </a:lstStyle>
          <a:p>
            <a:r>
              <a:t>Presentation title here</a:t>
            </a:r>
          </a:p>
        </p:txBody>
      </p:sp>
      <p:sp>
        <p:nvSpPr>
          <p:cNvPr id="40" name="Body Level One…"/>
          <p:cNvSpPr txBox="1">
            <a:spLocks noGrp="1"/>
          </p:cNvSpPr>
          <p:nvPr>
            <p:ph type="body" sz="quarter" idx="1"/>
          </p:nvPr>
        </p:nvSpPr>
        <p:spPr>
          <a:xfrm>
            <a:off x="6635219" y="4369129"/>
            <a:ext cx="4450404" cy="345850"/>
          </a:xfrm>
          <a:prstGeom prst="rect">
            <a:avLst/>
          </a:prstGeom>
        </p:spPr>
        <p:txBody>
          <a:bodyPr lIns="0" tIns="0" rIns="0" bIns="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grpSp>
        <p:nvGrpSpPr>
          <p:cNvPr id="43" name="Group 8"/>
          <p:cNvGrpSpPr/>
          <p:nvPr/>
        </p:nvGrpSpPr>
        <p:grpSpPr>
          <a:xfrm>
            <a:off x="6635219" y="4261630"/>
            <a:ext cx="4450406" cy="12700"/>
            <a:chOff x="0" y="0"/>
            <a:chExt cx="4450405" cy="12699"/>
          </a:xfrm>
        </p:grpSpPr>
        <p:sp>
          <p:nvSpPr>
            <p:cNvPr id="41" name="Straight Connector 23"/>
            <p:cNvSpPr/>
            <p:nvPr/>
          </p:nvSpPr>
          <p:spPr>
            <a:xfrm flipH="1" flipV="1">
              <a:off x="-1" y="0"/>
              <a:ext cx="3772027" cy="1270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42" name="Straight Connector 6"/>
            <p:cNvSpPr/>
            <p:nvPr/>
          </p:nvSpPr>
          <p:spPr>
            <a:xfrm flipH="1" flipV="1">
              <a:off x="678379" y="0"/>
              <a:ext cx="3772027" cy="1270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44" name="Text Placeholder 52"/>
          <p:cNvSpPr>
            <a:spLocks noGrp="1"/>
          </p:cNvSpPr>
          <p:nvPr>
            <p:ph type="body" sz="quarter" idx="22" hasCustomPrompt="1"/>
          </p:nvPr>
        </p:nvSpPr>
        <p:spPr>
          <a:xfrm>
            <a:off x="6667500" y="5852423"/>
            <a:ext cx="2851899" cy="273777"/>
          </a:xfrm>
          <a:prstGeom prst="rect">
            <a:avLst/>
          </a:prstGeom>
        </p:spPr>
        <p:txBody>
          <a:bodyPr lIns="0" tIns="0" rIns="0" bIns="0" anchor="b"/>
          <a:lstStyle>
            <a:lvl1pPr marL="0" indent="0">
              <a:lnSpc>
                <a:spcPts val="1900"/>
              </a:lnSpc>
              <a:buClrTx/>
              <a:buSzTx/>
              <a:buFontTx/>
              <a:buNone/>
              <a:defRPr sz="1400">
                <a:solidFill>
                  <a:srgbClr val="171716"/>
                </a:solidFill>
              </a:defRPr>
            </a:lvl1pPr>
          </a:lstStyle>
          <a:p>
            <a:r>
              <a:t>DATE</a:t>
            </a:r>
          </a:p>
        </p:txBody>
      </p:sp>
      <p:sp>
        <p:nvSpPr>
          <p:cNvPr id="45"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4148465229"/>
      </p:ext>
    </p:extLst>
  </p:cSld>
  <p:clrMapOvr>
    <a:masterClrMapping/>
  </p:clrMapOvr>
  <p:transition spd="med"/>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x">
  <p:cSld name="6_Title Slide">
    <p:spTree>
      <p:nvGrpSpPr>
        <p:cNvPr id="1" name=""/>
        <p:cNvGrpSpPr/>
        <p:nvPr/>
      </p:nvGrpSpPr>
      <p:grpSpPr>
        <a:xfrm>
          <a:off x="0" y="0"/>
          <a:ext cx="0" cy="0"/>
          <a:chOff x="0" y="0"/>
          <a:chExt cx="0" cy="0"/>
        </a:xfrm>
      </p:grpSpPr>
      <p:sp>
        <p:nvSpPr>
          <p:cNvPr id="5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53" name="Rectangle 36"/>
          <p:cNvSpPr/>
          <p:nvPr/>
        </p:nvSpPr>
        <p:spPr>
          <a:xfrm>
            <a:off x="11060234" y="6256716"/>
            <a:ext cx="660279" cy="575885"/>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54" name="Freeform: Shape 25"/>
          <p:cNvSpPr/>
          <p:nvPr/>
        </p:nvSpPr>
        <p:spPr>
          <a:xfrm flipH="1">
            <a:off x="7425242" y="-1098073"/>
            <a:ext cx="4749018"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anchor="ctr"/>
          <a:lstStyle/>
          <a:p>
            <a:pPr algn="ctr">
              <a:defRPr>
                <a:solidFill>
                  <a:srgbClr val="FFFFFF"/>
                </a:solidFill>
              </a:defRPr>
            </a:pPr>
            <a:endParaRPr/>
          </a:p>
        </p:txBody>
      </p:sp>
      <p:sp>
        <p:nvSpPr>
          <p:cNvPr id="55"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anchor="ctr"/>
          <a:lstStyle/>
          <a:p>
            <a:pPr algn="ctr">
              <a:defRPr>
                <a:solidFill>
                  <a:srgbClr val="FFFFFF"/>
                </a:solidFill>
              </a:defRPr>
            </a:pPr>
            <a:endParaRPr/>
          </a:p>
        </p:txBody>
      </p:sp>
      <p:sp>
        <p:nvSpPr>
          <p:cNvPr id="56" name="Presentation title here"/>
          <p:cNvSpPr txBox="1">
            <a:spLocks noGrp="1"/>
          </p:cNvSpPr>
          <p:nvPr>
            <p:ph type="title" hasCustomPrompt="1"/>
          </p:nvPr>
        </p:nvSpPr>
        <p:spPr>
          <a:xfrm>
            <a:off x="629785" y="3182242"/>
            <a:ext cx="4450405" cy="1960566"/>
          </a:xfrm>
          <a:prstGeom prst="rect">
            <a:avLst/>
          </a:prstGeom>
        </p:spPr>
        <p:txBody>
          <a:bodyPr anchor="b"/>
          <a:lstStyle>
            <a:lvl1pPr>
              <a:defRPr sz="4400">
                <a:solidFill>
                  <a:srgbClr val="171716"/>
                </a:solidFill>
              </a:defRPr>
            </a:lvl1pPr>
          </a:lstStyle>
          <a:p>
            <a:r>
              <a:t>Presentation title here</a:t>
            </a:r>
          </a:p>
        </p:txBody>
      </p:sp>
      <p:sp>
        <p:nvSpPr>
          <p:cNvPr id="57" name="Body Level One…"/>
          <p:cNvSpPr txBox="1">
            <a:spLocks noGrp="1"/>
          </p:cNvSpPr>
          <p:nvPr>
            <p:ph type="body" sz="quarter" idx="1"/>
          </p:nvPr>
        </p:nvSpPr>
        <p:spPr>
          <a:xfrm>
            <a:off x="629785" y="5293485"/>
            <a:ext cx="4450405" cy="345850"/>
          </a:xfrm>
          <a:prstGeom prst="rect">
            <a:avLst/>
          </a:prstGeom>
        </p:spPr>
        <p:txBody>
          <a:bodyPr/>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sp>
        <p:nvSpPr>
          <p:cNvPr id="58" name="Picture Placeholder 31"/>
          <p:cNvSpPr>
            <a:spLocks noGrp="1"/>
          </p:cNvSpPr>
          <p:nvPr>
            <p:ph type="pic" sz="half" idx="21"/>
          </p:nvPr>
        </p:nvSpPr>
        <p:spPr>
          <a:xfrm>
            <a:off x="7636105" y="0"/>
            <a:ext cx="4555894" cy="6858000"/>
          </a:xfrm>
          <a:prstGeom prst="rect">
            <a:avLst/>
          </a:prstGeom>
        </p:spPr>
        <p:txBody>
          <a:bodyPr lIns="91439" tIns="45719" rIns="91439" bIns="45719">
            <a:noAutofit/>
          </a:bodyPr>
          <a:lstStyle/>
          <a:p>
            <a:endParaRPr/>
          </a:p>
        </p:txBody>
      </p:sp>
      <p:grpSp>
        <p:nvGrpSpPr>
          <p:cNvPr id="61" name="Group 33"/>
          <p:cNvGrpSpPr/>
          <p:nvPr/>
        </p:nvGrpSpPr>
        <p:grpSpPr>
          <a:xfrm>
            <a:off x="-3" y="5224321"/>
            <a:ext cx="4450407" cy="1"/>
            <a:chOff x="0" y="0"/>
            <a:chExt cx="4450405" cy="0"/>
          </a:xfrm>
        </p:grpSpPr>
        <p:sp>
          <p:nvSpPr>
            <p:cNvPr id="59" name="Straight Connector 34"/>
            <p:cNvSpPr/>
            <p:nvPr/>
          </p:nvSpPr>
          <p:spPr>
            <a:xfrm>
              <a:off x="678379" y="0"/>
              <a:ext cx="3772027"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60" name="Straight Connector 35"/>
            <p:cNvSpPr/>
            <p:nvPr/>
          </p:nvSpPr>
          <p:spPr>
            <a:xfrm>
              <a:off x="0" y="0"/>
              <a:ext cx="37720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pic>
        <p:nvPicPr>
          <p:cNvPr id="62"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63"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033621772"/>
      </p:ext>
    </p:extLst>
  </p:cSld>
  <p:clrMapOvr>
    <a:masterClrMapping/>
  </p:clrMapOvr>
  <p:transition spd="med"/>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7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71" name="Picture Placeholder 18"/>
          <p:cNvSpPr>
            <a:spLocks noGrp="1"/>
          </p:cNvSpPr>
          <p:nvPr>
            <p:ph type="pic" sz="half" idx="21"/>
          </p:nvPr>
        </p:nvSpPr>
        <p:spPr>
          <a:xfrm>
            <a:off x="2011363" y="2133600"/>
            <a:ext cx="10180637" cy="1902161"/>
          </a:xfrm>
          <a:prstGeom prst="rect">
            <a:avLst/>
          </a:prstGeom>
        </p:spPr>
        <p:txBody>
          <a:bodyPr lIns="91439" tIns="45719" rIns="91439" bIns="45719">
            <a:noAutofit/>
          </a:bodyPr>
          <a:lstStyle/>
          <a:p>
            <a:endParaRPr/>
          </a:p>
        </p:txBody>
      </p:sp>
      <p:grpSp>
        <p:nvGrpSpPr>
          <p:cNvPr id="75" name="Group 13"/>
          <p:cNvGrpSpPr/>
          <p:nvPr/>
        </p:nvGrpSpPr>
        <p:grpSpPr>
          <a:xfrm>
            <a:off x="2011361" y="4135106"/>
            <a:ext cx="10180322" cy="68931"/>
            <a:chOff x="-1" y="0"/>
            <a:chExt cx="10180320" cy="68929"/>
          </a:xfrm>
        </p:grpSpPr>
        <p:sp>
          <p:nvSpPr>
            <p:cNvPr id="72" name="Rectangle 14"/>
            <p:cNvSpPr/>
            <p:nvPr/>
          </p:nvSpPr>
          <p:spPr>
            <a:xfrm>
              <a:off x="-2" y="0"/>
              <a:ext cx="3396021" cy="6893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73" name="Rectangle 15"/>
            <p:cNvSpPr/>
            <p:nvPr/>
          </p:nvSpPr>
          <p:spPr>
            <a:xfrm>
              <a:off x="3392148" y="0"/>
              <a:ext cx="3396021" cy="68930"/>
            </a:xfrm>
            <a:prstGeom prst="rect">
              <a:avLst/>
            </a:prstGeom>
            <a:solidFill>
              <a:srgbClr val="E83E1D"/>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74" name="Rectangle 16"/>
            <p:cNvSpPr/>
            <p:nvPr/>
          </p:nvSpPr>
          <p:spPr>
            <a:xfrm>
              <a:off x="6784299" y="0"/>
              <a:ext cx="3396021" cy="6893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76" name="Presentation title here"/>
          <p:cNvSpPr txBox="1">
            <a:spLocks noGrp="1"/>
          </p:cNvSpPr>
          <p:nvPr>
            <p:ph type="title" hasCustomPrompt="1"/>
          </p:nvPr>
        </p:nvSpPr>
        <p:spPr>
          <a:xfrm>
            <a:off x="2011360" y="4372311"/>
            <a:ext cx="9571041" cy="728547"/>
          </a:xfrm>
          <a:prstGeom prst="rect">
            <a:avLst/>
          </a:prstGeom>
        </p:spPr>
        <p:txBody>
          <a:bodyPr anchor="b"/>
          <a:lstStyle>
            <a:lvl1pPr>
              <a:defRPr sz="3600">
                <a:solidFill>
                  <a:srgbClr val="171716"/>
                </a:solidFill>
              </a:defRPr>
            </a:lvl1pPr>
          </a:lstStyle>
          <a:p>
            <a:r>
              <a:t>Presentation title here</a:t>
            </a:r>
          </a:p>
        </p:txBody>
      </p:sp>
      <p:sp>
        <p:nvSpPr>
          <p:cNvPr id="77" name="Body Level One…"/>
          <p:cNvSpPr txBox="1">
            <a:spLocks noGrp="1"/>
          </p:cNvSpPr>
          <p:nvPr>
            <p:ph type="body" sz="quarter" idx="1"/>
          </p:nvPr>
        </p:nvSpPr>
        <p:spPr>
          <a:xfrm>
            <a:off x="2011360" y="5182608"/>
            <a:ext cx="9571041" cy="345850"/>
          </a:xfrm>
          <a:prstGeom prst="rect">
            <a:avLst/>
          </a:prstGeom>
        </p:spPr>
        <p:txBody>
          <a:bodyPr/>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pic>
        <p:nvPicPr>
          <p:cNvPr id="78" name="Picture 20" descr="Picture 20"/>
          <p:cNvPicPr>
            <a:picLocks noChangeAspect="1"/>
          </p:cNvPicPr>
          <p:nvPr/>
        </p:nvPicPr>
        <p:blipFill>
          <a:blip r:embed="rId2"/>
          <a:stretch>
            <a:fillRect/>
          </a:stretch>
        </p:blipFill>
        <p:spPr>
          <a:xfrm>
            <a:off x="1980313" y="822181"/>
            <a:ext cx="2793490" cy="1014723"/>
          </a:xfrm>
          <a:prstGeom prst="rect">
            <a:avLst/>
          </a:prstGeom>
          <a:ln w="12700">
            <a:miter lim="400000"/>
          </a:ln>
        </p:spPr>
      </p:pic>
      <p:sp>
        <p:nvSpPr>
          <p:cNvPr id="79"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720875405"/>
      </p:ext>
    </p:extLst>
  </p:cSld>
  <p:clrMapOvr>
    <a:masterClrMapping/>
  </p:clrMapOvr>
  <p:transition spd="med"/>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8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87" name="Rectangle 1"/>
          <p:cNvSpPr/>
          <p:nvPr/>
        </p:nvSpPr>
        <p:spPr>
          <a:xfrm>
            <a:off x="11265406" y="6536652"/>
            <a:ext cx="151531" cy="188107"/>
          </a:xfrm>
          <a:prstGeom prst="rect">
            <a:avLst/>
          </a:prstGeom>
          <a:solidFill>
            <a:srgbClr val="FFFFFF"/>
          </a:solidFill>
          <a:ln w="12700">
            <a:solidFill>
              <a:srgbClr val="FFFFFF"/>
            </a:solidFill>
            <a:miter/>
          </a:ln>
        </p:spPr>
        <p:txBody>
          <a:bodyPr lIns="45718" tIns="45718" rIns="45718" bIns="45718" anchor="ctr"/>
          <a:lstStyle/>
          <a:p>
            <a:pPr algn="ctr">
              <a:defRPr>
                <a:solidFill>
                  <a:srgbClr val="FFFFFF"/>
                </a:solidFill>
              </a:defRPr>
            </a:pPr>
            <a:endParaRPr/>
          </a:p>
        </p:txBody>
      </p:sp>
      <p:sp>
        <p:nvSpPr>
          <p:cNvPr id="88"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107785314"/>
      </p:ext>
    </p:extLst>
  </p:cSld>
  <p:clrMapOvr>
    <a:masterClrMapping/>
  </p:clrMapOvr>
  <p:transition spd="med"/>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95"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96"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anchor="ctr"/>
          <a:lstStyle/>
          <a:p>
            <a:pPr algn="ctr">
              <a:defRPr>
                <a:solidFill>
                  <a:srgbClr val="FFFFFF"/>
                </a:solidFill>
              </a:defRPr>
            </a:pPr>
            <a:endParaRPr/>
          </a:p>
        </p:txBody>
      </p:sp>
      <p:sp>
        <p:nvSpPr>
          <p:cNvPr id="97" name="Body Level One…"/>
          <p:cNvSpPr txBox="1">
            <a:spLocks noGrp="1"/>
          </p:cNvSpPr>
          <p:nvPr>
            <p:ph type="body" sz="quarter" idx="1" hasCustomPrompt="1"/>
          </p:nvPr>
        </p:nvSpPr>
        <p:spPr>
          <a:xfrm>
            <a:off x="7678580" y="2061098"/>
            <a:ext cx="324410" cy="236824"/>
          </a:xfrm>
          <a:prstGeom prst="rect">
            <a:avLst/>
          </a:prstGeom>
        </p:spPr>
        <p:txBody>
          <a:bodyPr lIns="0" tIns="0" rIns="0" bIns="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r>
              <a:t>00</a:t>
            </a:r>
          </a:p>
          <a:p>
            <a:pPr lvl="1"/>
            <a:endParaRPr/>
          </a:p>
          <a:p>
            <a:pPr lvl="2"/>
            <a:endParaRPr/>
          </a:p>
          <a:p>
            <a:pPr lvl="3"/>
            <a:endParaRPr/>
          </a:p>
          <a:p>
            <a:pPr lvl="4"/>
            <a:endParaRPr/>
          </a:p>
        </p:txBody>
      </p:sp>
      <p:sp>
        <p:nvSpPr>
          <p:cNvPr id="98" name="Text Placeholder 52"/>
          <p:cNvSpPr>
            <a:spLocks noGrp="1"/>
          </p:cNvSpPr>
          <p:nvPr>
            <p:ph type="body" sz="quarter" idx="21" hasCustomPrompt="1"/>
          </p:nvPr>
        </p:nvSpPr>
        <p:spPr>
          <a:xfrm>
            <a:off x="7678580" y="2704239"/>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99" name="Text Placeholder 52"/>
          <p:cNvSpPr>
            <a:spLocks noGrp="1"/>
          </p:cNvSpPr>
          <p:nvPr>
            <p:ph type="body" sz="quarter" idx="22" hasCustomPrompt="1"/>
          </p:nvPr>
        </p:nvSpPr>
        <p:spPr>
          <a:xfrm>
            <a:off x="7678580" y="3342428"/>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100" name="Text Placeholder 52"/>
          <p:cNvSpPr>
            <a:spLocks noGrp="1"/>
          </p:cNvSpPr>
          <p:nvPr>
            <p:ph type="body" sz="quarter" idx="23" hasCustomPrompt="1"/>
          </p:nvPr>
        </p:nvSpPr>
        <p:spPr>
          <a:xfrm>
            <a:off x="7678580" y="3983323"/>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101" name="Text Placeholder 52"/>
          <p:cNvSpPr>
            <a:spLocks noGrp="1"/>
          </p:cNvSpPr>
          <p:nvPr>
            <p:ph type="body" sz="quarter" idx="24" hasCustomPrompt="1"/>
          </p:nvPr>
        </p:nvSpPr>
        <p:spPr>
          <a:xfrm>
            <a:off x="7678580" y="4630084"/>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102" name="Text Placeholder 52"/>
          <p:cNvSpPr>
            <a:spLocks noGrp="1"/>
          </p:cNvSpPr>
          <p:nvPr>
            <p:ph type="body" sz="quarter" idx="25"/>
          </p:nvPr>
        </p:nvSpPr>
        <p:spPr>
          <a:xfrm>
            <a:off x="8153478" y="2042622"/>
            <a:ext cx="2851899" cy="273778"/>
          </a:xfrm>
          <a:prstGeom prst="rect">
            <a:avLst/>
          </a:prstGeom>
        </p:spPr>
        <p:txBody>
          <a:bodyPr lIns="0" tIns="0" rIns="0" bIns="0"/>
          <a:lstStyle/>
          <a:p>
            <a:pPr>
              <a:buClrTx/>
              <a:buChar char="•"/>
            </a:pPr>
            <a:endParaRPr/>
          </a:p>
        </p:txBody>
      </p:sp>
      <p:sp>
        <p:nvSpPr>
          <p:cNvPr id="103" name="Text Placeholder 52"/>
          <p:cNvSpPr>
            <a:spLocks noGrp="1"/>
          </p:cNvSpPr>
          <p:nvPr>
            <p:ph type="body" sz="quarter" idx="26"/>
          </p:nvPr>
        </p:nvSpPr>
        <p:spPr>
          <a:xfrm>
            <a:off x="8153478" y="2685762"/>
            <a:ext cx="2851899" cy="273778"/>
          </a:xfrm>
          <a:prstGeom prst="rect">
            <a:avLst/>
          </a:prstGeom>
        </p:spPr>
        <p:txBody>
          <a:bodyPr lIns="0" tIns="0" rIns="0" bIns="0"/>
          <a:lstStyle/>
          <a:p>
            <a:pPr>
              <a:buClrTx/>
              <a:buChar char="•"/>
            </a:pPr>
            <a:endParaRPr/>
          </a:p>
        </p:txBody>
      </p:sp>
      <p:sp>
        <p:nvSpPr>
          <p:cNvPr id="104" name="Text Placeholder 52"/>
          <p:cNvSpPr>
            <a:spLocks noGrp="1"/>
          </p:cNvSpPr>
          <p:nvPr>
            <p:ph type="body" sz="quarter" idx="27"/>
          </p:nvPr>
        </p:nvSpPr>
        <p:spPr>
          <a:xfrm>
            <a:off x="8153478" y="3323949"/>
            <a:ext cx="2851899" cy="273778"/>
          </a:xfrm>
          <a:prstGeom prst="rect">
            <a:avLst/>
          </a:prstGeom>
        </p:spPr>
        <p:txBody>
          <a:bodyPr lIns="0" tIns="0" rIns="0" bIns="0"/>
          <a:lstStyle/>
          <a:p>
            <a:pPr>
              <a:buClrTx/>
              <a:buChar char="•"/>
            </a:pPr>
            <a:endParaRPr/>
          </a:p>
        </p:txBody>
      </p:sp>
      <p:sp>
        <p:nvSpPr>
          <p:cNvPr id="105" name="Text Placeholder 52"/>
          <p:cNvSpPr>
            <a:spLocks noGrp="1"/>
          </p:cNvSpPr>
          <p:nvPr>
            <p:ph type="body" sz="quarter" idx="28"/>
          </p:nvPr>
        </p:nvSpPr>
        <p:spPr>
          <a:xfrm>
            <a:off x="8153478" y="3964847"/>
            <a:ext cx="2851899" cy="273778"/>
          </a:xfrm>
          <a:prstGeom prst="rect">
            <a:avLst/>
          </a:prstGeom>
        </p:spPr>
        <p:txBody>
          <a:bodyPr lIns="0" tIns="0" rIns="0" bIns="0"/>
          <a:lstStyle/>
          <a:p>
            <a:pPr>
              <a:buClrTx/>
              <a:buChar char="•"/>
            </a:pPr>
            <a:endParaRPr/>
          </a:p>
        </p:txBody>
      </p:sp>
      <p:sp>
        <p:nvSpPr>
          <p:cNvPr id="106" name="Text Placeholder 52"/>
          <p:cNvSpPr>
            <a:spLocks noGrp="1"/>
          </p:cNvSpPr>
          <p:nvPr>
            <p:ph type="body" sz="quarter" idx="29"/>
          </p:nvPr>
        </p:nvSpPr>
        <p:spPr>
          <a:xfrm>
            <a:off x="8153478" y="4611606"/>
            <a:ext cx="2851899" cy="273778"/>
          </a:xfrm>
          <a:prstGeom prst="rect">
            <a:avLst/>
          </a:prstGeom>
        </p:spPr>
        <p:txBody>
          <a:bodyPr lIns="0" tIns="0" rIns="0" bIns="0"/>
          <a:lstStyle/>
          <a:p>
            <a:pPr>
              <a:buClrTx/>
              <a:buChar char="•"/>
            </a:pPr>
            <a:endParaRPr/>
          </a:p>
        </p:txBody>
      </p:sp>
      <p:sp>
        <p:nvSpPr>
          <p:cNvPr id="107" name="Agenda"/>
          <p:cNvSpPr txBox="1">
            <a:spLocks noGrp="1"/>
          </p:cNvSpPr>
          <p:nvPr>
            <p:ph type="title" hasCustomPrompt="1"/>
          </p:nvPr>
        </p:nvSpPr>
        <p:spPr>
          <a:xfrm>
            <a:off x="609601" y="1959279"/>
            <a:ext cx="3403602" cy="584777"/>
          </a:xfrm>
          <a:prstGeom prst="rect">
            <a:avLst/>
          </a:prstGeom>
        </p:spPr>
        <p:txBody>
          <a:bodyPr/>
          <a:lstStyle/>
          <a:p>
            <a:r>
              <a:t>Agenda</a:t>
            </a:r>
          </a:p>
        </p:txBody>
      </p:sp>
      <p:grpSp>
        <p:nvGrpSpPr>
          <p:cNvPr id="110" name="Group 22"/>
          <p:cNvGrpSpPr/>
          <p:nvPr/>
        </p:nvGrpSpPr>
        <p:grpSpPr>
          <a:xfrm>
            <a:off x="0" y="1863526"/>
            <a:ext cx="2452690" cy="1"/>
            <a:chOff x="0" y="0"/>
            <a:chExt cx="2452689" cy="0"/>
          </a:xfrm>
        </p:grpSpPr>
        <p:sp>
          <p:nvSpPr>
            <p:cNvPr id="108"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109"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113" name="Group 31"/>
          <p:cNvGrpSpPr/>
          <p:nvPr/>
        </p:nvGrpSpPr>
        <p:grpSpPr>
          <a:xfrm>
            <a:off x="-4" y="6791323"/>
            <a:ext cx="12192006" cy="66679"/>
            <a:chOff x="-1" y="0"/>
            <a:chExt cx="12192004" cy="66677"/>
          </a:xfrm>
        </p:grpSpPr>
        <p:sp>
          <p:nvSpPr>
            <p:cNvPr id="111"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112"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pic>
        <p:nvPicPr>
          <p:cNvPr id="114" name="Picture 21" descr="Picture 21"/>
          <p:cNvPicPr>
            <a:picLocks noChangeAspect="1"/>
          </p:cNvPicPr>
          <p:nvPr/>
        </p:nvPicPr>
        <p:blipFill>
          <a:blip r:embed="rId2"/>
          <a:stretch>
            <a:fillRect/>
          </a:stretch>
        </p:blipFill>
        <p:spPr>
          <a:xfrm>
            <a:off x="9995351" y="457200"/>
            <a:ext cx="1625602" cy="590491"/>
          </a:xfrm>
          <a:prstGeom prst="rect">
            <a:avLst/>
          </a:prstGeom>
          <a:ln w="12700">
            <a:miter lim="400000"/>
          </a:ln>
        </p:spPr>
      </p:pic>
      <p:sp>
        <p:nvSpPr>
          <p:cNvPr id="11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658770014"/>
      </p:ext>
    </p:extLst>
  </p:cSld>
  <p:clrMapOvr>
    <a:masterClrMapping/>
  </p:clrMapOvr>
  <p:transition spd="med"/>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12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123"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379676664"/>
      </p:ext>
    </p:extLst>
  </p:cSld>
  <p:clrMapOvr>
    <a:masterClrMapping/>
  </p:clrMapOvr>
  <p:transition spd="med"/>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13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131"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anchor="ctr"/>
          <a:lstStyle/>
          <a:p>
            <a:pPr algn="ctr">
              <a:defRPr>
                <a:solidFill>
                  <a:srgbClr val="FFFFFF"/>
                </a:solidFill>
              </a:defRPr>
            </a:pPr>
            <a:endParaRPr/>
          </a:p>
        </p:txBody>
      </p:sp>
      <p:sp>
        <p:nvSpPr>
          <p:cNvPr id="132" name="Body Level One…"/>
          <p:cNvSpPr txBox="1">
            <a:spLocks noGrp="1"/>
          </p:cNvSpPr>
          <p:nvPr>
            <p:ph type="body" sz="quarter" idx="1" hasCustomPrompt="1"/>
          </p:nvPr>
        </p:nvSpPr>
        <p:spPr>
          <a:xfrm>
            <a:off x="7678580" y="2061098"/>
            <a:ext cx="324410" cy="236824"/>
          </a:xfrm>
          <a:prstGeom prst="rect">
            <a:avLst/>
          </a:prstGeom>
        </p:spPr>
        <p:txBody>
          <a:bodyPr lIns="0" tIns="0" rIns="0" bIns="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r>
              <a:t>00</a:t>
            </a:r>
          </a:p>
          <a:p>
            <a:pPr lvl="1"/>
            <a:endParaRPr/>
          </a:p>
          <a:p>
            <a:pPr lvl="2"/>
            <a:endParaRPr/>
          </a:p>
          <a:p>
            <a:pPr lvl="3"/>
            <a:endParaRPr/>
          </a:p>
          <a:p>
            <a:pPr lvl="4"/>
            <a:endParaRPr/>
          </a:p>
        </p:txBody>
      </p:sp>
      <p:sp>
        <p:nvSpPr>
          <p:cNvPr id="133" name="Text Placeholder 52"/>
          <p:cNvSpPr>
            <a:spLocks noGrp="1"/>
          </p:cNvSpPr>
          <p:nvPr>
            <p:ph type="body" sz="quarter" idx="21" hasCustomPrompt="1"/>
          </p:nvPr>
        </p:nvSpPr>
        <p:spPr>
          <a:xfrm>
            <a:off x="7678580" y="2704239"/>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134" name="Text Placeholder 52"/>
          <p:cNvSpPr>
            <a:spLocks noGrp="1"/>
          </p:cNvSpPr>
          <p:nvPr>
            <p:ph type="body" sz="quarter" idx="22" hasCustomPrompt="1"/>
          </p:nvPr>
        </p:nvSpPr>
        <p:spPr>
          <a:xfrm>
            <a:off x="7678580" y="3342428"/>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135" name="Text Placeholder 52"/>
          <p:cNvSpPr>
            <a:spLocks noGrp="1"/>
          </p:cNvSpPr>
          <p:nvPr>
            <p:ph type="body" sz="quarter" idx="23" hasCustomPrompt="1"/>
          </p:nvPr>
        </p:nvSpPr>
        <p:spPr>
          <a:xfrm>
            <a:off x="7678580" y="3983323"/>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136" name="Text Placeholder 52"/>
          <p:cNvSpPr>
            <a:spLocks noGrp="1"/>
          </p:cNvSpPr>
          <p:nvPr>
            <p:ph type="body" sz="quarter" idx="24" hasCustomPrompt="1"/>
          </p:nvPr>
        </p:nvSpPr>
        <p:spPr>
          <a:xfrm>
            <a:off x="7678580" y="4630084"/>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137" name="Text Placeholder 52"/>
          <p:cNvSpPr>
            <a:spLocks noGrp="1"/>
          </p:cNvSpPr>
          <p:nvPr>
            <p:ph type="body" sz="quarter" idx="25"/>
          </p:nvPr>
        </p:nvSpPr>
        <p:spPr>
          <a:xfrm>
            <a:off x="8153478" y="2042622"/>
            <a:ext cx="2851899" cy="273778"/>
          </a:xfrm>
          <a:prstGeom prst="rect">
            <a:avLst/>
          </a:prstGeom>
        </p:spPr>
        <p:txBody>
          <a:bodyPr lIns="0" tIns="0" rIns="0" bIns="0"/>
          <a:lstStyle/>
          <a:p>
            <a:pPr>
              <a:buClrTx/>
              <a:buChar char="•"/>
            </a:pPr>
            <a:endParaRPr/>
          </a:p>
        </p:txBody>
      </p:sp>
      <p:sp>
        <p:nvSpPr>
          <p:cNvPr id="138" name="Text Placeholder 52"/>
          <p:cNvSpPr>
            <a:spLocks noGrp="1"/>
          </p:cNvSpPr>
          <p:nvPr>
            <p:ph type="body" sz="quarter" idx="26"/>
          </p:nvPr>
        </p:nvSpPr>
        <p:spPr>
          <a:xfrm>
            <a:off x="8153478" y="2685762"/>
            <a:ext cx="2851899" cy="273778"/>
          </a:xfrm>
          <a:prstGeom prst="rect">
            <a:avLst/>
          </a:prstGeom>
        </p:spPr>
        <p:txBody>
          <a:bodyPr lIns="0" tIns="0" rIns="0" bIns="0"/>
          <a:lstStyle/>
          <a:p>
            <a:pPr>
              <a:buClrTx/>
              <a:buChar char="•"/>
            </a:pPr>
            <a:endParaRPr/>
          </a:p>
        </p:txBody>
      </p:sp>
      <p:sp>
        <p:nvSpPr>
          <p:cNvPr id="139" name="Text Placeholder 52"/>
          <p:cNvSpPr>
            <a:spLocks noGrp="1"/>
          </p:cNvSpPr>
          <p:nvPr>
            <p:ph type="body" sz="quarter" idx="27"/>
          </p:nvPr>
        </p:nvSpPr>
        <p:spPr>
          <a:xfrm>
            <a:off x="8153478" y="3323949"/>
            <a:ext cx="2851899" cy="273778"/>
          </a:xfrm>
          <a:prstGeom prst="rect">
            <a:avLst/>
          </a:prstGeom>
        </p:spPr>
        <p:txBody>
          <a:bodyPr lIns="0" tIns="0" rIns="0" bIns="0"/>
          <a:lstStyle/>
          <a:p>
            <a:pPr>
              <a:buClrTx/>
              <a:buChar char="•"/>
            </a:pPr>
            <a:endParaRPr/>
          </a:p>
        </p:txBody>
      </p:sp>
      <p:sp>
        <p:nvSpPr>
          <p:cNvPr id="140" name="Text Placeholder 52"/>
          <p:cNvSpPr>
            <a:spLocks noGrp="1"/>
          </p:cNvSpPr>
          <p:nvPr>
            <p:ph type="body" sz="quarter" idx="28"/>
          </p:nvPr>
        </p:nvSpPr>
        <p:spPr>
          <a:xfrm>
            <a:off x="8153478" y="3964847"/>
            <a:ext cx="2851899" cy="273778"/>
          </a:xfrm>
          <a:prstGeom prst="rect">
            <a:avLst/>
          </a:prstGeom>
        </p:spPr>
        <p:txBody>
          <a:bodyPr lIns="0" tIns="0" rIns="0" bIns="0"/>
          <a:lstStyle/>
          <a:p>
            <a:pPr>
              <a:buClrTx/>
              <a:buChar char="•"/>
            </a:pPr>
            <a:endParaRPr/>
          </a:p>
        </p:txBody>
      </p:sp>
      <p:sp>
        <p:nvSpPr>
          <p:cNvPr id="141" name="Text Placeholder 52"/>
          <p:cNvSpPr>
            <a:spLocks noGrp="1"/>
          </p:cNvSpPr>
          <p:nvPr>
            <p:ph type="body" sz="quarter" idx="29"/>
          </p:nvPr>
        </p:nvSpPr>
        <p:spPr>
          <a:xfrm>
            <a:off x="8153478" y="4611606"/>
            <a:ext cx="2851899" cy="273778"/>
          </a:xfrm>
          <a:prstGeom prst="rect">
            <a:avLst/>
          </a:prstGeom>
        </p:spPr>
        <p:txBody>
          <a:bodyPr lIns="0" tIns="0" rIns="0" bIns="0"/>
          <a:lstStyle/>
          <a:p>
            <a:pPr>
              <a:buClrTx/>
              <a:buChar char="•"/>
            </a:pPr>
            <a:endParaRPr/>
          </a:p>
        </p:txBody>
      </p:sp>
      <p:sp>
        <p:nvSpPr>
          <p:cNvPr id="142" name="Agenda"/>
          <p:cNvSpPr txBox="1">
            <a:spLocks noGrp="1"/>
          </p:cNvSpPr>
          <p:nvPr>
            <p:ph type="title" hasCustomPrompt="1"/>
          </p:nvPr>
        </p:nvSpPr>
        <p:spPr>
          <a:xfrm>
            <a:off x="609601" y="1959279"/>
            <a:ext cx="3403602" cy="584777"/>
          </a:xfrm>
          <a:prstGeom prst="rect">
            <a:avLst/>
          </a:prstGeom>
        </p:spPr>
        <p:txBody>
          <a:bodyPr/>
          <a:lstStyle/>
          <a:p>
            <a:r>
              <a:t>Agenda</a:t>
            </a:r>
          </a:p>
        </p:txBody>
      </p:sp>
      <p:grpSp>
        <p:nvGrpSpPr>
          <p:cNvPr id="145" name="Group 22"/>
          <p:cNvGrpSpPr/>
          <p:nvPr/>
        </p:nvGrpSpPr>
        <p:grpSpPr>
          <a:xfrm>
            <a:off x="0" y="1863526"/>
            <a:ext cx="2452690" cy="1"/>
            <a:chOff x="0" y="0"/>
            <a:chExt cx="2452689" cy="0"/>
          </a:xfrm>
        </p:grpSpPr>
        <p:sp>
          <p:nvSpPr>
            <p:cNvPr id="14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14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pic>
        <p:nvPicPr>
          <p:cNvPr id="146" name="Picture 33" descr="Picture 33"/>
          <p:cNvPicPr>
            <a:picLocks noChangeAspect="1"/>
          </p:cNvPicPr>
          <p:nvPr/>
        </p:nvPicPr>
        <p:blipFill>
          <a:blip r:embed="rId2"/>
          <a:stretch>
            <a:fillRect/>
          </a:stretch>
        </p:blipFill>
        <p:spPr>
          <a:xfrm>
            <a:off x="609600" y="5825654"/>
            <a:ext cx="1625600" cy="590493"/>
          </a:xfrm>
          <a:prstGeom prst="rect">
            <a:avLst/>
          </a:prstGeom>
          <a:ln w="12700">
            <a:miter lim="400000"/>
          </a:ln>
        </p:spPr>
      </p:pic>
      <p:grpSp>
        <p:nvGrpSpPr>
          <p:cNvPr id="149" name="Group 35"/>
          <p:cNvGrpSpPr/>
          <p:nvPr/>
        </p:nvGrpSpPr>
        <p:grpSpPr>
          <a:xfrm>
            <a:off x="-4" y="6791323"/>
            <a:ext cx="12192006" cy="66679"/>
            <a:chOff x="-1" y="0"/>
            <a:chExt cx="12192004" cy="66677"/>
          </a:xfrm>
        </p:grpSpPr>
        <p:sp>
          <p:nvSpPr>
            <p:cNvPr id="147" name="Rectangle 4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148" name="Rectangle 41"/>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1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862287724"/>
      </p:ext>
    </p:extLst>
  </p:cSld>
  <p:clrMapOvr>
    <a:masterClrMapping/>
  </p:clrMapOvr>
  <p:transition spd="med"/>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15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158"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081806107"/>
      </p:ext>
    </p:extLst>
  </p:cSld>
  <p:clrMapOvr>
    <a:masterClrMapping/>
  </p:clrMapOvr>
  <p:transition spd="med"/>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174"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175"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43947113"/>
      </p:ext>
    </p:extLst>
  </p:cSld>
  <p:clrMapOvr>
    <a:masterClrMapping/>
  </p:clrMapOvr>
  <p:transition spd="med"/>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18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183" name="Rectangle 1"/>
          <p:cNvSpPr/>
          <p:nvPr/>
        </p:nvSpPr>
        <p:spPr>
          <a:xfrm>
            <a:off x="10909300" y="6197505"/>
            <a:ext cx="673100" cy="572079"/>
          </a:xfrm>
          <a:prstGeom prst="rect">
            <a:avLst/>
          </a:prstGeom>
          <a:solidFill>
            <a:srgbClr val="FFFFFF"/>
          </a:solidFill>
          <a:ln w="12700">
            <a:solidFill>
              <a:srgbClr val="FFFFFF"/>
            </a:solidFill>
            <a:miter/>
          </a:ln>
        </p:spPr>
        <p:txBody>
          <a:bodyPr lIns="45718" tIns="45718" rIns="45718" bIns="45718" anchor="ctr"/>
          <a:lstStyle/>
          <a:p>
            <a:pPr algn="ctr">
              <a:defRPr>
                <a:solidFill>
                  <a:srgbClr val="FFFFFF"/>
                </a:solidFill>
              </a:defRPr>
            </a:pPr>
            <a:endParaRPr/>
          </a:p>
        </p:txBody>
      </p:sp>
      <p:sp>
        <p:nvSpPr>
          <p:cNvPr id="184" name="Click to add title here"/>
          <p:cNvSpPr txBox="1">
            <a:spLocks noGrp="1"/>
          </p:cNvSpPr>
          <p:nvPr>
            <p:ph type="title" hasCustomPrompt="1"/>
          </p:nvPr>
        </p:nvSpPr>
        <p:spPr>
          <a:prstGeom prst="rect">
            <a:avLst/>
          </a:prstGeom>
        </p:spPr>
        <p:txBody>
          <a:bodyPr/>
          <a:lstStyle/>
          <a:p>
            <a:r>
              <a:t>Click to add title here</a:t>
            </a:r>
          </a:p>
        </p:txBody>
      </p:sp>
      <p:grpSp>
        <p:nvGrpSpPr>
          <p:cNvPr id="187" name="Group 22"/>
          <p:cNvGrpSpPr/>
          <p:nvPr/>
        </p:nvGrpSpPr>
        <p:grpSpPr>
          <a:xfrm>
            <a:off x="0" y="457200"/>
            <a:ext cx="2452690" cy="0"/>
            <a:chOff x="0" y="0"/>
            <a:chExt cx="2452689" cy="0"/>
          </a:xfrm>
        </p:grpSpPr>
        <p:sp>
          <p:nvSpPr>
            <p:cNvPr id="185"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186"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190" name="Group 31"/>
          <p:cNvGrpSpPr/>
          <p:nvPr/>
        </p:nvGrpSpPr>
        <p:grpSpPr>
          <a:xfrm>
            <a:off x="-4" y="6791323"/>
            <a:ext cx="12192006" cy="66679"/>
            <a:chOff x="-1" y="0"/>
            <a:chExt cx="12192004" cy="66677"/>
          </a:xfrm>
        </p:grpSpPr>
        <p:sp>
          <p:nvSpPr>
            <p:cNvPr id="188"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189"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19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192" name="Rectangle 21"/>
          <p:cNvSpPr/>
          <p:nvPr/>
        </p:nvSpPr>
        <p:spPr>
          <a:xfrm flipH="1">
            <a:off x="835920" y="6430828"/>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pic>
        <p:nvPicPr>
          <p:cNvPr id="193" name="Picture 15" descr="Picture 15"/>
          <p:cNvPicPr>
            <a:picLocks noChangeAspect="1"/>
          </p:cNvPicPr>
          <p:nvPr/>
        </p:nvPicPr>
        <p:blipFill>
          <a:blip r:embed="rId2"/>
          <a:stretch>
            <a:fillRect/>
          </a:stretch>
        </p:blipFill>
        <p:spPr>
          <a:xfrm>
            <a:off x="9895840" y="5986641"/>
            <a:ext cx="1711679" cy="621759"/>
          </a:xfrm>
          <a:prstGeom prst="rect">
            <a:avLst/>
          </a:prstGeom>
          <a:ln w="12700">
            <a:miter lim="400000"/>
          </a:ln>
        </p:spPr>
      </p:pic>
      <p:sp>
        <p:nvSpPr>
          <p:cNvPr id="194" name="Slide Number"/>
          <p:cNvSpPr txBox="1">
            <a:spLocks noGrp="1"/>
          </p:cNvSpPr>
          <p:nvPr>
            <p:ph type="sldNum" sz="quarter" idx="2"/>
          </p:nvPr>
        </p:nvSpPr>
        <p:spPr>
          <a:xfrm>
            <a:off x="525406" y="6370028"/>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198925368"/>
      </p:ext>
    </p:extLst>
  </p:cSld>
  <p:clrMapOvr>
    <a:masterClrMapping/>
  </p:clrMapOvr>
  <p:transition spd="med"/>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20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202" name="Click to add title here"/>
          <p:cNvSpPr txBox="1">
            <a:spLocks noGrp="1"/>
          </p:cNvSpPr>
          <p:nvPr>
            <p:ph type="title" hasCustomPrompt="1"/>
          </p:nvPr>
        </p:nvSpPr>
        <p:spPr>
          <a:xfrm>
            <a:off x="609600" y="552950"/>
            <a:ext cx="9220200" cy="584778"/>
          </a:xfrm>
          <a:prstGeom prst="rect">
            <a:avLst/>
          </a:prstGeom>
        </p:spPr>
        <p:txBody>
          <a:bodyPr/>
          <a:lstStyle/>
          <a:p>
            <a:r>
              <a:t>Click to add title here</a:t>
            </a:r>
          </a:p>
        </p:txBody>
      </p:sp>
      <p:grpSp>
        <p:nvGrpSpPr>
          <p:cNvPr id="205" name="Group 22"/>
          <p:cNvGrpSpPr/>
          <p:nvPr/>
        </p:nvGrpSpPr>
        <p:grpSpPr>
          <a:xfrm>
            <a:off x="0" y="457200"/>
            <a:ext cx="2452690" cy="0"/>
            <a:chOff x="0" y="0"/>
            <a:chExt cx="2452689" cy="0"/>
          </a:xfrm>
        </p:grpSpPr>
        <p:sp>
          <p:nvSpPr>
            <p:cNvPr id="20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0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208" name="Group 31"/>
          <p:cNvGrpSpPr/>
          <p:nvPr/>
        </p:nvGrpSpPr>
        <p:grpSpPr>
          <a:xfrm>
            <a:off x="-4" y="6791323"/>
            <a:ext cx="12192006" cy="66679"/>
            <a:chOff x="-1" y="0"/>
            <a:chExt cx="12192004" cy="66677"/>
          </a:xfrm>
        </p:grpSpPr>
        <p:sp>
          <p:nvSpPr>
            <p:cNvPr id="20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20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209" name="Body Level One…"/>
          <p:cNvSpPr txBox="1">
            <a:spLocks noGrp="1"/>
          </p:cNvSpPr>
          <p:nvPr>
            <p:ph type="body" sz="half" idx="1"/>
          </p:nvPr>
        </p:nvSpPr>
        <p:spPr>
          <a:xfrm>
            <a:off x="609600" y="1346200"/>
            <a:ext cx="5003800" cy="4940302"/>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10" name="Text Placeholder 2"/>
          <p:cNvSpPr>
            <a:spLocks noGrp="1"/>
          </p:cNvSpPr>
          <p:nvPr>
            <p:ph type="body" sz="half" idx="21"/>
          </p:nvPr>
        </p:nvSpPr>
        <p:spPr>
          <a:xfrm>
            <a:off x="6578600" y="1346198"/>
            <a:ext cx="5003800" cy="4940305"/>
          </a:xfrm>
          <a:prstGeom prst="rect">
            <a:avLst/>
          </a:prstGeom>
        </p:spPr>
        <p:txBody>
          <a:bodyPr/>
          <a:lstStyle/>
          <a:p>
            <a:pPr>
              <a:buClrTx/>
              <a:buChar char="•"/>
            </a:pPr>
            <a:endParaRPr/>
          </a:p>
        </p:txBody>
      </p:sp>
      <p:pic>
        <p:nvPicPr>
          <p:cNvPr id="211" name="Picture 15" descr="Picture 15"/>
          <p:cNvPicPr>
            <a:picLocks noChangeAspect="1"/>
          </p:cNvPicPr>
          <p:nvPr/>
        </p:nvPicPr>
        <p:blipFill>
          <a:blip r:embed="rId2"/>
          <a:stretch>
            <a:fillRect/>
          </a:stretch>
        </p:blipFill>
        <p:spPr>
          <a:xfrm>
            <a:off x="9993541" y="457200"/>
            <a:ext cx="1625602" cy="590491"/>
          </a:xfrm>
          <a:prstGeom prst="rect">
            <a:avLst/>
          </a:prstGeom>
          <a:ln w="12700">
            <a:miter lim="400000"/>
          </a:ln>
        </p:spPr>
      </p:pic>
      <p:sp>
        <p:nvSpPr>
          <p:cNvPr id="21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912595990"/>
      </p:ext>
    </p:extLst>
  </p:cSld>
  <p:clrMapOvr>
    <a:masterClrMapping/>
  </p:clrMapOvr>
  <p:transition spd="med"/>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219"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220"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660072710"/>
      </p:ext>
    </p:extLst>
  </p:cSld>
  <p:clrMapOvr>
    <a:masterClrMapping/>
  </p:clrMapOvr>
  <p:transition spd="med"/>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22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228" name="Click to add title here"/>
          <p:cNvSpPr txBox="1">
            <a:spLocks noGrp="1"/>
          </p:cNvSpPr>
          <p:nvPr>
            <p:ph type="title" hasCustomPrompt="1"/>
          </p:nvPr>
        </p:nvSpPr>
        <p:spPr>
          <a:xfrm>
            <a:off x="609600" y="552950"/>
            <a:ext cx="9220200" cy="584778"/>
          </a:xfrm>
          <a:prstGeom prst="rect">
            <a:avLst/>
          </a:prstGeom>
        </p:spPr>
        <p:txBody>
          <a:bodyPr/>
          <a:lstStyle/>
          <a:p>
            <a:r>
              <a:t>Click to add title here</a:t>
            </a:r>
          </a:p>
        </p:txBody>
      </p:sp>
      <p:grpSp>
        <p:nvGrpSpPr>
          <p:cNvPr id="231" name="Group 22"/>
          <p:cNvGrpSpPr/>
          <p:nvPr/>
        </p:nvGrpSpPr>
        <p:grpSpPr>
          <a:xfrm>
            <a:off x="0" y="457200"/>
            <a:ext cx="2452690" cy="0"/>
            <a:chOff x="0" y="0"/>
            <a:chExt cx="2452689" cy="0"/>
          </a:xfrm>
        </p:grpSpPr>
        <p:sp>
          <p:nvSpPr>
            <p:cNvPr id="229"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30"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234" name="Group 31"/>
          <p:cNvGrpSpPr/>
          <p:nvPr/>
        </p:nvGrpSpPr>
        <p:grpSpPr>
          <a:xfrm>
            <a:off x="-4" y="6791323"/>
            <a:ext cx="12192006" cy="66679"/>
            <a:chOff x="-1" y="0"/>
            <a:chExt cx="12192004" cy="66677"/>
          </a:xfrm>
        </p:grpSpPr>
        <p:sp>
          <p:nvSpPr>
            <p:cNvPr id="232"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233"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235" name="Picture Placeholder 3"/>
          <p:cNvSpPr>
            <a:spLocks noGrp="1"/>
          </p:cNvSpPr>
          <p:nvPr>
            <p:ph type="pic" sz="quarter" idx="21"/>
          </p:nvPr>
        </p:nvSpPr>
        <p:spPr>
          <a:xfrm>
            <a:off x="609600" y="1677784"/>
            <a:ext cx="3512457" cy="2074862"/>
          </a:xfrm>
          <a:prstGeom prst="rect">
            <a:avLst/>
          </a:prstGeom>
        </p:spPr>
        <p:txBody>
          <a:bodyPr lIns="91439" tIns="45719" rIns="91439" bIns="45719">
            <a:noAutofit/>
          </a:bodyPr>
          <a:lstStyle/>
          <a:p>
            <a:endParaRPr/>
          </a:p>
        </p:txBody>
      </p:sp>
      <p:sp>
        <p:nvSpPr>
          <p:cNvPr id="236" name="Picture Placeholder 3"/>
          <p:cNvSpPr>
            <a:spLocks noGrp="1"/>
          </p:cNvSpPr>
          <p:nvPr>
            <p:ph type="pic" sz="quarter" idx="22"/>
          </p:nvPr>
        </p:nvSpPr>
        <p:spPr>
          <a:xfrm>
            <a:off x="4341586" y="1677784"/>
            <a:ext cx="3512459" cy="2074862"/>
          </a:xfrm>
          <a:prstGeom prst="rect">
            <a:avLst/>
          </a:prstGeom>
        </p:spPr>
        <p:txBody>
          <a:bodyPr lIns="91439" tIns="45719" rIns="91439" bIns="45719">
            <a:noAutofit/>
          </a:bodyPr>
          <a:lstStyle/>
          <a:p>
            <a:endParaRPr/>
          </a:p>
        </p:txBody>
      </p:sp>
      <p:sp>
        <p:nvSpPr>
          <p:cNvPr id="237" name="Picture Placeholder 3"/>
          <p:cNvSpPr>
            <a:spLocks noGrp="1"/>
          </p:cNvSpPr>
          <p:nvPr>
            <p:ph type="pic" sz="quarter" idx="23"/>
          </p:nvPr>
        </p:nvSpPr>
        <p:spPr>
          <a:xfrm>
            <a:off x="8073569" y="1677784"/>
            <a:ext cx="3512460" cy="2074862"/>
          </a:xfrm>
          <a:prstGeom prst="rect">
            <a:avLst/>
          </a:prstGeom>
        </p:spPr>
        <p:txBody>
          <a:bodyPr lIns="91439" tIns="45719" rIns="91439" bIns="45719">
            <a:noAutofit/>
          </a:bodyPr>
          <a:lstStyle/>
          <a:p>
            <a:endParaRPr/>
          </a:p>
        </p:txBody>
      </p:sp>
      <p:sp>
        <p:nvSpPr>
          <p:cNvPr id="238" name="Body Level One…"/>
          <p:cNvSpPr txBox="1">
            <a:spLocks noGrp="1"/>
          </p:cNvSpPr>
          <p:nvPr>
            <p:ph type="body" sz="quarter" idx="1"/>
          </p:nvPr>
        </p:nvSpPr>
        <p:spPr>
          <a:xfrm>
            <a:off x="609600" y="4585698"/>
            <a:ext cx="3508832" cy="1815102"/>
          </a:xfrm>
          <a:prstGeom prst="rect">
            <a:avLst/>
          </a:prstGeom>
        </p:spPr>
        <p:txBody>
          <a:bodyPr/>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239" name="Text Placeholder 2"/>
          <p:cNvSpPr>
            <a:spLocks noGrp="1"/>
          </p:cNvSpPr>
          <p:nvPr>
            <p:ph type="body" sz="quarter" idx="24"/>
          </p:nvPr>
        </p:nvSpPr>
        <p:spPr>
          <a:xfrm>
            <a:off x="4339771" y="4585698"/>
            <a:ext cx="3508832" cy="1815102"/>
          </a:xfrm>
          <a:prstGeom prst="rect">
            <a:avLst/>
          </a:prstGeom>
        </p:spPr>
        <p:txBody>
          <a:bodyPr/>
          <a:lstStyle/>
          <a:p>
            <a:pPr>
              <a:buClrTx/>
              <a:buChar char="•"/>
            </a:pPr>
            <a:endParaRPr/>
          </a:p>
        </p:txBody>
      </p:sp>
      <p:sp>
        <p:nvSpPr>
          <p:cNvPr id="240" name="Text Placeholder 2"/>
          <p:cNvSpPr>
            <a:spLocks noGrp="1"/>
          </p:cNvSpPr>
          <p:nvPr>
            <p:ph type="body" sz="quarter" idx="25"/>
          </p:nvPr>
        </p:nvSpPr>
        <p:spPr>
          <a:xfrm>
            <a:off x="8073569" y="4585698"/>
            <a:ext cx="3508832" cy="1815102"/>
          </a:xfrm>
          <a:prstGeom prst="rect">
            <a:avLst/>
          </a:prstGeom>
        </p:spPr>
        <p:txBody>
          <a:bodyPr/>
          <a:lstStyle/>
          <a:p>
            <a:pPr>
              <a:buClrTx/>
              <a:buChar char="•"/>
            </a:pPr>
            <a:endParaRPr/>
          </a:p>
        </p:txBody>
      </p:sp>
      <p:sp>
        <p:nvSpPr>
          <p:cNvPr id="241" name="Text Placeholder 2"/>
          <p:cNvSpPr>
            <a:spLocks noGrp="1"/>
          </p:cNvSpPr>
          <p:nvPr>
            <p:ph type="body" sz="quarter" idx="26"/>
          </p:nvPr>
        </p:nvSpPr>
        <p:spPr>
          <a:xfrm>
            <a:off x="609599" y="4139110"/>
            <a:ext cx="3508833" cy="279902"/>
          </a:xfrm>
          <a:prstGeom prst="rect">
            <a:avLst/>
          </a:prstGeom>
        </p:spPr>
        <p:txBody>
          <a:bodyPr/>
          <a:lstStyle/>
          <a:p>
            <a:pPr marL="173736" indent="-173736" defTabSz="694944">
              <a:spcBef>
                <a:spcPts val="1300"/>
              </a:spcBef>
              <a:buClrTx/>
              <a:buChar char="•"/>
              <a:defRPr sz="1368"/>
            </a:pPr>
            <a:endParaRPr/>
          </a:p>
        </p:txBody>
      </p:sp>
      <p:sp>
        <p:nvSpPr>
          <p:cNvPr id="242" name="Text Placeholder 2"/>
          <p:cNvSpPr>
            <a:spLocks noGrp="1"/>
          </p:cNvSpPr>
          <p:nvPr>
            <p:ph type="body" sz="quarter" idx="27"/>
          </p:nvPr>
        </p:nvSpPr>
        <p:spPr>
          <a:xfrm>
            <a:off x="4339771" y="4139110"/>
            <a:ext cx="3508832" cy="279902"/>
          </a:xfrm>
          <a:prstGeom prst="rect">
            <a:avLst/>
          </a:prstGeom>
        </p:spPr>
        <p:txBody>
          <a:bodyPr/>
          <a:lstStyle/>
          <a:p>
            <a:pPr marL="173736" indent="-173736" defTabSz="694944">
              <a:spcBef>
                <a:spcPts val="1300"/>
              </a:spcBef>
              <a:buClrTx/>
              <a:buChar char="•"/>
              <a:defRPr sz="1368"/>
            </a:pPr>
            <a:endParaRPr/>
          </a:p>
        </p:txBody>
      </p:sp>
      <p:sp>
        <p:nvSpPr>
          <p:cNvPr id="243" name="Text Placeholder 2"/>
          <p:cNvSpPr>
            <a:spLocks noGrp="1"/>
          </p:cNvSpPr>
          <p:nvPr>
            <p:ph type="body" sz="quarter" idx="28"/>
          </p:nvPr>
        </p:nvSpPr>
        <p:spPr>
          <a:xfrm>
            <a:off x="8073569" y="4139110"/>
            <a:ext cx="3508832" cy="279902"/>
          </a:xfrm>
          <a:prstGeom prst="rect">
            <a:avLst/>
          </a:prstGeom>
        </p:spPr>
        <p:txBody>
          <a:bodyPr/>
          <a:lstStyle/>
          <a:p>
            <a:pPr marL="173736" indent="-173736" defTabSz="694944">
              <a:spcBef>
                <a:spcPts val="1300"/>
              </a:spcBef>
              <a:buClrTx/>
              <a:buChar char="•"/>
              <a:defRPr sz="1368"/>
            </a:pPr>
            <a:endParaRPr/>
          </a:p>
        </p:txBody>
      </p:sp>
      <p:pic>
        <p:nvPicPr>
          <p:cNvPr id="244" name="Picture 33" descr="Picture 3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24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867815884"/>
      </p:ext>
    </p:extLst>
  </p:cSld>
  <p:clrMapOvr>
    <a:masterClrMapping/>
  </p:clrMapOvr>
  <p:transition spd="med"/>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25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253"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492026423"/>
      </p:ext>
    </p:extLst>
  </p:cSld>
  <p:clrMapOvr>
    <a:masterClrMapping/>
  </p:clrMapOvr>
  <p:transition spd="med"/>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2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grpSp>
        <p:nvGrpSpPr>
          <p:cNvPr id="264" name="Group 5"/>
          <p:cNvGrpSpPr/>
          <p:nvPr/>
        </p:nvGrpSpPr>
        <p:grpSpPr>
          <a:xfrm>
            <a:off x="628498" y="2095674"/>
            <a:ext cx="3727604" cy="3727601"/>
            <a:chOff x="-1" y="0"/>
            <a:chExt cx="3727602" cy="3727600"/>
          </a:xfrm>
        </p:grpSpPr>
        <p:sp>
          <p:nvSpPr>
            <p:cNvPr id="261" name="Partial Circle 28"/>
            <p:cNvSpPr/>
            <p:nvPr/>
          </p:nvSpPr>
          <p:spPr>
            <a:xfrm rot="10800000">
              <a:off x="1863799" y="315"/>
              <a:ext cx="627489" cy="1863486"/>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262" name="Partial Circle 32"/>
            <p:cNvSpPr/>
            <p:nvPr/>
          </p:nvSpPr>
          <p:spPr>
            <a:xfrm rot="10800000">
              <a:off x="1863799" y="119570"/>
              <a:ext cx="1863802" cy="1744231"/>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263" name="Partial Circle 4"/>
            <p:cNvSpPr/>
            <p:nvPr/>
          </p:nvSpPr>
          <p:spPr>
            <a:xfrm>
              <a:off x="-2" y="-1"/>
              <a:ext cx="3727603" cy="3727601"/>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265" name="Click to add title here"/>
          <p:cNvSpPr txBox="1">
            <a:spLocks noGrp="1"/>
          </p:cNvSpPr>
          <p:nvPr>
            <p:ph type="title" hasCustomPrompt="1"/>
          </p:nvPr>
        </p:nvSpPr>
        <p:spPr>
          <a:xfrm>
            <a:off x="609600" y="552950"/>
            <a:ext cx="9220200" cy="584778"/>
          </a:xfrm>
          <a:prstGeom prst="rect">
            <a:avLst/>
          </a:prstGeom>
        </p:spPr>
        <p:txBody>
          <a:bodyPr/>
          <a:lstStyle/>
          <a:p>
            <a:r>
              <a:t>Click to add title here</a:t>
            </a:r>
          </a:p>
        </p:txBody>
      </p:sp>
      <p:grpSp>
        <p:nvGrpSpPr>
          <p:cNvPr id="268" name="Group 22"/>
          <p:cNvGrpSpPr/>
          <p:nvPr/>
        </p:nvGrpSpPr>
        <p:grpSpPr>
          <a:xfrm>
            <a:off x="0" y="457200"/>
            <a:ext cx="2452690" cy="0"/>
            <a:chOff x="0" y="0"/>
            <a:chExt cx="2452689" cy="0"/>
          </a:xfrm>
        </p:grpSpPr>
        <p:sp>
          <p:nvSpPr>
            <p:cNvPr id="266"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67"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271" name="Group 31"/>
          <p:cNvGrpSpPr/>
          <p:nvPr/>
        </p:nvGrpSpPr>
        <p:grpSpPr>
          <a:xfrm>
            <a:off x="-4" y="6791323"/>
            <a:ext cx="12192006" cy="66679"/>
            <a:chOff x="-1" y="0"/>
            <a:chExt cx="12192004" cy="66677"/>
          </a:xfrm>
        </p:grpSpPr>
        <p:sp>
          <p:nvSpPr>
            <p:cNvPr id="269"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270"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272" name="Picture Placeholder 2"/>
          <p:cNvSpPr>
            <a:spLocks noGrp="1"/>
          </p:cNvSpPr>
          <p:nvPr>
            <p:ph type="pic" sz="quarter" idx="21"/>
          </p:nvPr>
        </p:nvSpPr>
        <p:spPr>
          <a:xfrm>
            <a:off x="757125" y="2224302"/>
            <a:ext cx="3470347" cy="3470346"/>
          </a:xfrm>
          <a:prstGeom prst="rect">
            <a:avLst/>
          </a:prstGeom>
        </p:spPr>
        <p:txBody>
          <a:bodyPr lIns="91439" tIns="45719" rIns="91439" bIns="45719">
            <a:noAutofit/>
          </a:bodyPr>
          <a:lstStyle/>
          <a:p>
            <a:endParaRPr/>
          </a:p>
        </p:txBody>
      </p:sp>
      <p:sp>
        <p:nvSpPr>
          <p:cNvPr id="273" name="Body Level One…"/>
          <p:cNvSpPr txBox="1">
            <a:spLocks noGrp="1"/>
          </p:cNvSpPr>
          <p:nvPr>
            <p:ph type="body" sz="half" idx="1"/>
          </p:nvPr>
        </p:nvSpPr>
        <p:spPr>
          <a:xfrm>
            <a:off x="5016500" y="2072263"/>
            <a:ext cx="6565900" cy="3861616"/>
          </a:xfrm>
          <a:prstGeom prst="rect">
            <a:avLst/>
          </a:prstGeom>
        </p:spPr>
        <p:txBody>
          <a:bodyPr/>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274" name="Text Placeholder 2"/>
          <p:cNvSpPr>
            <a:spLocks noGrp="1"/>
          </p:cNvSpPr>
          <p:nvPr>
            <p:ph type="body" sz="quarter" idx="22"/>
          </p:nvPr>
        </p:nvSpPr>
        <p:spPr>
          <a:xfrm>
            <a:off x="5016500" y="1625674"/>
            <a:ext cx="6565900" cy="279903"/>
          </a:xfrm>
          <a:prstGeom prst="rect">
            <a:avLst/>
          </a:prstGeom>
        </p:spPr>
        <p:txBody>
          <a:bodyPr/>
          <a:lstStyle/>
          <a:p>
            <a:pPr marL="173736" indent="-173736" defTabSz="694944">
              <a:spcBef>
                <a:spcPts val="1300"/>
              </a:spcBef>
              <a:buClrTx/>
              <a:buChar char="•"/>
              <a:defRPr sz="1368"/>
            </a:pPr>
            <a:endParaRPr/>
          </a:p>
        </p:txBody>
      </p:sp>
      <p:pic>
        <p:nvPicPr>
          <p:cNvPr id="275" name="Picture 19" descr="Picture 19"/>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27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172983448"/>
      </p:ext>
    </p:extLst>
  </p:cSld>
  <p:clrMapOvr>
    <a:masterClrMapping/>
  </p:clrMapOvr>
  <p:transition spd="med"/>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283"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284"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4220700999"/>
      </p:ext>
    </p:extLst>
  </p:cSld>
  <p:clrMapOvr>
    <a:masterClrMapping/>
  </p:clrMapOvr>
  <p:transition spd="med"/>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29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292" name="Click to add title here"/>
          <p:cNvSpPr txBox="1">
            <a:spLocks noGrp="1"/>
          </p:cNvSpPr>
          <p:nvPr>
            <p:ph type="title" hasCustomPrompt="1"/>
          </p:nvPr>
        </p:nvSpPr>
        <p:spPr>
          <a:xfrm>
            <a:off x="609600" y="552950"/>
            <a:ext cx="9220200" cy="584778"/>
          </a:xfrm>
          <a:prstGeom prst="rect">
            <a:avLst/>
          </a:prstGeom>
        </p:spPr>
        <p:txBody>
          <a:bodyPr/>
          <a:lstStyle/>
          <a:p>
            <a:r>
              <a:t>Click to add title here</a:t>
            </a:r>
          </a:p>
        </p:txBody>
      </p:sp>
      <p:grpSp>
        <p:nvGrpSpPr>
          <p:cNvPr id="295" name="Group 22"/>
          <p:cNvGrpSpPr/>
          <p:nvPr/>
        </p:nvGrpSpPr>
        <p:grpSpPr>
          <a:xfrm>
            <a:off x="0" y="457200"/>
            <a:ext cx="2452690" cy="0"/>
            <a:chOff x="0" y="0"/>
            <a:chExt cx="2452689" cy="0"/>
          </a:xfrm>
        </p:grpSpPr>
        <p:sp>
          <p:nvSpPr>
            <p:cNvPr id="29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9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298" name="Group 31"/>
          <p:cNvGrpSpPr/>
          <p:nvPr/>
        </p:nvGrpSpPr>
        <p:grpSpPr>
          <a:xfrm>
            <a:off x="-4" y="6791323"/>
            <a:ext cx="12192006" cy="66679"/>
            <a:chOff x="-1" y="0"/>
            <a:chExt cx="12192004" cy="66677"/>
          </a:xfrm>
        </p:grpSpPr>
        <p:sp>
          <p:nvSpPr>
            <p:cNvPr id="29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29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299" name="Body Level One…"/>
          <p:cNvSpPr txBox="1">
            <a:spLocks noGrp="1"/>
          </p:cNvSpPr>
          <p:nvPr>
            <p:ph type="body" idx="1"/>
          </p:nvPr>
        </p:nvSpPr>
        <p:spPr>
          <a:xfrm>
            <a:off x="609600" y="1282700"/>
            <a:ext cx="10972800" cy="5118100"/>
          </a:xfrm>
          <a:prstGeom prst="rect">
            <a:avLst/>
          </a:prstGeom>
        </p:spPr>
        <p:txBody>
          <a:bodyPr/>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r>
              <a:t>Body Level One</a:t>
            </a:r>
          </a:p>
          <a:p>
            <a:pPr lvl="1"/>
            <a:r>
              <a:t>Body Level Two</a:t>
            </a:r>
          </a:p>
          <a:p>
            <a:pPr lvl="2"/>
            <a:r>
              <a:t>Body Level Three</a:t>
            </a:r>
          </a:p>
          <a:p>
            <a:pPr lvl="3"/>
            <a:r>
              <a:t>Body Level Four</a:t>
            </a:r>
          </a:p>
          <a:p>
            <a:pPr lvl="4"/>
            <a:r>
              <a:t>Body Level Five</a:t>
            </a:r>
          </a:p>
        </p:txBody>
      </p:sp>
      <p:pic>
        <p:nvPicPr>
          <p:cNvPr id="300" name="Picture 13" descr="Picture 1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0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395922963"/>
      </p:ext>
    </p:extLst>
  </p:cSld>
  <p:clrMapOvr>
    <a:masterClrMapping/>
  </p:clrMapOvr>
  <p:transition spd="med"/>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30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309"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410563958"/>
      </p:ext>
    </p:extLst>
  </p:cSld>
  <p:clrMapOvr>
    <a:masterClrMapping/>
  </p:clrMapOvr>
  <p:transition spd="med"/>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31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grpSp>
        <p:nvGrpSpPr>
          <p:cNvPr id="319" name="Group 31"/>
          <p:cNvGrpSpPr/>
          <p:nvPr/>
        </p:nvGrpSpPr>
        <p:grpSpPr>
          <a:xfrm>
            <a:off x="-4" y="6791323"/>
            <a:ext cx="12192006" cy="66679"/>
            <a:chOff x="-1" y="0"/>
            <a:chExt cx="12192004" cy="66677"/>
          </a:xfrm>
        </p:grpSpPr>
        <p:sp>
          <p:nvSpPr>
            <p:cNvPr id="317"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318"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32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491833172"/>
      </p:ext>
    </p:extLst>
  </p:cSld>
  <p:clrMapOvr>
    <a:masterClrMapping/>
  </p:clrMapOvr>
  <p:transition spd="med"/>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32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328"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803869352"/>
      </p:ext>
    </p:extLst>
  </p:cSld>
  <p:clrMapOvr>
    <a:masterClrMapping/>
  </p:clrMapOvr>
  <p:transition spd="med"/>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335"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336" name="Click to add title here"/>
          <p:cNvSpPr txBox="1">
            <a:spLocks noGrp="1"/>
          </p:cNvSpPr>
          <p:nvPr>
            <p:ph type="title" hasCustomPrompt="1"/>
          </p:nvPr>
        </p:nvSpPr>
        <p:spPr>
          <a:xfrm>
            <a:off x="609598" y="1988049"/>
            <a:ext cx="2286002" cy="1569662"/>
          </a:xfrm>
          <a:prstGeom prst="rect">
            <a:avLst/>
          </a:prstGeom>
        </p:spPr>
        <p:txBody>
          <a:bodyPr/>
          <a:lstStyle/>
          <a:p>
            <a:r>
              <a:t>Click to add title here</a:t>
            </a:r>
          </a:p>
        </p:txBody>
      </p:sp>
      <p:grpSp>
        <p:nvGrpSpPr>
          <p:cNvPr id="339" name="Group 22"/>
          <p:cNvGrpSpPr/>
          <p:nvPr/>
        </p:nvGrpSpPr>
        <p:grpSpPr>
          <a:xfrm>
            <a:off x="-1" y="1892300"/>
            <a:ext cx="2452690" cy="0"/>
            <a:chOff x="0" y="0"/>
            <a:chExt cx="2452689" cy="0"/>
          </a:xfrm>
        </p:grpSpPr>
        <p:sp>
          <p:nvSpPr>
            <p:cNvPr id="337"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338"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342" name="Group 31"/>
          <p:cNvGrpSpPr/>
          <p:nvPr/>
        </p:nvGrpSpPr>
        <p:grpSpPr>
          <a:xfrm>
            <a:off x="-4" y="6791323"/>
            <a:ext cx="12192006" cy="66679"/>
            <a:chOff x="-1" y="0"/>
            <a:chExt cx="12192004" cy="66677"/>
          </a:xfrm>
        </p:grpSpPr>
        <p:sp>
          <p:nvSpPr>
            <p:cNvPr id="340"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341"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343" name="Body Level One…"/>
          <p:cNvSpPr txBox="1">
            <a:spLocks noGrp="1"/>
          </p:cNvSpPr>
          <p:nvPr>
            <p:ph type="body" sz="quarter" idx="1"/>
          </p:nvPr>
        </p:nvSpPr>
        <p:spPr>
          <a:xfrm>
            <a:off x="3835717" y="4178298"/>
            <a:ext cx="2197101" cy="2155828"/>
          </a:xfrm>
          <a:prstGeom prst="rect">
            <a:avLst/>
          </a:prstGeom>
        </p:spPr>
        <p:txBody>
          <a:bodyPr/>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344" name="Text Placeholder 2"/>
          <p:cNvSpPr>
            <a:spLocks noGrp="1"/>
          </p:cNvSpPr>
          <p:nvPr>
            <p:ph type="body" sz="quarter" idx="21"/>
          </p:nvPr>
        </p:nvSpPr>
        <p:spPr>
          <a:xfrm>
            <a:off x="6610508" y="4178298"/>
            <a:ext cx="2197101" cy="2155828"/>
          </a:xfrm>
          <a:prstGeom prst="rect">
            <a:avLst/>
          </a:prstGeom>
        </p:spPr>
        <p:txBody>
          <a:bodyPr/>
          <a:lstStyle/>
          <a:p>
            <a:pPr>
              <a:buClrTx/>
              <a:buChar char="•"/>
            </a:pPr>
            <a:endParaRPr/>
          </a:p>
        </p:txBody>
      </p:sp>
      <p:sp>
        <p:nvSpPr>
          <p:cNvPr id="345" name="Text Placeholder 2"/>
          <p:cNvSpPr>
            <a:spLocks noGrp="1"/>
          </p:cNvSpPr>
          <p:nvPr>
            <p:ph type="body" sz="quarter" idx="22"/>
          </p:nvPr>
        </p:nvSpPr>
        <p:spPr>
          <a:xfrm>
            <a:off x="9385300" y="4178298"/>
            <a:ext cx="2197100" cy="2155828"/>
          </a:xfrm>
          <a:prstGeom prst="rect">
            <a:avLst/>
          </a:prstGeom>
        </p:spPr>
        <p:txBody>
          <a:bodyPr/>
          <a:lstStyle/>
          <a:p>
            <a:pPr>
              <a:buClrTx/>
              <a:buChar char="•"/>
            </a:pPr>
            <a:endParaRPr/>
          </a:p>
        </p:txBody>
      </p:sp>
      <p:sp>
        <p:nvSpPr>
          <p:cNvPr id="346" name="Oval 1"/>
          <p:cNvSpPr/>
          <p:nvPr/>
        </p:nvSpPr>
        <p:spPr>
          <a:xfrm>
            <a:off x="4321742" y="1889624"/>
            <a:ext cx="1225053" cy="1225054"/>
          </a:xfrm>
          <a:prstGeom prst="ellipse">
            <a:avLst/>
          </a:prstGeom>
          <a:solidFill>
            <a:schemeClr val="accent1"/>
          </a:solidFill>
          <a:ln w="12700">
            <a:miter lim="400000"/>
          </a:ln>
        </p:spPr>
        <p:txBody>
          <a:bodyPr lIns="45718" tIns="45718" rIns="45718" bIns="45718" anchor="ctr"/>
          <a:lstStyle/>
          <a:p>
            <a:pPr algn="ctr">
              <a:defRPr>
                <a:solidFill>
                  <a:srgbClr val="FFFFFF"/>
                </a:solidFill>
              </a:defRPr>
            </a:pPr>
            <a:endParaRPr/>
          </a:p>
        </p:txBody>
      </p:sp>
      <p:sp>
        <p:nvSpPr>
          <p:cNvPr id="347" name="Oval 16"/>
          <p:cNvSpPr/>
          <p:nvPr/>
        </p:nvSpPr>
        <p:spPr>
          <a:xfrm>
            <a:off x="7096534" y="1889624"/>
            <a:ext cx="1225053" cy="1225054"/>
          </a:xfrm>
          <a:prstGeom prst="ellipse">
            <a:avLst/>
          </a:prstGeom>
          <a:solidFill>
            <a:schemeClr val="accent2"/>
          </a:solidFill>
          <a:ln w="12700">
            <a:miter lim="400000"/>
          </a:ln>
        </p:spPr>
        <p:txBody>
          <a:bodyPr lIns="45718" tIns="45718" rIns="45718" bIns="45718" anchor="ctr"/>
          <a:lstStyle/>
          <a:p>
            <a:pPr algn="ctr">
              <a:defRPr>
                <a:solidFill>
                  <a:srgbClr val="FFFFFF"/>
                </a:solidFill>
              </a:defRPr>
            </a:pPr>
            <a:endParaRPr/>
          </a:p>
        </p:txBody>
      </p:sp>
      <p:sp>
        <p:nvSpPr>
          <p:cNvPr id="348" name="Oval 17"/>
          <p:cNvSpPr/>
          <p:nvPr/>
        </p:nvSpPr>
        <p:spPr>
          <a:xfrm>
            <a:off x="9871325" y="1889624"/>
            <a:ext cx="1225053" cy="1225054"/>
          </a:xfrm>
          <a:prstGeom prst="ellipse">
            <a:avLst/>
          </a:prstGeom>
          <a:solidFill>
            <a:schemeClr val="accent1"/>
          </a:solidFill>
          <a:ln w="12700">
            <a:miter lim="400000"/>
          </a:ln>
        </p:spPr>
        <p:txBody>
          <a:bodyPr lIns="45718" tIns="45718" rIns="45718" bIns="45718" anchor="ctr"/>
          <a:lstStyle/>
          <a:p>
            <a:pPr algn="ctr">
              <a:defRPr>
                <a:solidFill>
                  <a:srgbClr val="FFFFFF"/>
                </a:solidFill>
              </a:defRPr>
            </a:pPr>
            <a:endParaRPr/>
          </a:p>
        </p:txBody>
      </p:sp>
      <p:sp>
        <p:nvSpPr>
          <p:cNvPr id="349" name="Text Placeholder 2"/>
          <p:cNvSpPr>
            <a:spLocks noGrp="1"/>
          </p:cNvSpPr>
          <p:nvPr>
            <p:ph type="body" sz="quarter" idx="23"/>
          </p:nvPr>
        </p:nvSpPr>
        <p:spPr>
          <a:xfrm>
            <a:off x="3835717" y="3497259"/>
            <a:ext cx="2197101" cy="578649"/>
          </a:xfrm>
          <a:prstGeom prst="rect">
            <a:avLst/>
          </a:prstGeom>
        </p:spPr>
        <p:txBody>
          <a:bodyPr/>
          <a:lstStyle/>
          <a:p>
            <a:pPr>
              <a:buClrTx/>
              <a:buChar char="•"/>
            </a:pPr>
            <a:endParaRPr/>
          </a:p>
        </p:txBody>
      </p:sp>
      <p:sp>
        <p:nvSpPr>
          <p:cNvPr id="350" name="Text Placeholder 2"/>
          <p:cNvSpPr>
            <a:spLocks noGrp="1"/>
          </p:cNvSpPr>
          <p:nvPr>
            <p:ph type="body" sz="quarter" idx="24"/>
          </p:nvPr>
        </p:nvSpPr>
        <p:spPr>
          <a:xfrm>
            <a:off x="6610508" y="3497259"/>
            <a:ext cx="2197101" cy="578649"/>
          </a:xfrm>
          <a:prstGeom prst="rect">
            <a:avLst/>
          </a:prstGeom>
        </p:spPr>
        <p:txBody>
          <a:bodyPr/>
          <a:lstStyle/>
          <a:p>
            <a:pPr>
              <a:buClrTx/>
              <a:buChar char="•"/>
            </a:pPr>
            <a:endParaRPr/>
          </a:p>
        </p:txBody>
      </p:sp>
      <p:sp>
        <p:nvSpPr>
          <p:cNvPr id="351" name="Text Placeholder 2"/>
          <p:cNvSpPr>
            <a:spLocks noGrp="1"/>
          </p:cNvSpPr>
          <p:nvPr>
            <p:ph type="body" sz="quarter" idx="25"/>
          </p:nvPr>
        </p:nvSpPr>
        <p:spPr>
          <a:xfrm>
            <a:off x="9385300" y="3497259"/>
            <a:ext cx="2197100" cy="578649"/>
          </a:xfrm>
          <a:prstGeom prst="rect">
            <a:avLst/>
          </a:prstGeom>
        </p:spPr>
        <p:txBody>
          <a:bodyPr/>
          <a:lstStyle/>
          <a:p>
            <a:pPr>
              <a:buClrTx/>
              <a:buChar char="•"/>
            </a:pPr>
            <a:endParaRPr/>
          </a:p>
        </p:txBody>
      </p:sp>
      <p:pic>
        <p:nvPicPr>
          <p:cNvPr id="352" name="Picture 21" descr="Picture 21"/>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5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20508699"/>
      </p:ext>
    </p:extLst>
  </p:cSld>
  <p:clrMapOvr>
    <a:masterClrMapping/>
  </p:clrMapOvr>
  <p:transition spd="med"/>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3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361"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200816214"/>
      </p:ext>
    </p:extLst>
  </p:cSld>
  <p:clrMapOvr>
    <a:masterClrMapping/>
  </p:clrMapOvr>
  <p:transition spd="med"/>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36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369" name="Click to add title here"/>
          <p:cNvSpPr txBox="1">
            <a:spLocks noGrp="1"/>
          </p:cNvSpPr>
          <p:nvPr>
            <p:ph type="title" hasCustomPrompt="1"/>
          </p:nvPr>
        </p:nvSpPr>
        <p:spPr>
          <a:xfrm>
            <a:off x="609598" y="1475289"/>
            <a:ext cx="2286002" cy="1569661"/>
          </a:xfrm>
          <a:prstGeom prst="rect">
            <a:avLst/>
          </a:prstGeom>
        </p:spPr>
        <p:txBody>
          <a:bodyPr/>
          <a:lstStyle/>
          <a:p>
            <a:r>
              <a:t>Click to add title here</a:t>
            </a:r>
          </a:p>
        </p:txBody>
      </p:sp>
      <p:grpSp>
        <p:nvGrpSpPr>
          <p:cNvPr id="372" name="Group 22"/>
          <p:cNvGrpSpPr/>
          <p:nvPr/>
        </p:nvGrpSpPr>
        <p:grpSpPr>
          <a:xfrm>
            <a:off x="-1" y="1379537"/>
            <a:ext cx="2452690" cy="1"/>
            <a:chOff x="0" y="0"/>
            <a:chExt cx="2452689" cy="0"/>
          </a:xfrm>
        </p:grpSpPr>
        <p:sp>
          <p:nvSpPr>
            <p:cNvPr id="370"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371"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375" name="Group 31"/>
          <p:cNvGrpSpPr/>
          <p:nvPr/>
        </p:nvGrpSpPr>
        <p:grpSpPr>
          <a:xfrm>
            <a:off x="-4" y="6791323"/>
            <a:ext cx="12192006" cy="66679"/>
            <a:chOff x="-1" y="0"/>
            <a:chExt cx="12192004" cy="66677"/>
          </a:xfrm>
        </p:grpSpPr>
        <p:sp>
          <p:nvSpPr>
            <p:cNvPr id="373"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374"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376" name="Picture Placeholder 3"/>
          <p:cNvSpPr>
            <a:spLocks noGrp="1"/>
          </p:cNvSpPr>
          <p:nvPr>
            <p:ph type="pic" sz="quarter" idx="21"/>
          </p:nvPr>
        </p:nvSpPr>
        <p:spPr>
          <a:xfrm>
            <a:off x="4122056" y="1379537"/>
            <a:ext cx="3657602" cy="1843089"/>
          </a:xfrm>
          <a:prstGeom prst="rect">
            <a:avLst/>
          </a:prstGeom>
        </p:spPr>
        <p:txBody>
          <a:bodyPr lIns="91439" tIns="45719" rIns="91439" bIns="45719">
            <a:noAutofit/>
          </a:bodyPr>
          <a:lstStyle/>
          <a:p>
            <a:endParaRPr/>
          </a:p>
        </p:txBody>
      </p:sp>
      <p:sp>
        <p:nvSpPr>
          <p:cNvPr id="377" name="Picture Placeholder 3"/>
          <p:cNvSpPr>
            <a:spLocks noGrp="1"/>
          </p:cNvSpPr>
          <p:nvPr>
            <p:ph type="pic" sz="quarter" idx="22"/>
          </p:nvPr>
        </p:nvSpPr>
        <p:spPr>
          <a:xfrm>
            <a:off x="7899400" y="1379537"/>
            <a:ext cx="3657600" cy="1843089"/>
          </a:xfrm>
          <a:prstGeom prst="rect">
            <a:avLst/>
          </a:prstGeom>
        </p:spPr>
        <p:txBody>
          <a:bodyPr lIns="91439" tIns="45719" rIns="91439" bIns="45719">
            <a:noAutofit/>
          </a:bodyPr>
          <a:lstStyle/>
          <a:p>
            <a:endParaRPr/>
          </a:p>
        </p:txBody>
      </p:sp>
      <p:sp>
        <p:nvSpPr>
          <p:cNvPr id="378" name="Picture Placeholder 3"/>
          <p:cNvSpPr>
            <a:spLocks noGrp="1"/>
          </p:cNvSpPr>
          <p:nvPr>
            <p:ph type="pic" sz="quarter" idx="23"/>
          </p:nvPr>
        </p:nvSpPr>
        <p:spPr>
          <a:xfrm>
            <a:off x="4122056" y="4556916"/>
            <a:ext cx="3657602" cy="1843089"/>
          </a:xfrm>
          <a:prstGeom prst="rect">
            <a:avLst/>
          </a:prstGeom>
        </p:spPr>
        <p:txBody>
          <a:bodyPr lIns="91439" tIns="45719" rIns="91439" bIns="45719">
            <a:noAutofit/>
          </a:bodyPr>
          <a:lstStyle/>
          <a:p>
            <a:endParaRPr/>
          </a:p>
        </p:txBody>
      </p:sp>
      <p:sp>
        <p:nvSpPr>
          <p:cNvPr id="379" name="Picture Placeholder 3"/>
          <p:cNvSpPr>
            <a:spLocks noGrp="1"/>
          </p:cNvSpPr>
          <p:nvPr>
            <p:ph type="pic" sz="quarter" idx="24"/>
          </p:nvPr>
        </p:nvSpPr>
        <p:spPr>
          <a:xfrm>
            <a:off x="7899400" y="4556916"/>
            <a:ext cx="3657600" cy="1843089"/>
          </a:xfrm>
          <a:prstGeom prst="rect">
            <a:avLst/>
          </a:prstGeom>
        </p:spPr>
        <p:txBody>
          <a:bodyPr lIns="91439" tIns="45719" rIns="91439" bIns="45719">
            <a:noAutofit/>
          </a:bodyPr>
          <a:lstStyle/>
          <a:p>
            <a:endParaRPr/>
          </a:p>
        </p:txBody>
      </p:sp>
      <p:sp>
        <p:nvSpPr>
          <p:cNvPr id="380" name="Body Level One…"/>
          <p:cNvSpPr txBox="1">
            <a:spLocks noGrp="1"/>
          </p:cNvSpPr>
          <p:nvPr>
            <p:ph type="body" sz="quarter" idx="1"/>
          </p:nvPr>
        </p:nvSpPr>
        <p:spPr>
          <a:xfrm>
            <a:off x="4122056" y="2903534"/>
            <a:ext cx="3657602" cy="371479"/>
          </a:xfrm>
          <a:prstGeom prst="rect">
            <a:avLst/>
          </a:prstGeom>
          <a:solidFill>
            <a:schemeClr val="accent1"/>
          </a:solidFill>
        </p:spPr>
        <p:txBody>
          <a:bodyPr/>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r>
              <a:t>Body Level One</a:t>
            </a:r>
          </a:p>
          <a:p>
            <a:pPr lvl="1"/>
            <a:r>
              <a:t>Body Level Two</a:t>
            </a:r>
          </a:p>
          <a:p>
            <a:pPr lvl="2"/>
            <a:r>
              <a:t>Body Level Three</a:t>
            </a:r>
          </a:p>
          <a:p>
            <a:pPr lvl="3"/>
            <a:r>
              <a:t>Body Level Four</a:t>
            </a:r>
          </a:p>
          <a:p>
            <a:pPr lvl="4"/>
            <a:r>
              <a:t>Body Level Five</a:t>
            </a:r>
          </a:p>
        </p:txBody>
      </p:sp>
      <p:sp>
        <p:nvSpPr>
          <p:cNvPr id="381" name="Text Placeholder 2"/>
          <p:cNvSpPr>
            <a:spLocks noGrp="1"/>
          </p:cNvSpPr>
          <p:nvPr>
            <p:ph type="body" sz="quarter" idx="25"/>
          </p:nvPr>
        </p:nvSpPr>
        <p:spPr>
          <a:xfrm>
            <a:off x="7924800" y="2903534"/>
            <a:ext cx="3657602" cy="371479"/>
          </a:xfrm>
          <a:prstGeom prst="rect">
            <a:avLst/>
          </a:prstGeom>
          <a:solidFill>
            <a:schemeClr val="accent2"/>
          </a:solidFill>
        </p:spPr>
        <p:txBody>
          <a:bodyPr/>
          <a:lstStyle/>
          <a:p>
            <a:pPr>
              <a:buClrTx/>
              <a:buChar char="•"/>
            </a:pPr>
            <a:endParaRPr/>
          </a:p>
        </p:txBody>
      </p:sp>
      <p:sp>
        <p:nvSpPr>
          <p:cNvPr id="382" name="Text Placeholder 2"/>
          <p:cNvSpPr>
            <a:spLocks noGrp="1"/>
          </p:cNvSpPr>
          <p:nvPr>
            <p:ph type="body" sz="quarter" idx="26"/>
          </p:nvPr>
        </p:nvSpPr>
        <p:spPr>
          <a:xfrm>
            <a:off x="4122056" y="6023535"/>
            <a:ext cx="3657602" cy="371479"/>
          </a:xfrm>
          <a:prstGeom prst="rect">
            <a:avLst/>
          </a:prstGeom>
          <a:solidFill>
            <a:schemeClr val="accent2"/>
          </a:solidFill>
        </p:spPr>
        <p:txBody>
          <a:bodyPr/>
          <a:lstStyle/>
          <a:p>
            <a:pPr>
              <a:buClrTx/>
              <a:buChar char="•"/>
            </a:pPr>
            <a:endParaRPr/>
          </a:p>
        </p:txBody>
      </p:sp>
      <p:sp>
        <p:nvSpPr>
          <p:cNvPr id="383" name="Text Placeholder 2"/>
          <p:cNvSpPr>
            <a:spLocks noGrp="1"/>
          </p:cNvSpPr>
          <p:nvPr>
            <p:ph type="body" sz="quarter" idx="27"/>
          </p:nvPr>
        </p:nvSpPr>
        <p:spPr>
          <a:xfrm>
            <a:off x="7924800" y="6023535"/>
            <a:ext cx="3657602" cy="371479"/>
          </a:xfrm>
          <a:prstGeom prst="rect">
            <a:avLst/>
          </a:prstGeom>
          <a:solidFill>
            <a:schemeClr val="accent1"/>
          </a:solidFill>
        </p:spPr>
        <p:txBody>
          <a:bodyPr/>
          <a:lstStyle/>
          <a:p>
            <a:pPr>
              <a:buClrTx/>
              <a:buChar char="•"/>
            </a:pPr>
            <a:endParaRPr/>
          </a:p>
        </p:txBody>
      </p:sp>
      <p:pic>
        <p:nvPicPr>
          <p:cNvPr id="384" name="Picture 21" descr="Picture 21"/>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640232700"/>
      </p:ext>
    </p:extLst>
  </p:cSld>
  <p:clrMapOvr>
    <a:masterClrMapping/>
  </p:clrMapOvr>
  <p:transition spd="med"/>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39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393"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037891898"/>
      </p:ext>
    </p:extLst>
  </p:cSld>
  <p:clrMapOvr>
    <a:masterClrMapping/>
  </p:clrMapOvr>
  <p:transition spd="med"/>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40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grpSp>
        <p:nvGrpSpPr>
          <p:cNvPr id="403" name="Group 31"/>
          <p:cNvGrpSpPr/>
          <p:nvPr/>
        </p:nvGrpSpPr>
        <p:grpSpPr>
          <a:xfrm>
            <a:off x="-4" y="6791323"/>
            <a:ext cx="12192006" cy="66679"/>
            <a:chOff x="-1" y="0"/>
            <a:chExt cx="12192004" cy="66677"/>
          </a:xfrm>
        </p:grpSpPr>
        <p:sp>
          <p:nvSpPr>
            <p:cNvPr id="401"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402"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404" name="Picture Placeholder 3"/>
          <p:cNvSpPr>
            <a:spLocks noGrp="1"/>
          </p:cNvSpPr>
          <p:nvPr>
            <p:ph type="pic" sz="quarter" idx="21"/>
          </p:nvPr>
        </p:nvSpPr>
        <p:spPr>
          <a:xfrm>
            <a:off x="4574313" y="293912"/>
            <a:ext cx="3727861" cy="2852743"/>
          </a:xfrm>
          <a:prstGeom prst="rect">
            <a:avLst/>
          </a:prstGeom>
        </p:spPr>
        <p:txBody>
          <a:bodyPr lIns="91439" tIns="45719" rIns="91439" bIns="45719">
            <a:noAutofit/>
          </a:bodyPr>
          <a:lstStyle/>
          <a:p>
            <a:endParaRPr/>
          </a:p>
        </p:txBody>
      </p:sp>
      <p:sp>
        <p:nvSpPr>
          <p:cNvPr id="405" name="Picture Placeholder 3"/>
          <p:cNvSpPr>
            <a:spLocks noGrp="1"/>
          </p:cNvSpPr>
          <p:nvPr>
            <p:ph type="pic" sz="quarter" idx="22"/>
          </p:nvPr>
        </p:nvSpPr>
        <p:spPr>
          <a:xfrm>
            <a:off x="8461830" y="293912"/>
            <a:ext cx="3727859" cy="2852743"/>
          </a:xfrm>
          <a:prstGeom prst="rect">
            <a:avLst/>
          </a:prstGeom>
        </p:spPr>
        <p:txBody>
          <a:bodyPr lIns="91439" tIns="45719" rIns="91439" bIns="45719">
            <a:noAutofit/>
          </a:bodyPr>
          <a:lstStyle/>
          <a:p>
            <a:endParaRPr/>
          </a:p>
        </p:txBody>
      </p:sp>
      <p:sp>
        <p:nvSpPr>
          <p:cNvPr id="406" name="Picture Placeholder 3"/>
          <p:cNvSpPr>
            <a:spLocks noGrp="1"/>
          </p:cNvSpPr>
          <p:nvPr>
            <p:ph type="pic" sz="quarter" idx="23"/>
          </p:nvPr>
        </p:nvSpPr>
        <p:spPr>
          <a:xfrm>
            <a:off x="609763" y="3269341"/>
            <a:ext cx="2813466" cy="2852742"/>
          </a:xfrm>
          <a:prstGeom prst="rect">
            <a:avLst/>
          </a:prstGeom>
        </p:spPr>
        <p:txBody>
          <a:bodyPr lIns="91439" tIns="45719" rIns="91439" bIns="45719">
            <a:noAutofit/>
          </a:bodyPr>
          <a:lstStyle/>
          <a:p>
            <a:endParaRPr/>
          </a:p>
        </p:txBody>
      </p:sp>
      <p:sp>
        <p:nvSpPr>
          <p:cNvPr id="407" name="Picture Placeholder 3"/>
          <p:cNvSpPr>
            <a:spLocks noGrp="1"/>
          </p:cNvSpPr>
          <p:nvPr>
            <p:ph type="pic" sz="quarter" idx="24"/>
          </p:nvPr>
        </p:nvSpPr>
        <p:spPr>
          <a:xfrm>
            <a:off x="3547967" y="3269341"/>
            <a:ext cx="2765314" cy="2852742"/>
          </a:xfrm>
          <a:prstGeom prst="rect">
            <a:avLst/>
          </a:prstGeom>
        </p:spPr>
        <p:txBody>
          <a:bodyPr lIns="91439" tIns="45719" rIns="91439" bIns="45719">
            <a:noAutofit/>
          </a:bodyPr>
          <a:lstStyle/>
          <a:p>
            <a:endParaRPr/>
          </a:p>
        </p:txBody>
      </p:sp>
      <p:sp>
        <p:nvSpPr>
          <p:cNvPr id="408" name="Picture Placeholder 3"/>
          <p:cNvSpPr>
            <a:spLocks noGrp="1"/>
          </p:cNvSpPr>
          <p:nvPr>
            <p:ph type="pic" sz="quarter" idx="25"/>
          </p:nvPr>
        </p:nvSpPr>
        <p:spPr>
          <a:xfrm>
            <a:off x="6438017" y="3269341"/>
            <a:ext cx="2813466" cy="2852742"/>
          </a:xfrm>
          <a:prstGeom prst="rect">
            <a:avLst/>
          </a:prstGeom>
        </p:spPr>
        <p:txBody>
          <a:bodyPr lIns="91439" tIns="45719" rIns="91439" bIns="45719">
            <a:noAutofit/>
          </a:bodyPr>
          <a:lstStyle/>
          <a:p>
            <a:endParaRPr/>
          </a:p>
        </p:txBody>
      </p:sp>
      <p:sp>
        <p:nvSpPr>
          <p:cNvPr id="409" name="Picture Placeholder 3"/>
          <p:cNvSpPr>
            <a:spLocks noGrp="1"/>
          </p:cNvSpPr>
          <p:nvPr>
            <p:ph type="pic" sz="quarter" idx="26"/>
          </p:nvPr>
        </p:nvSpPr>
        <p:spPr>
          <a:xfrm>
            <a:off x="9376219" y="3269341"/>
            <a:ext cx="2813466" cy="2852742"/>
          </a:xfrm>
          <a:prstGeom prst="rect">
            <a:avLst/>
          </a:prstGeom>
        </p:spPr>
        <p:txBody>
          <a:bodyPr lIns="91439" tIns="45719" rIns="91439" bIns="45719">
            <a:noAutofit/>
          </a:bodyPr>
          <a:lstStyle/>
          <a:p>
            <a:endParaRPr/>
          </a:p>
        </p:txBody>
      </p:sp>
      <p:sp>
        <p:nvSpPr>
          <p:cNvPr id="410" name="Click to add title here"/>
          <p:cNvSpPr txBox="1">
            <a:spLocks noGrp="1"/>
          </p:cNvSpPr>
          <p:nvPr>
            <p:ph type="title" hasCustomPrompt="1"/>
          </p:nvPr>
        </p:nvSpPr>
        <p:spPr>
          <a:xfrm>
            <a:off x="609598" y="582158"/>
            <a:ext cx="3280232" cy="1077218"/>
          </a:xfrm>
          <a:prstGeom prst="rect">
            <a:avLst/>
          </a:prstGeom>
        </p:spPr>
        <p:txBody>
          <a:bodyPr/>
          <a:lstStyle/>
          <a:p>
            <a:r>
              <a:t>Click to add title here</a:t>
            </a:r>
          </a:p>
        </p:txBody>
      </p:sp>
      <p:grpSp>
        <p:nvGrpSpPr>
          <p:cNvPr id="413" name="Group 50"/>
          <p:cNvGrpSpPr/>
          <p:nvPr/>
        </p:nvGrpSpPr>
        <p:grpSpPr>
          <a:xfrm>
            <a:off x="-1" y="486408"/>
            <a:ext cx="2452690" cy="1"/>
            <a:chOff x="0" y="0"/>
            <a:chExt cx="2452689" cy="0"/>
          </a:xfrm>
        </p:grpSpPr>
        <p:sp>
          <p:nvSpPr>
            <p:cNvPr id="411" name="Straight Connector 51"/>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412" name="Straight Connector 52"/>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41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480156001"/>
      </p:ext>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42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422" name="Click to add title here"/>
          <p:cNvSpPr txBox="1">
            <a:spLocks noGrp="1"/>
          </p:cNvSpPr>
          <p:nvPr>
            <p:ph type="title" hasCustomPrompt="1"/>
          </p:nvPr>
        </p:nvSpPr>
        <p:spPr>
          <a:xfrm>
            <a:off x="609598" y="1988049"/>
            <a:ext cx="2286002" cy="1569662"/>
          </a:xfrm>
          <a:prstGeom prst="rect">
            <a:avLst/>
          </a:prstGeom>
        </p:spPr>
        <p:txBody>
          <a:bodyPr/>
          <a:lstStyle/>
          <a:p>
            <a:r>
              <a:t>Click to add title here</a:t>
            </a:r>
          </a:p>
        </p:txBody>
      </p:sp>
      <p:grpSp>
        <p:nvGrpSpPr>
          <p:cNvPr id="425" name="Group 22"/>
          <p:cNvGrpSpPr/>
          <p:nvPr/>
        </p:nvGrpSpPr>
        <p:grpSpPr>
          <a:xfrm>
            <a:off x="-1" y="1892300"/>
            <a:ext cx="2452690" cy="0"/>
            <a:chOff x="0" y="0"/>
            <a:chExt cx="2452689" cy="0"/>
          </a:xfrm>
        </p:grpSpPr>
        <p:sp>
          <p:nvSpPr>
            <p:cNvPr id="42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42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428" name="Group 31"/>
          <p:cNvGrpSpPr/>
          <p:nvPr/>
        </p:nvGrpSpPr>
        <p:grpSpPr>
          <a:xfrm>
            <a:off x="-4" y="6791323"/>
            <a:ext cx="12192006" cy="66679"/>
            <a:chOff x="-1" y="0"/>
            <a:chExt cx="12192004" cy="66677"/>
          </a:xfrm>
        </p:grpSpPr>
        <p:sp>
          <p:nvSpPr>
            <p:cNvPr id="42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42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429" name="Body Level One…"/>
          <p:cNvSpPr txBox="1">
            <a:spLocks noGrp="1"/>
          </p:cNvSpPr>
          <p:nvPr>
            <p:ph type="body" idx="1"/>
          </p:nvPr>
        </p:nvSpPr>
        <p:spPr>
          <a:xfrm>
            <a:off x="4267200" y="1228789"/>
            <a:ext cx="7315200" cy="4657846"/>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pic>
        <p:nvPicPr>
          <p:cNvPr id="430" name="Picture 13" descr="Picture 1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4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803923334"/>
      </p:ext>
    </p:extLst>
  </p:cSld>
  <p:clrMapOvr>
    <a:masterClrMapping/>
  </p:clrMapOvr>
  <p:transition spd="med"/>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43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439"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587959592"/>
      </p:ext>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44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447" name="Picture Placeholder 2"/>
          <p:cNvSpPr>
            <a:spLocks noGrp="1"/>
          </p:cNvSpPr>
          <p:nvPr>
            <p:ph type="pic" idx="21"/>
          </p:nvPr>
        </p:nvSpPr>
        <p:spPr>
          <a:xfrm>
            <a:off x="0" y="457200"/>
            <a:ext cx="12192000" cy="2971800"/>
          </a:xfrm>
          <a:prstGeom prst="rect">
            <a:avLst/>
          </a:prstGeom>
        </p:spPr>
        <p:txBody>
          <a:bodyPr lIns="91439" tIns="45719" rIns="91439" bIns="45719">
            <a:noAutofit/>
          </a:bodyPr>
          <a:lstStyle/>
          <a:p>
            <a:endParaRPr/>
          </a:p>
        </p:txBody>
      </p:sp>
      <p:grpSp>
        <p:nvGrpSpPr>
          <p:cNvPr id="450" name="Group 31"/>
          <p:cNvGrpSpPr/>
          <p:nvPr/>
        </p:nvGrpSpPr>
        <p:grpSpPr>
          <a:xfrm>
            <a:off x="-4" y="6791323"/>
            <a:ext cx="12192006" cy="66679"/>
            <a:chOff x="-1" y="0"/>
            <a:chExt cx="12192004" cy="66677"/>
          </a:xfrm>
        </p:grpSpPr>
        <p:sp>
          <p:nvSpPr>
            <p:cNvPr id="448"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449"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451" name="Click to add title here"/>
          <p:cNvSpPr txBox="1">
            <a:spLocks noGrp="1"/>
          </p:cNvSpPr>
          <p:nvPr>
            <p:ph type="title" hasCustomPrompt="1"/>
          </p:nvPr>
        </p:nvSpPr>
        <p:spPr>
          <a:xfrm>
            <a:off x="609598" y="4083551"/>
            <a:ext cx="2286002" cy="1569662"/>
          </a:xfrm>
          <a:prstGeom prst="rect">
            <a:avLst/>
          </a:prstGeom>
        </p:spPr>
        <p:txBody>
          <a:bodyPr/>
          <a:lstStyle/>
          <a:p>
            <a:r>
              <a:t>Click to add title here</a:t>
            </a:r>
          </a:p>
        </p:txBody>
      </p:sp>
      <p:sp>
        <p:nvSpPr>
          <p:cNvPr id="452" name="Body Level One…"/>
          <p:cNvSpPr txBox="1">
            <a:spLocks noGrp="1"/>
          </p:cNvSpPr>
          <p:nvPr>
            <p:ph type="body" sz="quarter" idx="1"/>
          </p:nvPr>
        </p:nvSpPr>
        <p:spPr>
          <a:xfrm>
            <a:off x="6096000" y="4083548"/>
            <a:ext cx="5486400" cy="1856876"/>
          </a:xfrm>
          <a:prstGeom prst="rect">
            <a:avLst/>
          </a:prstGeom>
        </p:spPr>
        <p:txBody>
          <a:bodyPr/>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r>
              <a:t>Body Level One</a:t>
            </a:r>
          </a:p>
          <a:p>
            <a:pPr lvl="1"/>
            <a:r>
              <a:t>Body Level Two</a:t>
            </a:r>
          </a:p>
          <a:p>
            <a:pPr lvl="2"/>
            <a:r>
              <a:t>Body Level Three</a:t>
            </a:r>
          </a:p>
          <a:p>
            <a:pPr lvl="3"/>
            <a:r>
              <a:t>Body Level Four</a:t>
            </a:r>
          </a:p>
          <a:p>
            <a:pPr lvl="4"/>
            <a:r>
              <a:t>Body Level Five</a:t>
            </a:r>
          </a:p>
        </p:txBody>
      </p:sp>
      <p:sp>
        <p:nvSpPr>
          <p:cNvPr id="45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104606954"/>
      </p:ext>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4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pic>
        <p:nvPicPr>
          <p:cNvPr id="461" name="Picture 4" descr="Picture 4"/>
          <p:cNvPicPr>
            <a:picLocks noChangeAspect="1"/>
          </p:cNvPicPr>
          <p:nvPr/>
        </p:nvPicPr>
        <p:blipFill>
          <a:blip r:embed="rId2"/>
          <a:srcRect t="32714" b="25098"/>
          <a:stretch>
            <a:fillRect/>
          </a:stretch>
        </p:blipFill>
        <p:spPr>
          <a:xfrm>
            <a:off x="0" y="3428998"/>
            <a:ext cx="12192000" cy="3429001"/>
          </a:xfrm>
          <a:prstGeom prst="rect">
            <a:avLst/>
          </a:prstGeom>
          <a:ln w="12700">
            <a:miter lim="400000"/>
          </a:ln>
        </p:spPr>
      </p:pic>
      <p:sp>
        <p:nvSpPr>
          <p:cNvPr id="462" name="Rectangle 1"/>
          <p:cNvSpPr/>
          <p:nvPr/>
        </p:nvSpPr>
        <p:spPr>
          <a:xfrm>
            <a:off x="0" y="3428998"/>
            <a:ext cx="12192000" cy="3429002"/>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anchor="ctr"/>
          <a:lstStyle/>
          <a:p>
            <a:pPr algn="ctr">
              <a:defRPr>
                <a:solidFill>
                  <a:srgbClr val="FFFFFF"/>
                </a:solidFill>
              </a:defRPr>
            </a:pPr>
            <a:endParaRPr/>
          </a:p>
        </p:txBody>
      </p:sp>
      <p:sp>
        <p:nvSpPr>
          <p:cNvPr id="463" name="Thank You"/>
          <p:cNvSpPr txBox="1">
            <a:spLocks noGrp="1"/>
          </p:cNvSpPr>
          <p:nvPr>
            <p:ph type="title" hasCustomPrompt="1"/>
          </p:nvPr>
        </p:nvSpPr>
        <p:spPr>
          <a:xfrm>
            <a:off x="609600" y="3725167"/>
            <a:ext cx="10972800" cy="923332"/>
          </a:xfrm>
          <a:prstGeom prst="rect">
            <a:avLst/>
          </a:prstGeom>
        </p:spPr>
        <p:txBody>
          <a:bodyPr/>
          <a:lstStyle>
            <a:lvl1pPr>
              <a:defRPr sz="5400">
                <a:solidFill>
                  <a:srgbClr val="FFFFFF"/>
                </a:solidFill>
              </a:defRPr>
            </a:lvl1pPr>
          </a:lstStyle>
          <a:p>
            <a:r>
              <a:t>Thank You</a:t>
            </a:r>
          </a:p>
        </p:txBody>
      </p:sp>
      <p:grpSp>
        <p:nvGrpSpPr>
          <p:cNvPr id="466" name="Group 31"/>
          <p:cNvGrpSpPr/>
          <p:nvPr/>
        </p:nvGrpSpPr>
        <p:grpSpPr>
          <a:xfrm>
            <a:off x="-4" y="6791323"/>
            <a:ext cx="12192006" cy="66679"/>
            <a:chOff x="-1" y="0"/>
            <a:chExt cx="12192004" cy="66677"/>
          </a:xfrm>
        </p:grpSpPr>
        <p:sp>
          <p:nvSpPr>
            <p:cNvPr id="464"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465"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467" name="Body Level One…"/>
          <p:cNvSpPr txBox="1">
            <a:spLocks noGrp="1"/>
          </p:cNvSpPr>
          <p:nvPr>
            <p:ph type="body" sz="quarter" idx="1" hasCustomPrompt="1"/>
          </p:nvPr>
        </p:nvSpPr>
        <p:spPr>
          <a:xfrm>
            <a:off x="609600" y="4820711"/>
            <a:ext cx="4115826" cy="341556"/>
          </a:xfrm>
          <a:prstGeom prst="rect">
            <a:avLst/>
          </a:prstGeom>
        </p:spPr>
        <p:txBody>
          <a:bodyPr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r>
              <a:t>Contact Us: </a:t>
            </a:r>
          </a:p>
          <a:p>
            <a:pPr lvl="1"/>
            <a:endParaRPr/>
          </a:p>
          <a:p>
            <a:pPr lvl="2"/>
            <a:endParaRPr/>
          </a:p>
          <a:p>
            <a:pPr lvl="3"/>
            <a:endParaRPr/>
          </a:p>
          <a:p>
            <a:pPr lvl="4"/>
            <a:endParaRPr/>
          </a:p>
        </p:txBody>
      </p:sp>
      <p:sp>
        <p:nvSpPr>
          <p:cNvPr id="468" name="Text Placeholder 21"/>
          <p:cNvSpPr>
            <a:spLocks noGrp="1"/>
          </p:cNvSpPr>
          <p:nvPr>
            <p:ph type="body" sz="quarter" idx="21" hasCustomPrompt="1"/>
          </p:nvPr>
        </p:nvSpPr>
        <p:spPr>
          <a:xfrm>
            <a:off x="1048632" y="5344721"/>
            <a:ext cx="2927021" cy="341556"/>
          </a:xfrm>
          <a:prstGeom prst="rect">
            <a:avLst/>
          </a:prstGeom>
        </p:spPr>
        <p:txBody>
          <a:bodyPr anchor="ctr"/>
          <a:lstStyle>
            <a:lvl1pPr marL="0" indent="0">
              <a:buClrTx/>
              <a:buSzTx/>
              <a:buFontTx/>
              <a:buNone/>
              <a:defRPr sz="1400">
                <a:solidFill>
                  <a:srgbClr val="FFFFFF"/>
                </a:solidFill>
              </a:defRPr>
            </a:lvl1pPr>
          </a:lstStyle>
          <a:p>
            <a:r>
              <a:t>Add Location</a:t>
            </a:r>
          </a:p>
        </p:txBody>
      </p:sp>
      <p:sp>
        <p:nvSpPr>
          <p:cNvPr id="469" name="Text Placeholder 21"/>
          <p:cNvSpPr>
            <a:spLocks noGrp="1"/>
          </p:cNvSpPr>
          <p:nvPr>
            <p:ph type="body" sz="quarter" idx="22" hasCustomPrompt="1"/>
          </p:nvPr>
        </p:nvSpPr>
        <p:spPr>
          <a:xfrm>
            <a:off x="1048632" y="5771038"/>
            <a:ext cx="2552477" cy="341556"/>
          </a:xfrm>
          <a:prstGeom prst="rect">
            <a:avLst/>
          </a:prstGeom>
        </p:spPr>
        <p:txBody>
          <a:bodyPr anchor="ctr"/>
          <a:lstStyle>
            <a:lvl1pPr marL="0" indent="0">
              <a:buClrTx/>
              <a:buSzTx/>
              <a:buFontTx/>
              <a:buNone/>
              <a:defRPr sz="1400">
                <a:solidFill>
                  <a:srgbClr val="FFFFFF"/>
                </a:solidFill>
              </a:defRPr>
            </a:lvl1pPr>
          </a:lstStyle>
          <a:p>
            <a:r>
              <a:t>Add phone</a:t>
            </a:r>
          </a:p>
        </p:txBody>
      </p:sp>
      <p:sp>
        <p:nvSpPr>
          <p:cNvPr id="470" name="Text Placeholder 21"/>
          <p:cNvSpPr>
            <a:spLocks noGrp="1"/>
          </p:cNvSpPr>
          <p:nvPr>
            <p:ph type="body" sz="quarter" idx="23" hasCustomPrompt="1"/>
          </p:nvPr>
        </p:nvSpPr>
        <p:spPr>
          <a:xfrm>
            <a:off x="1048632" y="6197358"/>
            <a:ext cx="3175450" cy="341556"/>
          </a:xfrm>
          <a:prstGeom prst="rect">
            <a:avLst/>
          </a:prstGeom>
        </p:spPr>
        <p:txBody>
          <a:bodyPr anchor="ctr"/>
          <a:lstStyle>
            <a:lvl1pPr marL="0" indent="0">
              <a:buClrTx/>
              <a:buSzTx/>
              <a:buFontTx/>
              <a:buNone/>
              <a:defRPr sz="1400">
                <a:solidFill>
                  <a:srgbClr val="FFFFFF"/>
                </a:solidFill>
              </a:defRPr>
            </a:lvl1pPr>
          </a:lstStyle>
          <a:p>
            <a:r>
              <a:t>Add Email</a:t>
            </a:r>
          </a:p>
        </p:txBody>
      </p:sp>
      <p:pic>
        <p:nvPicPr>
          <p:cNvPr id="471"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472"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667497109"/>
      </p:ext>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479"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480"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084180587"/>
      </p:ext>
    </p:extLst>
  </p:cSld>
  <p:clrMapOvr>
    <a:masterClrMapping/>
  </p:clrMapOvr>
  <p:transition spd="med"/>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487" name="Title Text"/>
          <p:cNvSpPr txBox="1">
            <a:spLocks noGrp="1"/>
          </p:cNvSpPr>
          <p:nvPr>
            <p:ph type="title"/>
          </p:nvPr>
        </p:nvSpPr>
        <p:spPr>
          <a:xfrm>
            <a:off x="304800" y="2573864"/>
            <a:ext cx="11582400" cy="1798642"/>
          </a:xfrm>
          <a:prstGeom prst="rect">
            <a:avLst/>
          </a:prstGeom>
        </p:spPr>
        <p:txBody>
          <a:bodyPr lIns="0" tIns="0" rIns="0" bIns="0" anchor="b"/>
          <a:lstStyle>
            <a:lvl1pPr>
              <a:lnSpc>
                <a:spcPct val="90000"/>
              </a:lnSpc>
              <a:defRPr sz="4400">
                <a:solidFill>
                  <a:srgbClr val="002850"/>
                </a:solidFill>
              </a:defRPr>
            </a:lvl1pPr>
          </a:lstStyle>
          <a:p>
            <a:r>
              <a:t>Title Text</a:t>
            </a:r>
          </a:p>
        </p:txBody>
      </p:sp>
      <p:sp>
        <p:nvSpPr>
          <p:cNvPr id="488" name="Body Level One…"/>
          <p:cNvSpPr txBox="1">
            <a:spLocks noGrp="1"/>
          </p:cNvSpPr>
          <p:nvPr>
            <p:ph type="body" sz="quarter" idx="1"/>
          </p:nvPr>
        </p:nvSpPr>
        <p:spPr>
          <a:xfrm>
            <a:off x="304800" y="4486807"/>
            <a:ext cx="11582400" cy="1416053"/>
          </a:xfrm>
          <a:prstGeom prst="rect">
            <a:avLst/>
          </a:prstGeom>
        </p:spPr>
        <p:txBody>
          <a:bodyPr lIns="0" tIns="0" rIns="0" bIns="0"/>
          <a:lstStyle>
            <a:lvl1pPr marL="0" indent="0">
              <a:lnSpc>
                <a:spcPct val="100000"/>
              </a:lnSpc>
              <a:spcBef>
                <a:spcPts val="600"/>
              </a:spcBef>
              <a:buClrTx/>
              <a:buSzTx/>
              <a:buFontTx/>
              <a:buNone/>
              <a:defRPr sz="2800">
                <a:solidFill>
                  <a:srgbClr val="363636"/>
                </a:solidFill>
              </a:defRPr>
            </a:lvl1pPr>
            <a:lvl2pPr marL="733953" indent="-481542">
              <a:lnSpc>
                <a:spcPct val="100000"/>
              </a:lnSpc>
              <a:spcBef>
                <a:spcPts val="600"/>
              </a:spcBef>
              <a:buClrTx/>
              <a:buFontTx/>
              <a:buChar char="–"/>
              <a:defRPr sz="2800">
                <a:solidFill>
                  <a:srgbClr val="363636"/>
                </a:solidFill>
              </a:defRPr>
            </a:lvl2pPr>
            <a:lvl3pPr marL="951264" indent="-387702">
              <a:lnSpc>
                <a:spcPct val="100000"/>
              </a:lnSpc>
              <a:spcBef>
                <a:spcPts val="600"/>
              </a:spcBef>
              <a:buClrTx/>
              <a:buFontTx/>
              <a:buChar char="•"/>
              <a:defRPr sz="2800">
                <a:solidFill>
                  <a:srgbClr val="363636"/>
                </a:solidFill>
              </a:defRPr>
            </a:lvl3pPr>
            <a:lvl4pPr marL="1261357" indent="-446970">
              <a:lnSpc>
                <a:spcPct val="100000"/>
              </a:lnSpc>
              <a:spcBef>
                <a:spcPts val="600"/>
              </a:spcBef>
              <a:buClrTx/>
              <a:buFontTx/>
              <a:buChar char="–"/>
              <a:defRPr sz="2800">
                <a:solidFill>
                  <a:srgbClr val="363636"/>
                </a:solidFill>
              </a:defRPr>
            </a:lvl4pPr>
            <a:lvl5pPr marL="1550282" indent="-446970">
              <a:lnSpc>
                <a:spcPct val="100000"/>
              </a:lnSpc>
              <a:spcBef>
                <a:spcPts val="600"/>
              </a:spcBef>
              <a:buClrTx/>
              <a:buFontTx/>
              <a:buChar char="»"/>
              <a:defRPr sz="2800">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grpSp>
        <p:nvGrpSpPr>
          <p:cNvPr id="491" name="Group 4"/>
          <p:cNvGrpSpPr/>
          <p:nvPr/>
        </p:nvGrpSpPr>
        <p:grpSpPr>
          <a:xfrm>
            <a:off x="304798" y="4411133"/>
            <a:ext cx="4450409" cy="12702"/>
            <a:chOff x="0" y="0"/>
            <a:chExt cx="4450407" cy="12701"/>
          </a:xfrm>
        </p:grpSpPr>
        <p:sp>
          <p:nvSpPr>
            <p:cNvPr id="489" name="Straight Connector 5"/>
            <p:cNvSpPr/>
            <p:nvPr/>
          </p:nvSpPr>
          <p:spPr>
            <a:xfrm flipH="1" flipV="1">
              <a:off x="-1" y="0"/>
              <a:ext cx="3772029" cy="12702"/>
            </a:xfrm>
            <a:prstGeom prst="line">
              <a:avLst/>
            </a:prstGeom>
            <a:noFill/>
            <a:ln w="44450" cap="rnd">
              <a:solidFill>
                <a:srgbClr val="E83E1D"/>
              </a:solidFill>
              <a:prstDash val="solid"/>
              <a:round/>
            </a:ln>
            <a:effectLst/>
          </p:spPr>
          <p:txBody>
            <a:bodyPr wrap="square" lIns="45718" tIns="45718" rIns="45718" bIns="45718" numCol="1" anchor="t">
              <a:noAutofit/>
            </a:bodyPr>
            <a:lstStyle/>
            <a:p>
              <a:endParaRPr/>
            </a:p>
          </p:txBody>
        </p:sp>
        <p:sp>
          <p:nvSpPr>
            <p:cNvPr id="490" name="Straight Connector 6"/>
            <p:cNvSpPr/>
            <p:nvPr/>
          </p:nvSpPr>
          <p:spPr>
            <a:xfrm flipH="1" flipV="1">
              <a:off x="678378" y="0"/>
              <a:ext cx="3772030" cy="12702"/>
            </a:xfrm>
            <a:prstGeom prst="line">
              <a:avLst/>
            </a:prstGeom>
            <a:noFill/>
            <a:ln w="44450" cap="rnd">
              <a:solidFill>
                <a:schemeClr val="accent1"/>
              </a:solidFill>
              <a:prstDash val="solid"/>
              <a:round/>
            </a:ln>
            <a:effectLst/>
          </p:spPr>
          <p:txBody>
            <a:bodyPr wrap="square" lIns="45718" tIns="45718" rIns="45718" bIns="45718" numCol="1" anchor="t">
              <a:noAutofit/>
            </a:bodyPr>
            <a:lstStyle/>
            <a:p>
              <a:endParaRPr/>
            </a:p>
          </p:txBody>
        </p:sp>
      </p:grpSp>
      <p:grpSp>
        <p:nvGrpSpPr>
          <p:cNvPr id="494" name="Group 7"/>
          <p:cNvGrpSpPr/>
          <p:nvPr/>
        </p:nvGrpSpPr>
        <p:grpSpPr>
          <a:xfrm>
            <a:off x="-4" y="6791321"/>
            <a:ext cx="12192005" cy="66682"/>
            <a:chOff x="-1" y="-1"/>
            <a:chExt cx="12192003" cy="66680"/>
          </a:xfrm>
        </p:grpSpPr>
        <p:sp>
          <p:nvSpPr>
            <p:cNvPr id="492" name="Rectangle 8"/>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493" name="Rectangle 9"/>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495"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019806753"/>
      </p:ext>
    </p:extLst>
  </p:cSld>
  <p:clrMapOvr>
    <a:masterClrMapping/>
  </p:clrMapOvr>
  <p:transition spd="med"/>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502"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503" name="Subtitle 2"/>
          <p:cNvSpPr txBox="1"/>
          <p:nvPr/>
        </p:nvSpPr>
        <p:spPr>
          <a:xfrm>
            <a:off x="1717502" y="6099204"/>
            <a:ext cx="9360060" cy="5323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b">
            <a:normAutofit/>
          </a:bodyPr>
          <a:lstStyle/>
          <a:p>
            <a:pPr algn="r">
              <a:spcBef>
                <a:spcPts val="200"/>
              </a:spcBef>
              <a:defRPr sz="1000" b="1">
                <a:solidFill>
                  <a:srgbClr val="969696"/>
                </a:solidFill>
                <a:latin typeface="Arial"/>
                <a:ea typeface="Arial"/>
                <a:cs typeface="Arial"/>
                <a:sym typeface="Arial"/>
              </a:defRPr>
            </a:pPr>
            <a:r>
              <a:t>Supported by Eli Lilly and Company.</a:t>
            </a:r>
          </a:p>
          <a:p>
            <a:pPr algn="r">
              <a:spcBef>
                <a:spcPts val="200"/>
              </a:spcBef>
              <a:defRPr sz="1000">
                <a:solidFill>
                  <a:srgbClr val="969696"/>
                </a:solidFill>
                <a:latin typeface="Arial"/>
                <a:ea typeface="Arial"/>
                <a:cs typeface="Arial"/>
                <a:sym typeface="Arial"/>
              </a:defRPr>
            </a:pPr>
            <a:r>
              <a:t> Eli Lilly and Company has not influenced the content of this publication</a:t>
            </a:r>
          </a:p>
        </p:txBody>
      </p:sp>
      <p:grpSp>
        <p:nvGrpSpPr>
          <p:cNvPr id="506" name="Group 3"/>
          <p:cNvGrpSpPr/>
          <p:nvPr/>
        </p:nvGrpSpPr>
        <p:grpSpPr>
          <a:xfrm>
            <a:off x="-4" y="6791321"/>
            <a:ext cx="12192005" cy="66682"/>
            <a:chOff x="-1" y="-1"/>
            <a:chExt cx="12192003" cy="66680"/>
          </a:xfrm>
        </p:grpSpPr>
        <p:sp>
          <p:nvSpPr>
            <p:cNvPr id="504" name="Rectangle 4"/>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05" name="Rectangle 5"/>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507"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754846407"/>
      </p:ext>
    </p:extLst>
  </p:cSld>
  <p:clrMapOvr>
    <a:masterClrMapping/>
  </p:clrMapOvr>
  <p:transition spd="med"/>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533" name="Group 4"/>
          <p:cNvGrpSpPr/>
          <p:nvPr/>
        </p:nvGrpSpPr>
        <p:grpSpPr>
          <a:xfrm>
            <a:off x="-4" y="6791321"/>
            <a:ext cx="12192005" cy="66682"/>
            <a:chOff x="-1" y="-1"/>
            <a:chExt cx="12192003" cy="66680"/>
          </a:xfrm>
        </p:grpSpPr>
        <p:sp>
          <p:nvSpPr>
            <p:cNvPr id="531"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32"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grpSp>
        <p:nvGrpSpPr>
          <p:cNvPr id="536" name="Group 10"/>
          <p:cNvGrpSpPr/>
          <p:nvPr/>
        </p:nvGrpSpPr>
        <p:grpSpPr>
          <a:xfrm>
            <a:off x="-5" y="1072651"/>
            <a:ext cx="9288387" cy="53112"/>
            <a:chOff x="0" y="0"/>
            <a:chExt cx="9288386" cy="53110"/>
          </a:xfrm>
        </p:grpSpPr>
        <p:sp>
          <p:nvSpPr>
            <p:cNvPr id="534"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35"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537"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538" name="Body Level One…"/>
          <p:cNvSpPr txBox="1">
            <a:spLocks noGrp="1"/>
          </p:cNvSpPr>
          <p:nvPr>
            <p:ph type="body" idx="1"/>
          </p:nvPr>
        </p:nvSpPr>
        <p:spPr>
          <a:xfrm>
            <a:off x="304800" y="1246907"/>
            <a:ext cx="11582400" cy="5382494"/>
          </a:xfrm>
          <a:prstGeom prst="rect">
            <a:avLst/>
          </a:prstGeom>
        </p:spPr>
        <p:txBody>
          <a:bodyPr lIns="0" tIns="0" rIns="0" bIns="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539"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780723784"/>
      </p:ext>
    </p:extLst>
  </p:cSld>
  <p:clrMapOvr>
    <a:masterClrMapping/>
  </p:clrMapOvr>
  <p:transition spd="med"/>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546" name="Title Text"/>
          <p:cNvSpPr txBox="1">
            <a:spLocks noGrp="1"/>
          </p:cNvSpPr>
          <p:nvPr>
            <p:ph type="title"/>
          </p:nvPr>
        </p:nvSpPr>
        <p:spPr>
          <a:xfrm>
            <a:off x="963084" y="4406905"/>
            <a:ext cx="10363201" cy="1362078"/>
          </a:xfrm>
          <a:prstGeom prst="rect">
            <a:avLst/>
          </a:prstGeom>
        </p:spPr>
        <p:txBody>
          <a:bodyPr lIns="0" tIns="0" rIns="0" bIns="0"/>
          <a:lstStyle>
            <a:lvl1pPr>
              <a:lnSpc>
                <a:spcPct val="90000"/>
              </a:lnSpc>
              <a:defRPr sz="4000" cap="all">
                <a:solidFill>
                  <a:srgbClr val="002850"/>
                </a:solidFill>
              </a:defRPr>
            </a:lvl1pPr>
          </a:lstStyle>
          <a:p>
            <a:r>
              <a:t>Title Text</a:t>
            </a:r>
          </a:p>
        </p:txBody>
      </p:sp>
      <p:sp>
        <p:nvSpPr>
          <p:cNvPr id="547" name="Body Level One…"/>
          <p:cNvSpPr txBox="1">
            <a:spLocks noGrp="1"/>
          </p:cNvSpPr>
          <p:nvPr>
            <p:ph type="body" sz="quarter" idx="1"/>
          </p:nvPr>
        </p:nvSpPr>
        <p:spPr>
          <a:xfrm>
            <a:off x="963084" y="2906713"/>
            <a:ext cx="10363201" cy="1500190"/>
          </a:xfrm>
          <a:prstGeom prst="rect">
            <a:avLst/>
          </a:prstGeom>
        </p:spPr>
        <p:txBody>
          <a:bodyPr lIns="0" tIns="0" rIns="0" bIns="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548"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925695112"/>
      </p:ext>
    </p:extLst>
  </p:cSld>
  <p:clrMapOvr>
    <a:masterClrMapping/>
  </p:clrMapOvr>
  <p:transition spd="med"/>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557" name="Group 4"/>
          <p:cNvGrpSpPr/>
          <p:nvPr/>
        </p:nvGrpSpPr>
        <p:grpSpPr>
          <a:xfrm>
            <a:off x="-4" y="6791321"/>
            <a:ext cx="12192005" cy="66682"/>
            <a:chOff x="-1" y="-1"/>
            <a:chExt cx="12192003" cy="66680"/>
          </a:xfrm>
        </p:grpSpPr>
        <p:sp>
          <p:nvSpPr>
            <p:cNvPr id="555"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56"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grpSp>
        <p:nvGrpSpPr>
          <p:cNvPr id="560" name="Group 10"/>
          <p:cNvGrpSpPr/>
          <p:nvPr/>
        </p:nvGrpSpPr>
        <p:grpSpPr>
          <a:xfrm>
            <a:off x="-5" y="1072651"/>
            <a:ext cx="9288387" cy="53112"/>
            <a:chOff x="0" y="0"/>
            <a:chExt cx="9288386" cy="53110"/>
          </a:xfrm>
        </p:grpSpPr>
        <p:sp>
          <p:nvSpPr>
            <p:cNvPr id="558"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59"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561"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562" name="Body Level One…"/>
          <p:cNvSpPr txBox="1">
            <a:spLocks noGrp="1"/>
          </p:cNvSpPr>
          <p:nvPr>
            <p:ph type="body" sz="half" idx="1"/>
          </p:nvPr>
        </p:nvSpPr>
        <p:spPr>
          <a:xfrm>
            <a:off x="304800" y="1447800"/>
            <a:ext cx="5689600" cy="5181600"/>
          </a:xfrm>
          <a:prstGeom prst="rect">
            <a:avLst/>
          </a:prstGeom>
        </p:spPr>
        <p:txBody>
          <a:bodyPr lIns="0" tIns="0" rIns="0" bIns="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563"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871070173"/>
      </p:ext>
    </p:extLst>
  </p:cSld>
  <p:clrMapOvr>
    <a:masterClrMapping/>
  </p:clrMapOvr>
  <p:transition spd="med"/>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572" name="Group 4"/>
          <p:cNvGrpSpPr/>
          <p:nvPr/>
        </p:nvGrpSpPr>
        <p:grpSpPr>
          <a:xfrm>
            <a:off x="-4" y="6791321"/>
            <a:ext cx="12192005" cy="66682"/>
            <a:chOff x="-1" y="-1"/>
            <a:chExt cx="12192003" cy="66680"/>
          </a:xfrm>
        </p:grpSpPr>
        <p:sp>
          <p:nvSpPr>
            <p:cNvPr id="570"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71"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grpSp>
        <p:nvGrpSpPr>
          <p:cNvPr id="575" name="Group 10"/>
          <p:cNvGrpSpPr/>
          <p:nvPr/>
        </p:nvGrpSpPr>
        <p:grpSpPr>
          <a:xfrm>
            <a:off x="-5" y="1072651"/>
            <a:ext cx="9288387" cy="53112"/>
            <a:chOff x="0" y="0"/>
            <a:chExt cx="9288386" cy="53110"/>
          </a:xfrm>
        </p:grpSpPr>
        <p:sp>
          <p:nvSpPr>
            <p:cNvPr id="573"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74"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576" name="Body Level One…"/>
          <p:cNvSpPr txBox="1">
            <a:spLocks noGrp="1"/>
          </p:cNvSpPr>
          <p:nvPr>
            <p:ph type="body" sz="quarter" idx="1"/>
          </p:nvPr>
        </p:nvSpPr>
        <p:spPr>
          <a:xfrm>
            <a:off x="304800" y="1413932"/>
            <a:ext cx="5691717" cy="639763"/>
          </a:xfrm>
          <a:prstGeom prst="rect">
            <a:avLst/>
          </a:prstGeom>
        </p:spPr>
        <p:txBody>
          <a:bodyPr lIns="0" tIns="0" rIns="0" bIns="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577" name="Text Placeholder 4"/>
          <p:cNvSpPr>
            <a:spLocks noGrp="1"/>
          </p:cNvSpPr>
          <p:nvPr>
            <p:ph type="body" sz="quarter" idx="21"/>
          </p:nvPr>
        </p:nvSpPr>
        <p:spPr>
          <a:xfrm>
            <a:off x="6193368" y="1413931"/>
            <a:ext cx="5693837" cy="639766"/>
          </a:xfrm>
          <a:prstGeom prst="rect">
            <a:avLst/>
          </a:prstGeom>
        </p:spPr>
        <p:txBody>
          <a:bodyPr lIns="0" tIns="0" rIns="0" bIns="0" anchor="b"/>
          <a:lstStyle/>
          <a:p>
            <a:endParaRPr/>
          </a:p>
        </p:txBody>
      </p:sp>
      <p:sp>
        <p:nvSpPr>
          <p:cNvPr id="578" name="Title Text"/>
          <p:cNvSpPr txBox="1">
            <a:spLocks noGrp="1"/>
          </p:cNvSpPr>
          <p:nvPr>
            <p:ph type="title"/>
          </p:nvPr>
        </p:nvSpPr>
        <p:spPr>
          <a:xfrm>
            <a:off x="304800" y="228603"/>
            <a:ext cx="11582400" cy="939804"/>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579"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80503877"/>
      </p:ext>
    </p:extLst>
  </p:cSld>
  <p:clrMapOvr>
    <a:masterClrMapping/>
  </p:clrMapOvr>
  <p:transition spd="med"/>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588" name="Group 4"/>
          <p:cNvGrpSpPr/>
          <p:nvPr/>
        </p:nvGrpSpPr>
        <p:grpSpPr>
          <a:xfrm>
            <a:off x="-4" y="6791321"/>
            <a:ext cx="12192005" cy="66682"/>
            <a:chOff x="-1" y="-1"/>
            <a:chExt cx="12192003" cy="66680"/>
          </a:xfrm>
        </p:grpSpPr>
        <p:sp>
          <p:nvSpPr>
            <p:cNvPr id="586"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87"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grpSp>
        <p:nvGrpSpPr>
          <p:cNvPr id="591" name="Group 10"/>
          <p:cNvGrpSpPr/>
          <p:nvPr/>
        </p:nvGrpSpPr>
        <p:grpSpPr>
          <a:xfrm>
            <a:off x="-5" y="1072651"/>
            <a:ext cx="9288387" cy="53112"/>
            <a:chOff x="0" y="0"/>
            <a:chExt cx="9288386" cy="53110"/>
          </a:xfrm>
        </p:grpSpPr>
        <p:sp>
          <p:nvSpPr>
            <p:cNvPr id="589"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90"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592"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593"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799160948"/>
      </p:ext>
    </p:extLst>
  </p:cSld>
  <p:clrMapOvr>
    <a:masterClrMapping/>
  </p:clrMapOvr>
  <p:transition spd="med"/>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602" name="Group 4"/>
          <p:cNvGrpSpPr/>
          <p:nvPr/>
        </p:nvGrpSpPr>
        <p:grpSpPr>
          <a:xfrm>
            <a:off x="-4" y="6791321"/>
            <a:ext cx="12192005" cy="66682"/>
            <a:chOff x="-1" y="-1"/>
            <a:chExt cx="12192003" cy="66680"/>
          </a:xfrm>
        </p:grpSpPr>
        <p:sp>
          <p:nvSpPr>
            <p:cNvPr id="600"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601"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grpSp>
        <p:nvGrpSpPr>
          <p:cNvPr id="605" name="Group 10"/>
          <p:cNvGrpSpPr/>
          <p:nvPr/>
        </p:nvGrpSpPr>
        <p:grpSpPr>
          <a:xfrm>
            <a:off x="-5" y="1072651"/>
            <a:ext cx="9288387" cy="53112"/>
            <a:chOff x="0" y="0"/>
            <a:chExt cx="9288386" cy="53110"/>
          </a:xfrm>
        </p:grpSpPr>
        <p:sp>
          <p:nvSpPr>
            <p:cNvPr id="603"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604"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606"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842586465"/>
      </p:ext>
    </p:extLst>
  </p:cSld>
  <p:clrMapOvr>
    <a:masterClrMapping/>
  </p:clrMapOvr>
  <p:transition spd="med"/>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tx">
  <p:cSld name="7_Title Slide">
    <p:spTree>
      <p:nvGrpSpPr>
        <p:cNvPr id="1" name=""/>
        <p:cNvGrpSpPr/>
        <p:nvPr/>
      </p:nvGrpSpPr>
      <p:grpSpPr>
        <a:xfrm>
          <a:off x="0" y="0"/>
          <a:ext cx="0" cy="0"/>
          <a:chOff x="0" y="0"/>
          <a:chExt cx="0" cy="0"/>
        </a:xfrm>
      </p:grpSpPr>
      <p:pic>
        <p:nvPicPr>
          <p:cNvPr id="613"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614" name="Subtitle 2"/>
          <p:cNvSpPr txBox="1"/>
          <p:nvPr/>
        </p:nvSpPr>
        <p:spPr>
          <a:xfrm>
            <a:off x="1717502" y="6099204"/>
            <a:ext cx="9360060" cy="5323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b">
            <a:normAutofit/>
          </a:bodyPr>
          <a:lstStyle/>
          <a:p>
            <a:pPr algn="r">
              <a:spcBef>
                <a:spcPts val="200"/>
              </a:spcBef>
              <a:defRPr sz="1000" b="1">
                <a:solidFill>
                  <a:srgbClr val="969696"/>
                </a:solidFill>
                <a:latin typeface="Arial"/>
                <a:ea typeface="Arial"/>
                <a:cs typeface="Arial"/>
                <a:sym typeface="Arial"/>
              </a:defRPr>
            </a:pPr>
            <a:r>
              <a:t>Supported by Eli Lilly and Company.</a:t>
            </a:r>
          </a:p>
          <a:p>
            <a:pPr algn="r">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615"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153973282"/>
      </p:ext>
    </p:extLst>
  </p:cSld>
  <p:clrMapOvr>
    <a:masterClrMapping/>
  </p:clrMapOvr>
  <p:transition spd="med"/>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624" name="Group 4"/>
          <p:cNvGrpSpPr/>
          <p:nvPr/>
        </p:nvGrpSpPr>
        <p:grpSpPr>
          <a:xfrm>
            <a:off x="-4" y="6791321"/>
            <a:ext cx="12192005" cy="66682"/>
            <a:chOff x="-1" y="-1"/>
            <a:chExt cx="12192003" cy="66680"/>
          </a:xfrm>
        </p:grpSpPr>
        <p:sp>
          <p:nvSpPr>
            <p:cNvPr id="622"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623"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grpSp>
        <p:nvGrpSpPr>
          <p:cNvPr id="627" name="Group 10"/>
          <p:cNvGrpSpPr/>
          <p:nvPr/>
        </p:nvGrpSpPr>
        <p:grpSpPr>
          <a:xfrm>
            <a:off x="-5" y="1072651"/>
            <a:ext cx="9288387" cy="53112"/>
            <a:chOff x="0" y="0"/>
            <a:chExt cx="9288386" cy="53110"/>
          </a:xfrm>
        </p:grpSpPr>
        <p:sp>
          <p:nvSpPr>
            <p:cNvPr id="625"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626"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628" name="Body Level One…"/>
          <p:cNvSpPr txBox="1">
            <a:spLocks noGrp="1"/>
          </p:cNvSpPr>
          <p:nvPr>
            <p:ph type="body" sz="quarter" idx="1"/>
          </p:nvPr>
        </p:nvSpPr>
        <p:spPr>
          <a:xfrm>
            <a:off x="304800" y="1413932"/>
            <a:ext cx="5691717" cy="639763"/>
          </a:xfrm>
          <a:prstGeom prst="rect">
            <a:avLst/>
          </a:prstGeom>
        </p:spPr>
        <p:txBody>
          <a:bodyPr lIns="0" tIns="0" rIns="0" bIns="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629" name="Text Placeholder 4"/>
          <p:cNvSpPr>
            <a:spLocks noGrp="1"/>
          </p:cNvSpPr>
          <p:nvPr>
            <p:ph type="body" sz="quarter" idx="21"/>
          </p:nvPr>
        </p:nvSpPr>
        <p:spPr>
          <a:xfrm>
            <a:off x="6193368" y="1413931"/>
            <a:ext cx="5693837" cy="639766"/>
          </a:xfrm>
          <a:prstGeom prst="rect">
            <a:avLst/>
          </a:prstGeom>
        </p:spPr>
        <p:txBody>
          <a:bodyPr lIns="0" tIns="0" rIns="0" bIns="0" anchor="b"/>
          <a:lstStyle/>
          <a:p>
            <a:endParaRPr/>
          </a:p>
        </p:txBody>
      </p:sp>
      <p:sp>
        <p:nvSpPr>
          <p:cNvPr id="630" name="Title Text"/>
          <p:cNvSpPr txBox="1">
            <a:spLocks noGrp="1"/>
          </p:cNvSpPr>
          <p:nvPr>
            <p:ph type="title"/>
          </p:nvPr>
        </p:nvSpPr>
        <p:spPr>
          <a:xfrm>
            <a:off x="304800" y="131714"/>
            <a:ext cx="11582400" cy="939804"/>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631"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85603820"/>
      </p:ext>
    </p:extLst>
  </p:cSld>
  <p:clrMapOvr>
    <a:masterClrMapping/>
  </p:clrMapOvr>
  <p:transition spd="med"/>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tx">
  <p:cSld name="8_Title Slide">
    <p:spTree>
      <p:nvGrpSpPr>
        <p:cNvPr id="1" name=""/>
        <p:cNvGrpSpPr/>
        <p:nvPr/>
      </p:nvGrpSpPr>
      <p:grpSpPr>
        <a:xfrm>
          <a:off x="0" y="0"/>
          <a:ext cx="0" cy="0"/>
          <a:chOff x="0" y="0"/>
          <a:chExt cx="0" cy="0"/>
        </a:xfrm>
      </p:grpSpPr>
      <p:pic>
        <p:nvPicPr>
          <p:cNvPr id="638" name="Picture 3" descr="Picture 3"/>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639" name="Subtitle 2"/>
          <p:cNvSpPr txBox="1"/>
          <p:nvPr/>
        </p:nvSpPr>
        <p:spPr>
          <a:xfrm>
            <a:off x="1717502" y="6099204"/>
            <a:ext cx="9360060" cy="5323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b">
            <a:normAutofit/>
          </a:bodyPr>
          <a:lstStyle/>
          <a:p>
            <a:pPr algn="r">
              <a:spcBef>
                <a:spcPts val="200"/>
              </a:spcBef>
              <a:defRPr sz="1000" b="1">
                <a:solidFill>
                  <a:srgbClr val="363636"/>
                </a:solidFill>
                <a:latin typeface="Arial"/>
                <a:ea typeface="Arial"/>
                <a:cs typeface="Arial"/>
                <a:sym typeface="Arial"/>
              </a:defRPr>
            </a:pPr>
            <a:r>
              <a:t>Supported by Eli Lilly and Company.</a:t>
            </a:r>
          </a:p>
          <a:p>
            <a:pPr algn="r">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640"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342296624"/>
      </p:ext>
    </p:extLst>
  </p:cSld>
  <p:clrMapOvr>
    <a:masterClrMapping/>
  </p:clrMapOvr>
  <p:transition spd="med"/>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649" name="Group 4"/>
          <p:cNvGrpSpPr/>
          <p:nvPr/>
        </p:nvGrpSpPr>
        <p:grpSpPr>
          <a:xfrm>
            <a:off x="-4" y="6791321"/>
            <a:ext cx="12192005" cy="66682"/>
            <a:chOff x="-1" y="-1"/>
            <a:chExt cx="12192003" cy="66680"/>
          </a:xfrm>
        </p:grpSpPr>
        <p:sp>
          <p:nvSpPr>
            <p:cNvPr id="647"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648"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grpSp>
        <p:nvGrpSpPr>
          <p:cNvPr id="652" name="Group 10"/>
          <p:cNvGrpSpPr/>
          <p:nvPr/>
        </p:nvGrpSpPr>
        <p:grpSpPr>
          <a:xfrm>
            <a:off x="-5" y="1072651"/>
            <a:ext cx="9288387" cy="53112"/>
            <a:chOff x="0" y="0"/>
            <a:chExt cx="9288386" cy="53110"/>
          </a:xfrm>
        </p:grpSpPr>
        <p:sp>
          <p:nvSpPr>
            <p:cNvPr id="650"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651"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653" name="Body Level One…"/>
          <p:cNvSpPr txBox="1">
            <a:spLocks noGrp="1"/>
          </p:cNvSpPr>
          <p:nvPr>
            <p:ph type="body" sz="quarter" idx="1"/>
          </p:nvPr>
        </p:nvSpPr>
        <p:spPr>
          <a:xfrm>
            <a:off x="304800" y="1413932"/>
            <a:ext cx="5691717" cy="639763"/>
          </a:xfrm>
          <a:prstGeom prst="rect">
            <a:avLst/>
          </a:prstGeom>
        </p:spPr>
        <p:txBody>
          <a:bodyPr lIns="0" tIns="0" rIns="0" bIns="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654" name="Text Placeholder 4"/>
          <p:cNvSpPr>
            <a:spLocks noGrp="1"/>
          </p:cNvSpPr>
          <p:nvPr>
            <p:ph type="body" sz="quarter" idx="21"/>
          </p:nvPr>
        </p:nvSpPr>
        <p:spPr>
          <a:xfrm>
            <a:off x="6193366" y="1413931"/>
            <a:ext cx="5693838" cy="639766"/>
          </a:xfrm>
          <a:prstGeom prst="rect">
            <a:avLst/>
          </a:prstGeom>
        </p:spPr>
        <p:txBody>
          <a:bodyPr lIns="0" tIns="0" rIns="0" bIns="0" anchor="b"/>
          <a:lstStyle/>
          <a:p>
            <a:endParaRPr/>
          </a:p>
        </p:txBody>
      </p:sp>
      <p:sp>
        <p:nvSpPr>
          <p:cNvPr id="655" name="Title Text"/>
          <p:cNvSpPr txBox="1">
            <a:spLocks noGrp="1"/>
          </p:cNvSpPr>
          <p:nvPr>
            <p:ph type="title"/>
          </p:nvPr>
        </p:nvSpPr>
        <p:spPr>
          <a:xfrm>
            <a:off x="304800" y="137765"/>
            <a:ext cx="11582400" cy="939804"/>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656"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916277551"/>
      </p:ext>
    </p:extLst>
  </p:cSld>
  <p:clrMapOvr>
    <a:masterClrMapping/>
  </p:clrMapOvr>
  <p:transition spd="med"/>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tx">
  <p:cSld name="10_Title Slide">
    <p:bg>
      <p:bgPr>
        <a:solidFill>
          <a:srgbClr val="E7E6E6"/>
        </a:solidFill>
        <a:effectLst/>
      </p:bgPr>
    </p:bg>
    <p:spTree>
      <p:nvGrpSpPr>
        <p:cNvPr id="1" name=""/>
        <p:cNvGrpSpPr/>
        <p:nvPr/>
      </p:nvGrpSpPr>
      <p:grpSpPr>
        <a:xfrm>
          <a:off x="0" y="0"/>
          <a:ext cx="0" cy="0"/>
          <a:chOff x="0" y="0"/>
          <a:chExt cx="0" cy="0"/>
        </a:xfrm>
      </p:grpSpPr>
      <p:sp>
        <p:nvSpPr>
          <p:cNvPr id="663" name="Block Arc 30"/>
          <p:cNvSpPr/>
          <p:nvPr/>
        </p:nvSpPr>
        <p:spPr>
          <a:xfrm rot="5400000">
            <a:off x="-1079014" y="1851920"/>
            <a:ext cx="5419621" cy="11240946"/>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anchor="ctr"/>
          <a:lstStyle/>
          <a:p>
            <a:pPr algn="ctr">
              <a:defRPr>
                <a:solidFill>
                  <a:srgbClr val="969696"/>
                </a:solidFill>
                <a:latin typeface="Arial"/>
                <a:ea typeface="Arial"/>
                <a:cs typeface="Arial"/>
                <a:sym typeface="Arial"/>
              </a:defRPr>
            </a:pPr>
            <a:endParaRPr/>
          </a:p>
        </p:txBody>
      </p:sp>
      <p:sp>
        <p:nvSpPr>
          <p:cNvPr id="664" name="Block Arc 31"/>
          <p:cNvSpPr/>
          <p:nvPr/>
        </p:nvSpPr>
        <p:spPr>
          <a:xfrm rot="16200000">
            <a:off x="-2350599" y="-3066921"/>
            <a:ext cx="8270030" cy="11588696"/>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anchor="ctr"/>
          <a:lstStyle/>
          <a:p>
            <a:pPr algn="ctr">
              <a:defRPr>
                <a:solidFill>
                  <a:srgbClr val="969696"/>
                </a:solidFill>
                <a:latin typeface="Arial"/>
                <a:ea typeface="Arial"/>
                <a:cs typeface="Arial"/>
                <a:sym typeface="Arial"/>
              </a:defRPr>
            </a:pPr>
            <a:endParaRPr/>
          </a:p>
        </p:txBody>
      </p:sp>
      <p:sp>
        <p:nvSpPr>
          <p:cNvPr id="665" name="Oval 27"/>
          <p:cNvSpPr/>
          <p:nvPr/>
        </p:nvSpPr>
        <p:spPr>
          <a:xfrm>
            <a:off x="-3773437" y="-1171954"/>
            <a:ext cx="11117616" cy="11117614"/>
          </a:xfrm>
          <a:prstGeom prst="ellipse">
            <a:avLst/>
          </a:prstGeom>
          <a:solidFill>
            <a:srgbClr val="FFFFF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pic>
        <p:nvPicPr>
          <p:cNvPr id="666"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667" name="Presentation title here"/>
          <p:cNvSpPr txBox="1">
            <a:spLocks noGrp="1"/>
          </p:cNvSpPr>
          <p:nvPr>
            <p:ph type="title" hasCustomPrompt="1"/>
          </p:nvPr>
        </p:nvSpPr>
        <p:spPr>
          <a:xfrm>
            <a:off x="609601" y="3182241"/>
            <a:ext cx="4450404" cy="1960567"/>
          </a:xfrm>
          <a:prstGeom prst="rect">
            <a:avLst/>
          </a:prstGeom>
        </p:spPr>
        <p:txBody>
          <a:bodyPr lIns="45718" tIns="45718" rIns="45718" bIns="45718" anchor="b"/>
          <a:lstStyle>
            <a:lvl1pPr>
              <a:defRPr sz="4400">
                <a:solidFill>
                  <a:srgbClr val="171716"/>
                </a:solidFill>
              </a:defRPr>
            </a:lvl1pPr>
          </a:lstStyle>
          <a:p>
            <a:r>
              <a:t>Presentation title here</a:t>
            </a:r>
          </a:p>
        </p:txBody>
      </p:sp>
      <p:sp>
        <p:nvSpPr>
          <p:cNvPr id="668" name="Body Level One…"/>
          <p:cNvSpPr txBox="1">
            <a:spLocks noGrp="1"/>
          </p:cNvSpPr>
          <p:nvPr>
            <p:ph type="body" sz="quarter" idx="1"/>
          </p:nvPr>
        </p:nvSpPr>
        <p:spPr>
          <a:xfrm>
            <a:off x="609601" y="5293485"/>
            <a:ext cx="4450404" cy="345852"/>
          </a:xfrm>
          <a:prstGeom prst="rect">
            <a:avLst/>
          </a:prstGeom>
        </p:spPr>
        <p:txBody>
          <a:bodyPr lIns="45718" tIns="45718" rIns="45718" bIns="45718"/>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grpSp>
        <p:nvGrpSpPr>
          <p:cNvPr id="671" name="Group 8"/>
          <p:cNvGrpSpPr/>
          <p:nvPr/>
        </p:nvGrpSpPr>
        <p:grpSpPr>
          <a:xfrm>
            <a:off x="-4" y="5224321"/>
            <a:ext cx="4450410" cy="1"/>
            <a:chOff x="0" y="0"/>
            <a:chExt cx="4450408" cy="0"/>
          </a:xfrm>
        </p:grpSpPr>
        <p:sp>
          <p:nvSpPr>
            <p:cNvPr id="669" name="Straight Connector 23"/>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670" name="Straight Connector 6"/>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672" name="Freeform: Shape 29"/>
          <p:cNvSpPr>
            <a:spLocks noGrp="1"/>
          </p:cNvSpPr>
          <p:nvPr>
            <p:ph type="pic" idx="21"/>
          </p:nvPr>
        </p:nvSpPr>
        <p:spPr>
          <a:xfrm>
            <a:off x="5563467" y="0"/>
            <a:ext cx="6628535" cy="6858000"/>
          </a:xfrm>
          <a:prstGeom prst="rect">
            <a:avLst/>
          </a:prstGeom>
        </p:spPr>
        <p:txBody>
          <a:bodyPr lIns="91439" tIns="45719" rIns="91439" bIns="45719">
            <a:noAutofit/>
          </a:bodyPr>
          <a:lstStyle/>
          <a:p>
            <a:endParaRPr/>
          </a:p>
        </p:txBody>
      </p:sp>
      <p:sp>
        <p:nvSpPr>
          <p:cNvPr id="673"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028689434"/>
      </p:ext>
    </p:extLst>
  </p:cSld>
  <p:clrMapOvr>
    <a:masterClrMapping/>
  </p:clrMapOvr>
  <p:transition spd="med"/>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tx">
  <p:cSld name="11_Title Slide">
    <p:spTree>
      <p:nvGrpSpPr>
        <p:cNvPr id="1" name=""/>
        <p:cNvGrpSpPr/>
        <p:nvPr/>
      </p:nvGrpSpPr>
      <p:grpSpPr>
        <a:xfrm>
          <a:off x="0" y="0"/>
          <a:ext cx="0" cy="0"/>
          <a:chOff x="0" y="0"/>
          <a:chExt cx="0" cy="0"/>
        </a:xfrm>
      </p:grpSpPr>
      <p:pic>
        <p:nvPicPr>
          <p:cNvPr id="680"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681" name="Picture Placeholder 21"/>
          <p:cNvSpPr>
            <a:spLocks noGrp="1"/>
          </p:cNvSpPr>
          <p:nvPr>
            <p:ph type="pic" sz="half" idx="21"/>
          </p:nvPr>
        </p:nvSpPr>
        <p:spPr>
          <a:xfrm>
            <a:off x="678378" y="766380"/>
            <a:ext cx="5325206" cy="5325239"/>
          </a:xfrm>
          <a:prstGeom prst="rect">
            <a:avLst/>
          </a:prstGeom>
          <a:ln w="63500">
            <a:solidFill>
              <a:srgbClr val="74707C"/>
            </a:solidFill>
            <a:round/>
          </a:ln>
        </p:spPr>
        <p:txBody>
          <a:bodyPr lIns="91439" tIns="45719" rIns="91439" bIns="45719">
            <a:noAutofit/>
          </a:bodyPr>
          <a:lstStyle/>
          <a:p>
            <a:endParaRPr/>
          </a:p>
        </p:txBody>
      </p:sp>
      <p:pic>
        <p:nvPicPr>
          <p:cNvPr id="682" name="Picture 7" descr="Picture 7"/>
          <p:cNvPicPr>
            <a:picLocks noChangeAspect="1"/>
          </p:cNvPicPr>
          <p:nvPr/>
        </p:nvPicPr>
        <p:blipFill>
          <a:blip r:embed="rId3"/>
          <a:stretch>
            <a:fillRect/>
          </a:stretch>
        </p:blipFill>
        <p:spPr>
          <a:xfrm>
            <a:off x="6605519" y="720500"/>
            <a:ext cx="2700531" cy="980954"/>
          </a:xfrm>
          <a:prstGeom prst="rect">
            <a:avLst/>
          </a:prstGeom>
          <a:ln w="12700">
            <a:miter lim="400000"/>
          </a:ln>
        </p:spPr>
      </p:pic>
      <p:sp>
        <p:nvSpPr>
          <p:cNvPr id="683" name="Presentation title here"/>
          <p:cNvSpPr txBox="1">
            <a:spLocks noGrp="1"/>
          </p:cNvSpPr>
          <p:nvPr>
            <p:ph type="title" hasCustomPrompt="1"/>
          </p:nvPr>
        </p:nvSpPr>
        <p:spPr>
          <a:xfrm>
            <a:off x="6635219" y="2838896"/>
            <a:ext cx="4450404" cy="1379559"/>
          </a:xfrm>
          <a:prstGeom prst="rect">
            <a:avLst/>
          </a:prstGeom>
        </p:spPr>
        <p:txBody>
          <a:bodyPr lIns="0" tIns="0" rIns="0" bIns="0" anchor="b"/>
          <a:lstStyle>
            <a:lvl1pPr>
              <a:defRPr sz="4400">
                <a:solidFill>
                  <a:srgbClr val="171716"/>
                </a:solidFill>
              </a:defRPr>
            </a:lvl1pPr>
          </a:lstStyle>
          <a:p>
            <a:r>
              <a:t>Presentation title here</a:t>
            </a:r>
          </a:p>
        </p:txBody>
      </p:sp>
      <p:sp>
        <p:nvSpPr>
          <p:cNvPr id="684" name="Body Level One…"/>
          <p:cNvSpPr txBox="1">
            <a:spLocks noGrp="1"/>
          </p:cNvSpPr>
          <p:nvPr>
            <p:ph type="body" sz="quarter" idx="1"/>
          </p:nvPr>
        </p:nvSpPr>
        <p:spPr>
          <a:xfrm>
            <a:off x="6635219" y="4369129"/>
            <a:ext cx="4450404" cy="345852"/>
          </a:xfrm>
          <a:prstGeom prst="rect">
            <a:avLst/>
          </a:prstGeom>
        </p:spPr>
        <p:txBody>
          <a:bodyPr lIns="0" tIns="0" rIns="0" bIns="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grpSp>
        <p:nvGrpSpPr>
          <p:cNvPr id="687" name="Group 8"/>
          <p:cNvGrpSpPr/>
          <p:nvPr/>
        </p:nvGrpSpPr>
        <p:grpSpPr>
          <a:xfrm>
            <a:off x="6635217" y="4261630"/>
            <a:ext cx="4450410" cy="12705"/>
            <a:chOff x="0" y="0"/>
            <a:chExt cx="4450408" cy="12704"/>
          </a:xfrm>
        </p:grpSpPr>
        <p:sp>
          <p:nvSpPr>
            <p:cNvPr id="685" name="Straight Connector 23"/>
            <p:cNvSpPr/>
            <p:nvPr/>
          </p:nvSpPr>
          <p:spPr>
            <a:xfrm flipH="1" flipV="1">
              <a:off x="-1" y="0"/>
              <a:ext cx="3772030" cy="12705"/>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686" name="Straight Connector 6"/>
            <p:cNvSpPr/>
            <p:nvPr/>
          </p:nvSpPr>
          <p:spPr>
            <a:xfrm flipH="1" flipV="1">
              <a:off x="678378" y="0"/>
              <a:ext cx="3772030" cy="12705"/>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688" name="Text Placeholder 52"/>
          <p:cNvSpPr>
            <a:spLocks noGrp="1"/>
          </p:cNvSpPr>
          <p:nvPr>
            <p:ph type="body" sz="quarter" idx="22" hasCustomPrompt="1"/>
          </p:nvPr>
        </p:nvSpPr>
        <p:spPr>
          <a:xfrm>
            <a:off x="6667499" y="5852423"/>
            <a:ext cx="2851902" cy="273780"/>
          </a:xfrm>
          <a:prstGeom prst="rect">
            <a:avLst/>
          </a:prstGeom>
        </p:spPr>
        <p:txBody>
          <a:bodyPr lIns="0" tIns="0" rIns="0" bIns="0" anchor="b"/>
          <a:lstStyle>
            <a:lvl1pPr marL="0" indent="0">
              <a:lnSpc>
                <a:spcPts val="1900"/>
              </a:lnSpc>
              <a:buClrTx/>
              <a:buSzTx/>
              <a:buFontTx/>
              <a:buNone/>
              <a:defRPr sz="1400">
                <a:solidFill>
                  <a:srgbClr val="171716"/>
                </a:solidFill>
              </a:defRPr>
            </a:lvl1pPr>
          </a:lstStyle>
          <a:p>
            <a:r>
              <a:t>DATE</a:t>
            </a:r>
          </a:p>
        </p:txBody>
      </p:sp>
      <p:sp>
        <p:nvSpPr>
          <p:cNvPr id="689"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935069231"/>
      </p:ext>
    </p:extLst>
  </p:cSld>
  <p:clrMapOvr>
    <a:masterClrMapping/>
  </p:clrMapOvr>
  <p:transition spd="med"/>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tx">
  <p:cSld name="12_Title Slide">
    <p:spTree>
      <p:nvGrpSpPr>
        <p:cNvPr id="1" name=""/>
        <p:cNvGrpSpPr/>
        <p:nvPr/>
      </p:nvGrpSpPr>
      <p:grpSpPr>
        <a:xfrm>
          <a:off x="0" y="0"/>
          <a:ext cx="0" cy="0"/>
          <a:chOff x="0" y="0"/>
          <a:chExt cx="0" cy="0"/>
        </a:xfrm>
      </p:grpSpPr>
      <p:sp>
        <p:nvSpPr>
          <p:cNvPr id="69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697" name="Rectangle 36"/>
          <p:cNvSpPr/>
          <p:nvPr/>
        </p:nvSpPr>
        <p:spPr>
          <a:xfrm>
            <a:off x="11060234" y="6256716"/>
            <a:ext cx="660281" cy="575887"/>
          </a:xfrm>
          <a:prstGeom prst="rect">
            <a:avLst/>
          </a:prstGeom>
          <a:solidFill>
            <a:srgbClr val="FFFFF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698" name="Freeform: Shape 25"/>
          <p:cNvSpPr/>
          <p:nvPr/>
        </p:nvSpPr>
        <p:spPr>
          <a:xfrm flipH="1">
            <a:off x="7425241" y="-1098073"/>
            <a:ext cx="4749021"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699"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00" name="Presentation title here"/>
          <p:cNvSpPr txBox="1">
            <a:spLocks noGrp="1"/>
          </p:cNvSpPr>
          <p:nvPr>
            <p:ph type="title" hasCustomPrompt="1"/>
          </p:nvPr>
        </p:nvSpPr>
        <p:spPr>
          <a:xfrm>
            <a:off x="629785" y="3182241"/>
            <a:ext cx="4450406" cy="1960567"/>
          </a:xfrm>
          <a:prstGeom prst="rect">
            <a:avLst/>
          </a:prstGeom>
        </p:spPr>
        <p:txBody>
          <a:bodyPr lIns="45718" tIns="45718" rIns="45718" bIns="45718" anchor="b"/>
          <a:lstStyle>
            <a:lvl1pPr>
              <a:defRPr sz="4400">
                <a:solidFill>
                  <a:srgbClr val="171716"/>
                </a:solidFill>
              </a:defRPr>
            </a:lvl1pPr>
          </a:lstStyle>
          <a:p>
            <a:r>
              <a:t>Presentation title here</a:t>
            </a:r>
          </a:p>
        </p:txBody>
      </p:sp>
      <p:sp>
        <p:nvSpPr>
          <p:cNvPr id="701" name="Body Level One…"/>
          <p:cNvSpPr txBox="1">
            <a:spLocks noGrp="1"/>
          </p:cNvSpPr>
          <p:nvPr>
            <p:ph type="body" sz="quarter" idx="1"/>
          </p:nvPr>
        </p:nvSpPr>
        <p:spPr>
          <a:xfrm>
            <a:off x="629785" y="5293485"/>
            <a:ext cx="4450406" cy="345852"/>
          </a:xfrm>
          <a:prstGeom prst="rect">
            <a:avLst/>
          </a:prstGeom>
        </p:spPr>
        <p:txBody>
          <a:bodyPr lIns="45718" tIns="45718" rIns="45718" bIns="45718"/>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sp>
        <p:nvSpPr>
          <p:cNvPr id="702" name="Picture Placeholder 31"/>
          <p:cNvSpPr>
            <a:spLocks noGrp="1"/>
          </p:cNvSpPr>
          <p:nvPr>
            <p:ph type="pic" sz="half" idx="21"/>
          </p:nvPr>
        </p:nvSpPr>
        <p:spPr>
          <a:xfrm>
            <a:off x="7636105" y="0"/>
            <a:ext cx="4555896" cy="6858000"/>
          </a:xfrm>
          <a:prstGeom prst="rect">
            <a:avLst/>
          </a:prstGeom>
        </p:spPr>
        <p:txBody>
          <a:bodyPr lIns="91439" tIns="45719" rIns="91439" bIns="45719">
            <a:noAutofit/>
          </a:bodyPr>
          <a:lstStyle/>
          <a:p>
            <a:endParaRPr/>
          </a:p>
        </p:txBody>
      </p:sp>
      <p:grpSp>
        <p:nvGrpSpPr>
          <p:cNvPr id="705" name="Group 33"/>
          <p:cNvGrpSpPr/>
          <p:nvPr/>
        </p:nvGrpSpPr>
        <p:grpSpPr>
          <a:xfrm>
            <a:off x="-4" y="5224321"/>
            <a:ext cx="4450410" cy="1"/>
            <a:chOff x="0" y="0"/>
            <a:chExt cx="4450408" cy="0"/>
          </a:xfrm>
        </p:grpSpPr>
        <p:sp>
          <p:nvSpPr>
            <p:cNvPr id="703" name="Straight Connector 34"/>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704" name="Straight Connector 35"/>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pic>
        <p:nvPicPr>
          <p:cNvPr id="706"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707"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089557545"/>
      </p:ext>
    </p:extLst>
  </p:cSld>
  <p:clrMapOvr>
    <a:masterClrMapping/>
  </p:clrMapOvr>
  <p:transition spd="med"/>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x">
  <p:cSld name="13_Title Slide">
    <p:spTree>
      <p:nvGrpSpPr>
        <p:cNvPr id="1" name=""/>
        <p:cNvGrpSpPr/>
        <p:nvPr/>
      </p:nvGrpSpPr>
      <p:grpSpPr>
        <a:xfrm>
          <a:off x="0" y="0"/>
          <a:ext cx="0" cy="0"/>
          <a:chOff x="0" y="0"/>
          <a:chExt cx="0" cy="0"/>
        </a:xfrm>
      </p:grpSpPr>
      <p:sp>
        <p:nvSpPr>
          <p:cNvPr id="71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15" name="Picture Placeholder 18"/>
          <p:cNvSpPr>
            <a:spLocks noGrp="1"/>
          </p:cNvSpPr>
          <p:nvPr>
            <p:ph type="pic" sz="half" idx="21"/>
          </p:nvPr>
        </p:nvSpPr>
        <p:spPr>
          <a:xfrm>
            <a:off x="2011363" y="2133600"/>
            <a:ext cx="10180637" cy="1902162"/>
          </a:xfrm>
          <a:prstGeom prst="rect">
            <a:avLst/>
          </a:prstGeom>
        </p:spPr>
        <p:txBody>
          <a:bodyPr lIns="91439" tIns="45719" rIns="91439" bIns="45719">
            <a:noAutofit/>
          </a:bodyPr>
          <a:lstStyle/>
          <a:p>
            <a:endParaRPr/>
          </a:p>
        </p:txBody>
      </p:sp>
      <p:grpSp>
        <p:nvGrpSpPr>
          <p:cNvPr id="719" name="Group 13"/>
          <p:cNvGrpSpPr/>
          <p:nvPr/>
        </p:nvGrpSpPr>
        <p:grpSpPr>
          <a:xfrm>
            <a:off x="2011358" y="4135106"/>
            <a:ext cx="10180327" cy="68935"/>
            <a:chOff x="0" y="0"/>
            <a:chExt cx="10180326" cy="68934"/>
          </a:xfrm>
        </p:grpSpPr>
        <p:sp>
          <p:nvSpPr>
            <p:cNvPr id="716" name="Rectangle 14"/>
            <p:cNvSpPr/>
            <p:nvPr/>
          </p:nvSpPr>
          <p:spPr>
            <a:xfrm>
              <a:off x="-1" y="-1"/>
              <a:ext cx="3396023" cy="68936"/>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717" name="Rectangle 15"/>
            <p:cNvSpPr/>
            <p:nvPr/>
          </p:nvSpPr>
          <p:spPr>
            <a:xfrm>
              <a:off x="3392150" y="-1"/>
              <a:ext cx="3396023" cy="68936"/>
            </a:xfrm>
            <a:prstGeom prst="rect">
              <a:avLst/>
            </a:prstGeom>
            <a:solidFill>
              <a:srgbClr val="E83E1D"/>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718" name="Rectangle 16"/>
            <p:cNvSpPr/>
            <p:nvPr/>
          </p:nvSpPr>
          <p:spPr>
            <a:xfrm>
              <a:off x="6784302" y="-1"/>
              <a:ext cx="3396024" cy="68936"/>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720" name="Presentation title here"/>
          <p:cNvSpPr txBox="1">
            <a:spLocks noGrp="1"/>
          </p:cNvSpPr>
          <p:nvPr>
            <p:ph type="title" hasCustomPrompt="1"/>
          </p:nvPr>
        </p:nvSpPr>
        <p:spPr>
          <a:xfrm>
            <a:off x="2011359" y="4372311"/>
            <a:ext cx="9571043" cy="728549"/>
          </a:xfrm>
          <a:prstGeom prst="rect">
            <a:avLst/>
          </a:prstGeom>
        </p:spPr>
        <p:txBody>
          <a:bodyPr lIns="45718" tIns="45718" rIns="45718" bIns="45718" anchor="b"/>
          <a:lstStyle>
            <a:lvl1pPr>
              <a:defRPr sz="3600">
                <a:solidFill>
                  <a:srgbClr val="171716"/>
                </a:solidFill>
              </a:defRPr>
            </a:lvl1pPr>
          </a:lstStyle>
          <a:p>
            <a:r>
              <a:t>Presentation title here</a:t>
            </a:r>
          </a:p>
        </p:txBody>
      </p:sp>
      <p:sp>
        <p:nvSpPr>
          <p:cNvPr id="721" name="Body Level One…"/>
          <p:cNvSpPr txBox="1">
            <a:spLocks noGrp="1"/>
          </p:cNvSpPr>
          <p:nvPr>
            <p:ph type="body" sz="quarter" idx="1"/>
          </p:nvPr>
        </p:nvSpPr>
        <p:spPr>
          <a:xfrm>
            <a:off x="2011359" y="5182608"/>
            <a:ext cx="9571043" cy="345852"/>
          </a:xfrm>
          <a:prstGeom prst="rect">
            <a:avLst/>
          </a:prstGeom>
        </p:spPr>
        <p:txBody>
          <a:bodyPr lIns="45718" tIns="45718" rIns="45718" bIns="45718"/>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pic>
        <p:nvPicPr>
          <p:cNvPr id="722" name="ETOP_IBCSG_Partners_Byline_1L_RGB.jpg" descr="ETOP_IBCSG_Partners_Byline_1L_RGB.jpg"/>
          <p:cNvPicPr>
            <a:picLocks noChangeAspect="1"/>
          </p:cNvPicPr>
          <p:nvPr/>
        </p:nvPicPr>
        <p:blipFill>
          <a:blip r:embed="rId2"/>
          <a:stretch>
            <a:fillRect/>
          </a:stretch>
        </p:blipFill>
        <p:spPr>
          <a:xfrm>
            <a:off x="1942800" y="713707"/>
            <a:ext cx="3279358" cy="1412742"/>
          </a:xfrm>
          <a:prstGeom prst="rect">
            <a:avLst/>
          </a:prstGeom>
          <a:ln w="12700">
            <a:miter lim="400000"/>
          </a:ln>
        </p:spPr>
      </p:pic>
      <p:sp>
        <p:nvSpPr>
          <p:cNvPr id="723"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33717349"/>
      </p:ext>
    </p:extLst>
  </p:cSld>
  <p:clrMapOvr>
    <a:masterClrMapping/>
  </p:clrMapOvr>
  <p:transition spd="med"/>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tx">
  <p:cSld name="15_Title Slide">
    <p:spTree>
      <p:nvGrpSpPr>
        <p:cNvPr id="1" name=""/>
        <p:cNvGrpSpPr/>
        <p:nvPr/>
      </p:nvGrpSpPr>
      <p:grpSpPr>
        <a:xfrm>
          <a:off x="0" y="0"/>
          <a:ext cx="0" cy="0"/>
          <a:chOff x="0" y="0"/>
          <a:chExt cx="0" cy="0"/>
        </a:xfrm>
      </p:grpSpPr>
      <p:sp>
        <p:nvSpPr>
          <p:cNvPr id="73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31" name="Rectangle 1"/>
          <p:cNvSpPr/>
          <p:nvPr/>
        </p:nvSpPr>
        <p:spPr>
          <a:xfrm>
            <a:off x="11265406" y="6536652"/>
            <a:ext cx="151533" cy="188109"/>
          </a:xfrm>
          <a:prstGeom prst="rect">
            <a:avLst/>
          </a:prstGeom>
          <a:solidFill>
            <a:srgbClr val="FFFFFF"/>
          </a:solidFill>
          <a:ln w="12700">
            <a:solidFill>
              <a:srgbClr val="FFFFFF"/>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32"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121502573"/>
      </p:ext>
    </p:extLst>
  </p:cSld>
  <p:clrMapOvr>
    <a:masterClrMapping/>
  </p:clrMapOvr>
  <p:transition spd="med"/>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tx">
  <p:cSld name="11_Custom Layout">
    <p:spTree>
      <p:nvGrpSpPr>
        <p:cNvPr id="1" name=""/>
        <p:cNvGrpSpPr/>
        <p:nvPr/>
      </p:nvGrpSpPr>
      <p:grpSpPr>
        <a:xfrm>
          <a:off x="0" y="0"/>
          <a:ext cx="0" cy="0"/>
          <a:chOff x="0" y="0"/>
          <a:chExt cx="0" cy="0"/>
        </a:xfrm>
      </p:grpSpPr>
      <p:sp>
        <p:nvSpPr>
          <p:cNvPr id="73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40"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41" name="Body Level One…"/>
          <p:cNvSpPr txBox="1">
            <a:spLocks noGrp="1"/>
          </p:cNvSpPr>
          <p:nvPr>
            <p:ph type="body" sz="quarter" idx="1" hasCustomPrompt="1"/>
          </p:nvPr>
        </p:nvSpPr>
        <p:spPr>
          <a:xfrm>
            <a:off x="7678580" y="2061098"/>
            <a:ext cx="324412" cy="236826"/>
          </a:xfrm>
          <a:prstGeom prst="rect">
            <a:avLst/>
          </a:prstGeom>
        </p:spPr>
        <p:txBody>
          <a:bodyPr lIns="0" tIns="0" rIns="0" bIns="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r>
              <a:t>00</a:t>
            </a:r>
          </a:p>
          <a:p>
            <a:pPr lvl="1"/>
            <a:endParaRPr/>
          </a:p>
          <a:p>
            <a:pPr lvl="2"/>
            <a:endParaRPr/>
          </a:p>
          <a:p>
            <a:pPr lvl="3"/>
            <a:endParaRPr/>
          </a:p>
          <a:p>
            <a:pPr lvl="4"/>
            <a:endParaRPr/>
          </a:p>
        </p:txBody>
      </p:sp>
      <p:sp>
        <p:nvSpPr>
          <p:cNvPr id="742" name="Text Placeholder 52"/>
          <p:cNvSpPr>
            <a:spLocks noGrp="1"/>
          </p:cNvSpPr>
          <p:nvPr>
            <p:ph type="body" sz="quarter" idx="21" hasCustomPrompt="1"/>
          </p:nvPr>
        </p:nvSpPr>
        <p:spPr>
          <a:xfrm>
            <a:off x="7678580" y="2704239"/>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43" name="Text Placeholder 52"/>
          <p:cNvSpPr>
            <a:spLocks noGrp="1"/>
          </p:cNvSpPr>
          <p:nvPr>
            <p:ph type="body" sz="quarter" idx="22" hasCustomPrompt="1"/>
          </p:nvPr>
        </p:nvSpPr>
        <p:spPr>
          <a:xfrm>
            <a:off x="7678580" y="3342428"/>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44" name="Text Placeholder 52"/>
          <p:cNvSpPr>
            <a:spLocks noGrp="1"/>
          </p:cNvSpPr>
          <p:nvPr>
            <p:ph type="body" sz="quarter" idx="23" hasCustomPrompt="1"/>
          </p:nvPr>
        </p:nvSpPr>
        <p:spPr>
          <a:xfrm>
            <a:off x="7678580" y="3983323"/>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45" name="Text Placeholder 52"/>
          <p:cNvSpPr>
            <a:spLocks noGrp="1"/>
          </p:cNvSpPr>
          <p:nvPr>
            <p:ph type="body" sz="quarter" idx="24" hasCustomPrompt="1"/>
          </p:nvPr>
        </p:nvSpPr>
        <p:spPr>
          <a:xfrm>
            <a:off x="7678580" y="4630084"/>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46" name="Text Placeholder 52"/>
          <p:cNvSpPr>
            <a:spLocks noGrp="1"/>
          </p:cNvSpPr>
          <p:nvPr>
            <p:ph type="body" sz="quarter" idx="25"/>
          </p:nvPr>
        </p:nvSpPr>
        <p:spPr>
          <a:xfrm>
            <a:off x="8153478" y="2042622"/>
            <a:ext cx="2851901" cy="273780"/>
          </a:xfrm>
          <a:prstGeom prst="rect">
            <a:avLst/>
          </a:prstGeom>
        </p:spPr>
        <p:txBody>
          <a:bodyPr lIns="0" tIns="0" rIns="0" bIns="0"/>
          <a:lstStyle/>
          <a:p>
            <a:endParaRPr/>
          </a:p>
        </p:txBody>
      </p:sp>
      <p:sp>
        <p:nvSpPr>
          <p:cNvPr id="747" name="Text Placeholder 52"/>
          <p:cNvSpPr>
            <a:spLocks noGrp="1"/>
          </p:cNvSpPr>
          <p:nvPr>
            <p:ph type="body" sz="quarter" idx="26"/>
          </p:nvPr>
        </p:nvSpPr>
        <p:spPr>
          <a:xfrm>
            <a:off x="8153478" y="2685762"/>
            <a:ext cx="2851901" cy="273780"/>
          </a:xfrm>
          <a:prstGeom prst="rect">
            <a:avLst/>
          </a:prstGeom>
        </p:spPr>
        <p:txBody>
          <a:bodyPr lIns="0" tIns="0" rIns="0" bIns="0"/>
          <a:lstStyle/>
          <a:p>
            <a:endParaRPr/>
          </a:p>
        </p:txBody>
      </p:sp>
      <p:sp>
        <p:nvSpPr>
          <p:cNvPr id="748" name="Text Placeholder 52"/>
          <p:cNvSpPr>
            <a:spLocks noGrp="1"/>
          </p:cNvSpPr>
          <p:nvPr>
            <p:ph type="body" sz="quarter" idx="27"/>
          </p:nvPr>
        </p:nvSpPr>
        <p:spPr>
          <a:xfrm>
            <a:off x="8153478" y="3323949"/>
            <a:ext cx="2851901" cy="273780"/>
          </a:xfrm>
          <a:prstGeom prst="rect">
            <a:avLst/>
          </a:prstGeom>
        </p:spPr>
        <p:txBody>
          <a:bodyPr lIns="0" tIns="0" rIns="0" bIns="0"/>
          <a:lstStyle/>
          <a:p>
            <a:endParaRPr/>
          </a:p>
        </p:txBody>
      </p:sp>
      <p:sp>
        <p:nvSpPr>
          <p:cNvPr id="749" name="Text Placeholder 52"/>
          <p:cNvSpPr>
            <a:spLocks noGrp="1"/>
          </p:cNvSpPr>
          <p:nvPr>
            <p:ph type="body" sz="quarter" idx="28"/>
          </p:nvPr>
        </p:nvSpPr>
        <p:spPr>
          <a:xfrm>
            <a:off x="8153478" y="3964847"/>
            <a:ext cx="2851901" cy="273780"/>
          </a:xfrm>
          <a:prstGeom prst="rect">
            <a:avLst/>
          </a:prstGeom>
        </p:spPr>
        <p:txBody>
          <a:bodyPr lIns="0" tIns="0" rIns="0" bIns="0"/>
          <a:lstStyle/>
          <a:p>
            <a:endParaRPr/>
          </a:p>
        </p:txBody>
      </p:sp>
      <p:sp>
        <p:nvSpPr>
          <p:cNvPr id="750" name="Text Placeholder 52"/>
          <p:cNvSpPr>
            <a:spLocks noGrp="1"/>
          </p:cNvSpPr>
          <p:nvPr>
            <p:ph type="body" sz="quarter" idx="29"/>
          </p:nvPr>
        </p:nvSpPr>
        <p:spPr>
          <a:xfrm>
            <a:off x="8153478" y="4611606"/>
            <a:ext cx="2851901" cy="273780"/>
          </a:xfrm>
          <a:prstGeom prst="rect">
            <a:avLst/>
          </a:prstGeom>
        </p:spPr>
        <p:txBody>
          <a:bodyPr lIns="0" tIns="0" rIns="0" bIns="0"/>
          <a:lstStyle/>
          <a:p>
            <a:endParaRPr/>
          </a:p>
        </p:txBody>
      </p:sp>
      <p:sp>
        <p:nvSpPr>
          <p:cNvPr id="751" name="Agenda"/>
          <p:cNvSpPr txBox="1">
            <a:spLocks noGrp="1"/>
          </p:cNvSpPr>
          <p:nvPr>
            <p:ph type="title" hasCustomPrompt="1"/>
          </p:nvPr>
        </p:nvSpPr>
        <p:spPr>
          <a:xfrm>
            <a:off x="609601" y="1959279"/>
            <a:ext cx="3403602" cy="584779"/>
          </a:xfrm>
          <a:prstGeom prst="rect">
            <a:avLst/>
          </a:prstGeom>
        </p:spPr>
        <p:txBody>
          <a:bodyPr lIns="45718" tIns="45718" rIns="45718" bIns="45718"/>
          <a:lstStyle/>
          <a:p>
            <a:r>
              <a:t>Agenda</a:t>
            </a:r>
          </a:p>
        </p:txBody>
      </p:sp>
      <p:grpSp>
        <p:nvGrpSpPr>
          <p:cNvPr id="754" name="Group 22"/>
          <p:cNvGrpSpPr/>
          <p:nvPr/>
        </p:nvGrpSpPr>
        <p:grpSpPr>
          <a:xfrm>
            <a:off x="-2" y="1863525"/>
            <a:ext cx="2452694" cy="1"/>
            <a:chOff x="0" y="0"/>
            <a:chExt cx="2452692" cy="0"/>
          </a:xfrm>
        </p:grpSpPr>
        <p:sp>
          <p:nvSpPr>
            <p:cNvPr id="75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75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757" name="Group 31"/>
          <p:cNvGrpSpPr/>
          <p:nvPr/>
        </p:nvGrpSpPr>
        <p:grpSpPr>
          <a:xfrm>
            <a:off x="-8" y="6791320"/>
            <a:ext cx="12192013" cy="66685"/>
            <a:chOff x="-1" y="0"/>
            <a:chExt cx="12192011" cy="66683"/>
          </a:xfrm>
        </p:grpSpPr>
        <p:sp>
          <p:nvSpPr>
            <p:cNvPr id="75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75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pic>
        <p:nvPicPr>
          <p:cNvPr id="758" name="Picture 21" descr="Picture 21"/>
          <p:cNvPicPr>
            <a:picLocks noChangeAspect="1"/>
          </p:cNvPicPr>
          <p:nvPr/>
        </p:nvPicPr>
        <p:blipFill>
          <a:blip r:embed="rId2"/>
          <a:stretch>
            <a:fillRect/>
          </a:stretch>
        </p:blipFill>
        <p:spPr>
          <a:xfrm>
            <a:off x="9995351" y="457200"/>
            <a:ext cx="1625604" cy="590491"/>
          </a:xfrm>
          <a:prstGeom prst="rect">
            <a:avLst/>
          </a:prstGeom>
          <a:ln w="12700">
            <a:miter lim="400000"/>
          </a:ln>
        </p:spPr>
      </p:pic>
      <p:sp>
        <p:nvSpPr>
          <p:cNvPr id="759"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827585797"/>
      </p:ext>
    </p:extLst>
  </p:cSld>
  <p:clrMapOvr>
    <a:masterClrMapping/>
  </p:clrMapOvr>
  <p:transition spd="med"/>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tx">
  <p:cSld name="17_Custom Layout">
    <p:spTree>
      <p:nvGrpSpPr>
        <p:cNvPr id="1" name=""/>
        <p:cNvGrpSpPr/>
        <p:nvPr/>
      </p:nvGrpSpPr>
      <p:grpSpPr>
        <a:xfrm>
          <a:off x="0" y="0"/>
          <a:ext cx="0" cy="0"/>
          <a:chOff x="0" y="0"/>
          <a:chExt cx="0" cy="0"/>
        </a:xfrm>
      </p:grpSpPr>
      <p:sp>
        <p:nvSpPr>
          <p:cNvPr id="76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67"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014943024"/>
      </p:ext>
    </p:extLst>
  </p:cSld>
  <p:clrMapOvr>
    <a:masterClrMapping/>
  </p:clrMapOvr>
  <p:transition spd="med"/>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tx">
  <p:cSld name="23_Custom Layout">
    <p:spTree>
      <p:nvGrpSpPr>
        <p:cNvPr id="1" name=""/>
        <p:cNvGrpSpPr/>
        <p:nvPr/>
      </p:nvGrpSpPr>
      <p:grpSpPr>
        <a:xfrm>
          <a:off x="0" y="0"/>
          <a:ext cx="0" cy="0"/>
          <a:chOff x="0" y="0"/>
          <a:chExt cx="0" cy="0"/>
        </a:xfrm>
      </p:grpSpPr>
      <p:sp>
        <p:nvSpPr>
          <p:cNvPr id="77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75"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76" name="Body Level One…"/>
          <p:cNvSpPr txBox="1">
            <a:spLocks noGrp="1"/>
          </p:cNvSpPr>
          <p:nvPr>
            <p:ph type="body" sz="quarter" idx="1" hasCustomPrompt="1"/>
          </p:nvPr>
        </p:nvSpPr>
        <p:spPr>
          <a:xfrm>
            <a:off x="7678580" y="2061098"/>
            <a:ext cx="324412" cy="236826"/>
          </a:xfrm>
          <a:prstGeom prst="rect">
            <a:avLst/>
          </a:prstGeom>
        </p:spPr>
        <p:txBody>
          <a:bodyPr lIns="0" tIns="0" rIns="0" bIns="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r>
              <a:t>00</a:t>
            </a:r>
          </a:p>
          <a:p>
            <a:pPr lvl="1"/>
            <a:endParaRPr/>
          </a:p>
          <a:p>
            <a:pPr lvl="2"/>
            <a:endParaRPr/>
          </a:p>
          <a:p>
            <a:pPr lvl="3"/>
            <a:endParaRPr/>
          </a:p>
          <a:p>
            <a:pPr lvl="4"/>
            <a:endParaRPr/>
          </a:p>
        </p:txBody>
      </p:sp>
      <p:sp>
        <p:nvSpPr>
          <p:cNvPr id="777" name="Text Placeholder 52"/>
          <p:cNvSpPr>
            <a:spLocks noGrp="1"/>
          </p:cNvSpPr>
          <p:nvPr>
            <p:ph type="body" sz="quarter" idx="21" hasCustomPrompt="1"/>
          </p:nvPr>
        </p:nvSpPr>
        <p:spPr>
          <a:xfrm>
            <a:off x="7678580" y="2704239"/>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78" name="Text Placeholder 52"/>
          <p:cNvSpPr>
            <a:spLocks noGrp="1"/>
          </p:cNvSpPr>
          <p:nvPr>
            <p:ph type="body" sz="quarter" idx="22" hasCustomPrompt="1"/>
          </p:nvPr>
        </p:nvSpPr>
        <p:spPr>
          <a:xfrm>
            <a:off x="7678580" y="3342428"/>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79" name="Text Placeholder 52"/>
          <p:cNvSpPr>
            <a:spLocks noGrp="1"/>
          </p:cNvSpPr>
          <p:nvPr>
            <p:ph type="body" sz="quarter" idx="23" hasCustomPrompt="1"/>
          </p:nvPr>
        </p:nvSpPr>
        <p:spPr>
          <a:xfrm>
            <a:off x="7678580" y="3983323"/>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80" name="Text Placeholder 52"/>
          <p:cNvSpPr>
            <a:spLocks noGrp="1"/>
          </p:cNvSpPr>
          <p:nvPr>
            <p:ph type="body" sz="quarter" idx="24" hasCustomPrompt="1"/>
          </p:nvPr>
        </p:nvSpPr>
        <p:spPr>
          <a:xfrm>
            <a:off x="7678580" y="4630084"/>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81" name="Text Placeholder 52"/>
          <p:cNvSpPr>
            <a:spLocks noGrp="1"/>
          </p:cNvSpPr>
          <p:nvPr>
            <p:ph type="body" sz="quarter" idx="25"/>
          </p:nvPr>
        </p:nvSpPr>
        <p:spPr>
          <a:xfrm>
            <a:off x="8153478" y="2042622"/>
            <a:ext cx="2851901" cy="273780"/>
          </a:xfrm>
          <a:prstGeom prst="rect">
            <a:avLst/>
          </a:prstGeom>
        </p:spPr>
        <p:txBody>
          <a:bodyPr lIns="0" tIns="0" rIns="0" bIns="0"/>
          <a:lstStyle/>
          <a:p>
            <a:endParaRPr/>
          </a:p>
        </p:txBody>
      </p:sp>
      <p:sp>
        <p:nvSpPr>
          <p:cNvPr id="782" name="Text Placeholder 52"/>
          <p:cNvSpPr>
            <a:spLocks noGrp="1"/>
          </p:cNvSpPr>
          <p:nvPr>
            <p:ph type="body" sz="quarter" idx="26"/>
          </p:nvPr>
        </p:nvSpPr>
        <p:spPr>
          <a:xfrm>
            <a:off x="8153478" y="2685762"/>
            <a:ext cx="2851901" cy="273780"/>
          </a:xfrm>
          <a:prstGeom prst="rect">
            <a:avLst/>
          </a:prstGeom>
        </p:spPr>
        <p:txBody>
          <a:bodyPr lIns="0" tIns="0" rIns="0" bIns="0"/>
          <a:lstStyle/>
          <a:p>
            <a:endParaRPr/>
          </a:p>
        </p:txBody>
      </p:sp>
      <p:sp>
        <p:nvSpPr>
          <p:cNvPr id="783" name="Text Placeholder 52"/>
          <p:cNvSpPr>
            <a:spLocks noGrp="1"/>
          </p:cNvSpPr>
          <p:nvPr>
            <p:ph type="body" sz="quarter" idx="27"/>
          </p:nvPr>
        </p:nvSpPr>
        <p:spPr>
          <a:xfrm>
            <a:off x="8153478" y="3323949"/>
            <a:ext cx="2851901" cy="273780"/>
          </a:xfrm>
          <a:prstGeom prst="rect">
            <a:avLst/>
          </a:prstGeom>
        </p:spPr>
        <p:txBody>
          <a:bodyPr lIns="0" tIns="0" rIns="0" bIns="0"/>
          <a:lstStyle/>
          <a:p>
            <a:endParaRPr/>
          </a:p>
        </p:txBody>
      </p:sp>
      <p:sp>
        <p:nvSpPr>
          <p:cNvPr id="784" name="Text Placeholder 52"/>
          <p:cNvSpPr>
            <a:spLocks noGrp="1"/>
          </p:cNvSpPr>
          <p:nvPr>
            <p:ph type="body" sz="quarter" idx="28"/>
          </p:nvPr>
        </p:nvSpPr>
        <p:spPr>
          <a:xfrm>
            <a:off x="8153478" y="3964847"/>
            <a:ext cx="2851901" cy="273780"/>
          </a:xfrm>
          <a:prstGeom prst="rect">
            <a:avLst/>
          </a:prstGeom>
        </p:spPr>
        <p:txBody>
          <a:bodyPr lIns="0" tIns="0" rIns="0" bIns="0"/>
          <a:lstStyle/>
          <a:p>
            <a:endParaRPr/>
          </a:p>
        </p:txBody>
      </p:sp>
      <p:sp>
        <p:nvSpPr>
          <p:cNvPr id="785" name="Text Placeholder 52"/>
          <p:cNvSpPr>
            <a:spLocks noGrp="1"/>
          </p:cNvSpPr>
          <p:nvPr>
            <p:ph type="body" sz="quarter" idx="29"/>
          </p:nvPr>
        </p:nvSpPr>
        <p:spPr>
          <a:xfrm>
            <a:off x="8153478" y="4611606"/>
            <a:ext cx="2851901" cy="273780"/>
          </a:xfrm>
          <a:prstGeom prst="rect">
            <a:avLst/>
          </a:prstGeom>
        </p:spPr>
        <p:txBody>
          <a:bodyPr lIns="0" tIns="0" rIns="0" bIns="0"/>
          <a:lstStyle/>
          <a:p>
            <a:endParaRPr/>
          </a:p>
        </p:txBody>
      </p:sp>
      <p:sp>
        <p:nvSpPr>
          <p:cNvPr id="786" name="Agenda"/>
          <p:cNvSpPr txBox="1">
            <a:spLocks noGrp="1"/>
          </p:cNvSpPr>
          <p:nvPr>
            <p:ph type="title" hasCustomPrompt="1"/>
          </p:nvPr>
        </p:nvSpPr>
        <p:spPr>
          <a:xfrm>
            <a:off x="609601" y="1959279"/>
            <a:ext cx="3403602" cy="584779"/>
          </a:xfrm>
          <a:prstGeom prst="rect">
            <a:avLst/>
          </a:prstGeom>
        </p:spPr>
        <p:txBody>
          <a:bodyPr lIns="45718" tIns="45718" rIns="45718" bIns="45718"/>
          <a:lstStyle/>
          <a:p>
            <a:r>
              <a:t>Agenda</a:t>
            </a:r>
          </a:p>
        </p:txBody>
      </p:sp>
      <p:grpSp>
        <p:nvGrpSpPr>
          <p:cNvPr id="789" name="Group 22"/>
          <p:cNvGrpSpPr/>
          <p:nvPr/>
        </p:nvGrpSpPr>
        <p:grpSpPr>
          <a:xfrm>
            <a:off x="-2" y="1863525"/>
            <a:ext cx="2452694" cy="1"/>
            <a:chOff x="0" y="0"/>
            <a:chExt cx="2452692" cy="0"/>
          </a:xfrm>
        </p:grpSpPr>
        <p:sp>
          <p:nvSpPr>
            <p:cNvPr id="787"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788"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pic>
        <p:nvPicPr>
          <p:cNvPr id="790" name="Picture 33" descr="Picture 33"/>
          <p:cNvPicPr>
            <a:picLocks noChangeAspect="1"/>
          </p:cNvPicPr>
          <p:nvPr/>
        </p:nvPicPr>
        <p:blipFill>
          <a:blip r:embed="rId2"/>
          <a:stretch>
            <a:fillRect/>
          </a:stretch>
        </p:blipFill>
        <p:spPr>
          <a:xfrm>
            <a:off x="609600" y="5825654"/>
            <a:ext cx="1625600" cy="590495"/>
          </a:xfrm>
          <a:prstGeom prst="rect">
            <a:avLst/>
          </a:prstGeom>
          <a:ln w="12700">
            <a:miter lim="400000"/>
          </a:ln>
        </p:spPr>
      </p:pic>
      <p:grpSp>
        <p:nvGrpSpPr>
          <p:cNvPr id="793" name="Group 35"/>
          <p:cNvGrpSpPr/>
          <p:nvPr/>
        </p:nvGrpSpPr>
        <p:grpSpPr>
          <a:xfrm>
            <a:off x="-8" y="6791320"/>
            <a:ext cx="12192013" cy="66685"/>
            <a:chOff x="-1" y="0"/>
            <a:chExt cx="12192011" cy="66683"/>
          </a:xfrm>
        </p:grpSpPr>
        <p:sp>
          <p:nvSpPr>
            <p:cNvPr id="791" name="Rectangle 4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792" name="Rectangle 41"/>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794"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657441409"/>
      </p:ext>
    </p:extLst>
  </p:cSld>
  <p:clrMapOvr>
    <a:masterClrMapping/>
  </p:clrMapOvr>
  <p:transition spd="med"/>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type="tx">
  <p:cSld name="15_Custom Layout">
    <p:spTree>
      <p:nvGrpSpPr>
        <p:cNvPr id="1" name=""/>
        <p:cNvGrpSpPr/>
        <p:nvPr/>
      </p:nvGrpSpPr>
      <p:grpSpPr>
        <a:xfrm>
          <a:off x="0" y="0"/>
          <a:ext cx="0" cy="0"/>
          <a:chOff x="0" y="0"/>
          <a:chExt cx="0" cy="0"/>
        </a:xfrm>
      </p:grpSpPr>
      <p:sp>
        <p:nvSpPr>
          <p:cNvPr id="80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802"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380576951"/>
      </p:ext>
    </p:extLst>
  </p:cSld>
  <p:clrMapOvr>
    <a:masterClrMapping/>
  </p:clrMapOvr>
  <p:transition spd="med"/>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tx">
  <p:cSld name="18_Custom Layout">
    <p:spTree>
      <p:nvGrpSpPr>
        <p:cNvPr id="1" name=""/>
        <p:cNvGrpSpPr/>
        <p:nvPr/>
      </p:nvGrpSpPr>
      <p:grpSpPr>
        <a:xfrm>
          <a:off x="0" y="0"/>
          <a:ext cx="0" cy="0"/>
          <a:chOff x="0" y="0"/>
          <a:chExt cx="0" cy="0"/>
        </a:xfrm>
      </p:grpSpPr>
      <p:sp>
        <p:nvSpPr>
          <p:cNvPr id="80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812" name="Group 22"/>
          <p:cNvGrpSpPr/>
          <p:nvPr/>
        </p:nvGrpSpPr>
        <p:grpSpPr>
          <a:xfrm>
            <a:off x="-2" y="457200"/>
            <a:ext cx="2452694" cy="1"/>
            <a:chOff x="0" y="0"/>
            <a:chExt cx="2452692" cy="0"/>
          </a:xfrm>
        </p:grpSpPr>
        <p:sp>
          <p:nvSpPr>
            <p:cNvPr id="810"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811"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815" name="Group 31"/>
          <p:cNvGrpSpPr/>
          <p:nvPr/>
        </p:nvGrpSpPr>
        <p:grpSpPr>
          <a:xfrm>
            <a:off x="-8" y="6791320"/>
            <a:ext cx="12192013" cy="66685"/>
            <a:chOff x="-1" y="0"/>
            <a:chExt cx="12192011" cy="66683"/>
          </a:xfrm>
        </p:grpSpPr>
        <p:sp>
          <p:nvSpPr>
            <p:cNvPr id="81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81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pic>
        <p:nvPicPr>
          <p:cNvPr id="816" name="Picture 11" descr="Picture 11"/>
          <p:cNvPicPr>
            <a:picLocks noChangeAspect="1"/>
          </p:cNvPicPr>
          <p:nvPr/>
        </p:nvPicPr>
        <p:blipFill>
          <a:blip r:embed="rId2"/>
          <a:stretch>
            <a:fillRect/>
          </a:stretch>
        </p:blipFill>
        <p:spPr>
          <a:xfrm>
            <a:off x="9998016" y="457200"/>
            <a:ext cx="1625603" cy="590491"/>
          </a:xfrm>
          <a:prstGeom prst="rect">
            <a:avLst/>
          </a:prstGeom>
          <a:ln w="12700">
            <a:miter lim="400000"/>
          </a:ln>
        </p:spPr>
      </p:pic>
      <p:sp>
        <p:nvSpPr>
          <p:cNvPr id="817" name="Click to add title here"/>
          <p:cNvSpPr txBox="1">
            <a:spLocks noGrp="1"/>
          </p:cNvSpPr>
          <p:nvPr>
            <p:ph type="title" hasCustomPrompt="1"/>
          </p:nvPr>
        </p:nvSpPr>
        <p:spPr>
          <a:xfrm>
            <a:off x="609600" y="552950"/>
            <a:ext cx="8763000" cy="584780"/>
          </a:xfrm>
          <a:prstGeom prst="rect">
            <a:avLst/>
          </a:prstGeom>
        </p:spPr>
        <p:txBody>
          <a:bodyPr lIns="45718" tIns="45718" rIns="45718" bIns="45718"/>
          <a:lstStyle/>
          <a:p>
            <a:r>
              <a:t>Click to add title here</a:t>
            </a:r>
          </a:p>
        </p:txBody>
      </p:sp>
      <p:sp>
        <p:nvSpPr>
          <p:cNvPr id="818" name="Body Level One…"/>
          <p:cNvSpPr txBox="1">
            <a:spLocks noGrp="1"/>
          </p:cNvSpPr>
          <p:nvPr>
            <p:ph type="body" idx="1"/>
          </p:nvPr>
        </p:nvSpPr>
        <p:spPr>
          <a:prstGeom prst="rect">
            <a:avLst/>
          </a:prstGeom>
        </p:spPr>
        <p:txBody>
          <a:bodyPr lIns="45718" tIns="45718" rIns="45718" bIns="45718"/>
          <a:lstStyle/>
          <a:p>
            <a:r>
              <a:t>Body Level One</a:t>
            </a:r>
          </a:p>
          <a:p>
            <a:pPr lvl="1"/>
            <a:r>
              <a:t>Body Level Two</a:t>
            </a:r>
          </a:p>
          <a:p>
            <a:pPr lvl="2"/>
            <a:r>
              <a:t>Body Level Three</a:t>
            </a:r>
          </a:p>
          <a:p>
            <a:pPr lvl="3"/>
            <a:r>
              <a:t>Body Level Four</a:t>
            </a:r>
          </a:p>
          <a:p>
            <a:pPr lvl="4"/>
            <a:r>
              <a:t>Body Level Five</a:t>
            </a:r>
          </a:p>
        </p:txBody>
      </p:sp>
      <p:sp>
        <p:nvSpPr>
          <p:cNvPr id="819"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759148429"/>
      </p:ext>
    </p:extLst>
  </p:cSld>
  <p:clrMapOvr>
    <a:masterClrMapping/>
  </p:clrMapOvr>
  <p:transition spd="med"/>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x">
  <p:cSld name="26_Custom Layout">
    <p:spTree>
      <p:nvGrpSpPr>
        <p:cNvPr id="1" name=""/>
        <p:cNvGrpSpPr/>
        <p:nvPr/>
      </p:nvGrpSpPr>
      <p:grpSpPr>
        <a:xfrm>
          <a:off x="0" y="0"/>
          <a:ext cx="0" cy="0"/>
          <a:chOff x="0" y="0"/>
          <a:chExt cx="0" cy="0"/>
        </a:xfrm>
      </p:grpSpPr>
      <p:sp>
        <p:nvSpPr>
          <p:cNvPr id="82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827"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394335506"/>
      </p:ext>
    </p:extLst>
  </p:cSld>
  <p:clrMapOvr>
    <a:masterClrMapping/>
  </p:clrMapOvr>
  <p:transition spd="med"/>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type="tx">
  <p:cSld name="56_Custom Layout">
    <p:spTree>
      <p:nvGrpSpPr>
        <p:cNvPr id="1" name=""/>
        <p:cNvGrpSpPr/>
        <p:nvPr/>
      </p:nvGrpSpPr>
      <p:grpSpPr>
        <a:xfrm>
          <a:off x="0" y="0"/>
          <a:ext cx="0" cy="0"/>
          <a:chOff x="0" y="0"/>
          <a:chExt cx="0" cy="0"/>
        </a:xfrm>
      </p:grpSpPr>
      <p:sp>
        <p:nvSpPr>
          <p:cNvPr id="83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835" name="Rectangle 1"/>
          <p:cNvSpPr/>
          <p:nvPr/>
        </p:nvSpPr>
        <p:spPr>
          <a:xfrm>
            <a:off x="10909300" y="6197505"/>
            <a:ext cx="673100" cy="572081"/>
          </a:xfrm>
          <a:prstGeom prst="rect">
            <a:avLst/>
          </a:prstGeom>
          <a:solidFill>
            <a:srgbClr val="FFFFFF"/>
          </a:solidFill>
          <a:ln w="12700">
            <a:solidFill>
              <a:srgbClr val="FFFFFF"/>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836" name="Click to add title here"/>
          <p:cNvSpPr txBox="1">
            <a:spLocks noGrp="1"/>
          </p:cNvSpPr>
          <p:nvPr>
            <p:ph type="title" hasCustomPrompt="1"/>
          </p:nvPr>
        </p:nvSpPr>
        <p:spPr>
          <a:xfrm>
            <a:off x="609600" y="552950"/>
            <a:ext cx="8763000" cy="584780"/>
          </a:xfrm>
          <a:prstGeom prst="rect">
            <a:avLst/>
          </a:prstGeom>
        </p:spPr>
        <p:txBody>
          <a:bodyPr lIns="45718" tIns="45718" rIns="45718" bIns="45718"/>
          <a:lstStyle/>
          <a:p>
            <a:r>
              <a:t>Click to add title here</a:t>
            </a:r>
          </a:p>
        </p:txBody>
      </p:sp>
      <p:grpSp>
        <p:nvGrpSpPr>
          <p:cNvPr id="839" name="Group 22"/>
          <p:cNvGrpSpPr/>
          <p:nvPr/>
        </p:nvGrpSpPr>
        <p:grpSpPr>
          <a:xfrm>
            <a:off x="-2" y="457200"/>
            <a:ext cx="2452694" cy="1"/>
            <a:chOff x="0" y="0"/>
            <a:chExt cx="2452692" cy="0"/>
          </a:xfrm>
        </p:grpSpPr>
        <p:sp>
          <p:nvSpPr>
            <p:cNvPr id="837"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838"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842" name="Group 31"/>
          <p:cNvGrpSpPr/>
          <p:nvPr/>
        </p:nvGrpSpPr>
        <p:grpSpPr>
          <a:xfrm>
            <a:off x="-8" y="6791320"/>
            <a:ext cx="12192013" cy="66685"/>
            <a:chOff x="-1" y="0"/>
            <a:chExt cx="12192011" cy="66683"/>
          </a:xfrm>
        </p:grpSpPr>
        <p:sp>
          <p:nvSpPr>
            <p:cNvPr id="84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84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843" name="Body Level One…"/>
          <p:cNvSpPr txBox="1">
            <a:spLocks noGrp="1"/>
          </p:cNvSpPr>
          <p:nvPr>
            <p:ph type="body" idx="1"/>
          </p:nvPr>
        </p:nvSpPr>
        <p:spPr>
          <a:prstGeom prst="rect">
            <a:avLst/>
          </a:prstGeom>
        </p:spPr>
        <p:txBody>
          <a:bodyPr lIns="45718" tIns="45718" rIns="45718" bIns="45718"/>
          <a:lstStyle/>
          <a:p>
            <a:r>
              <a:t>Body Level One</a:t>
            </a:r>
          </a:p>
          <a:p>
            <a:pPr lvl="1"/>
            <a:r>
              <a:t>Body Level Two</a:t>
            </a:r>
          </a:p>
          <a:p>
            <a:pPr lvl="2"/>
            <a:r>
              <a:t>Body Level Three</a:t>
            </a:r>
          </a:p>
          <a:p>
            <a:pPr lvl="3"/>
            <a:r>
              <a:t>Body Level Four</a:t>
            </a:r>
          </a:p>
          <a:p>
            <a:pPr lvl="4"/>
            <a:r>
              <a:t>Body Level Five</a:t>
            </a:r>
          </a:p>
        </p:txBody>
      </p:sp>
      <p:sp>
        <p:nvSpPr>
          <p:cNvPr id="844" name="Rectangle 21"/>
          <p:cNvSpPr/>
          <p:nvPr/>
        </p:nvSpPr>
        <p:spPr>
          <a:xfrm flipH="1">
            <a:off x="835920" y="6430828"/>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pic>
        <p:nvPicPr>
          <p:cNvPr id="845" name="Picture 15" descr="Picture 15"/>
          <p:cNvPicPr>
            <a:picLocks noChangeAspect="1"/>
          </p:cNvPicPr>
          <p:nvPr/>
        </p:nvPicPr>
        <p:blipFill>
          <a:blip r:embed="rId2"/>
          <a:stretch>
            <a:fillRect/>
          </a:stretch>
        </p:blipFill>
        <p:spPr>
          <a:xfrm>
            <a:off x="9895840" y="5986641"/>
            <a:ext cx="1711681" cy="621761"/>
          </a:xfrm>
          <a:prstGeom prst="rect">
            <a:avLst/>
          </a:prstGeom>
          <a:ln w="12700">
            <a:miter lim="400000"/>
          </a:ln>
        </p:spPr>
      </p:pic>
      <p:sp>
        <p:nvSpPr>
          <p:cNvPr id="846" name="Slide Number"/>
          <p:cNvSpPr txBox="1">
            <a:spLocks noGrp="1"/>
          </p:cNvSpPr>
          <p:nvPr>
            <p:ph type="sldNum" sz="quarter" idx="2"/>
          </p:nvPr>
        </p:nvSpPr>
        <p:spPr>
          <a:xfrm>
            <a:off x="525407" y="6378456"/>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196255399"/>
      </p:ext>
    </p:extLst>
  </p:cSld>
  <p:clrMapOvr>
    <a:masterClrMapping/>
  </p:clrMapOvr>
  <p:transition spd="med"/>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tx">
  <p:cSld name="19_Custom Layout">
    <p:spTree>
      <p:nvGrpSpPr>
        <p:cNvPr id="1" name=""/>
        <p:cNvGrpSpPr/>
        <p:nvPr/>
      </p:nvGrpSpPr>
      <p:grpSpPr>
        <a:xfrm>
          <a:off x="0" y="0"/>
          <a:ext cx="0" cy="0"/>
          <a:chOff x="0" y="0"/>
          <a:chExt cx="0" cy="0"/>
        </a:xfrm>
      </p:grpSpPr>
      <p:sp>
        <p:nvSpPr>
          <p:cNvPr id="85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854"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a:lstStyle/>
          <a:p>
            <a:r>
              <a:t>Click to add title here</a:t>
            </a:r>
          </a:p>
        </p:txBody>
      </p:sp>
      <p:grpSp>
        <p:nvGrpSpPr>
          <p:cNvPr id="857" name="Group 22"/>
          <p:cNvGrpSpPr/>
          <p:nvPr/>
        </p:nvGrpSpPr>
        <p:grpSpPr>
          <a:xfrm>
            <a:off x="-2" y="457200"/>
            <a:ext cx="2452694" cy="1"/>
            <a:chOff x="0" y="0"/>
            <a:chExt cx="2452692" cy="0"/>
          </a:xfrm>
        </p:grpSpPr>
        <p:sp>
          <p:nvSpPr>
            <p:cNvPr id="85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85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860" name="Group 31"/>
          <p:cNvGrpSpPr/>
          <p:nvPr/>
        </p:nvGrpSpPr>
        <p:grpSpPr>
          <a:xfrm>
            <a:off x="-8" y="6791320"/>
            <a:ext cx="12192013" cy="66685"/>
            <a:chOff x="-1" y="0"/>
            <a:chExt cx="12192011" cy="66683"/>
          </a:xfrm>
        </p:grpSpPr>
        <p:sp>
          <p:nvSpPr>
            <p:cNvPr id="85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85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861" name="Body Level One…"/>
          <p:cNvSpPr txBox="1">
            <a:spLocks noGrp="1"/>
          </p:cNvSpPr>
          <p:nvPr>
            <p:ph type="body" sz="half" idx="1"/>
          </p:nvPr>
        </p:nvSpPr>
        <p:spPr>
          <a:xfrm>
            <a:off x="609600" y="1346200"/>
            <a:ext cx="5003800" cy="4940302"/>
          </a:xfrm>
          <a:prstGeom prst="rect">
            <a:avLst/>
          </a:prstGeom>
        </p:spPr>
        <p:txBody>
          <a:bodyPr lIns="45718" tIns="45718" rIns="45718" bIns="45718"/>
          <a:lstStyle/>
          <a:p>
            <a:r>
              <a:t>Body Level One</a:t>
            </a:r>
          </a:p>
          <a:p>
            <a:pPr lvl="1"/>
            <a:r>
              <a:t>Body Level Two</a:t>
            </a:r>
          </a:p>
          <a:p>
            <a:pPr lvl="2"/>
            <a:r>
              <a:t>Body Level Three</a:t>
            </a:r>
          </a:p>
          <a:p>
            <a:pPr lvl="3"/>
            <a:r>
              <a:t>Body Level Four</a:t>
            </a:r>
          </a:p>
          <a:p>
            <a:pPr lvl="4"/>
            <a:r>
              <a:t>Body Level Five</a:t>
            </a:r>
          </a:p>
        </p:txBody>
      </p:sp>
      <p:sp>
        <p:nvSpPr>
          <p:cNvPr id="862" name="Text Placeholder 2"/>
          <p:cNvSpPr>
            <a:spLocks noGrp="1"/>
          </p:cNvSpPr>
          <p:nvPr>
            <p:ph type="body" sz="half" idx="21"/>
          </p:nvPr>
        </p:nvSpPr>
        <p:spPr>
          <a:xfrm>
            <a:off x="6578600" y="1346197"/>
            <a:ext cx="5003800" cy="4940306"/>
          </a:xfrm>
          <a:prstGeom prst="rect">
            <a:avLst/>
          </a:prstGeom>
        </p:spPr>
        <p:txBody>
          <a:bodyPr lIns="45718" tIns="45718" rIns="45718" bIns="45718"/>
          <a:lstStyle/>
          <a:p>
            <a:endParaRPr/>
          </a:p>
        </p:txBody>
      </p:sp>
      <p:pic>
        <p:nvPicPr>
          <p:cNvPr id="863" name="Picture 15" descr="Picture 15"/>
          <p:cNvPicPr>
            <a:picLocks noChangeAspect="1"/>
          </p:cNvPicPr>
          <p:nvPr/>
        </p:nvPicPr>
        <p:blipFill>
          <a:blip r:embed="rId2"/>
          <a:stretch>
            <a:fillRect/>
          </a:stretch>
        </p:blipFill>
        <p:spPr>
          <a:xfrm>
            <a:off x="9993541" y="457200"/>
            <a:ext cx="1625604" cy="590491"/>
          </a:xfrm>
          <a:prstGeom prst="rect">
            <a:avLst/>
          </a:prstGeom>
          <a:ln w="12700">
            <a:miter lim="400000"/>
          </a:ln>
        </p:spPr>
      </p:pic>
      <p:sp>
        <p:nvSpPr>
          <p:cNvPr id="864"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911688351"/>
      </p:ext>
    </p:extLst>
  </p:cSld>
  <p:clrMapOvr>
    <a:masterClrMapping/>
  </p:clrMapOvr>
  <p:transition spd="med"/>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tx">
  <p:cSld name="27_Custom Layout">
    <p:spTree>
      <p:nvGrpSpPr>
        <p:cNvPr id="1" name=""/>
        <p:cNvGrpSpPr/>
        <p:nvPr/>
      </p:nvGrpSpPr>
      <p:grpSpPr>
        <a:xfrm>
          <a:off x="0" y="0"/>
          <a:ext cx="0" cy="0"/>
          <a:chOff x="0" y="0"/>
          <a:chExt cx="0" cy="0"/>
        </a:xfrm>
      </p:grpSpPr>
      <p:sp>
        <p:nvSpPr>
          <p:cNvPr id="87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872"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895782983"/>
      </p:ext>
    </p:extLst>
  </p:cSld>
  <p:clrMapOvr>
    <a:masterClrMapping/>
  </p:clrMapOvr>
  <p:transition spd="med"/>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type="tx">
  <p:cSld name="20_Custom Layout">
    <p:spTree>
      <p:nvGrpSpPr>
        <p:cNvPr id="1" name=""/>
        <p:cNvGrpSpPr/>
        <p:nvPr/>
      </p:nvGrpSpPr>
      <p:grpSpPr>
        <a:xfrm>
          <a:off x="0" y="0"/>
          <a:ext cx="0" cy="0"/>
          <a:chOff x="0" y="0"/>
          <a:chExt cx="0" cy="0"/>
        </a:xfrm>
      </p:grpSpPr>
      <p:sp>
        <p:nvSpPr>
          <p:cNvPr id="87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880"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a:lstStyle/>
          <a:p>
            <a:r>
              <a:t>Click to add title here</a:t>
            </a:r>
          </a:p>
        </p:txBody>
      </p:sp>
      <p:grpSp>
        <p:nvGrpSpPr>
          <p:cNvPr id="883" name="Group 22"/>
          <p:cNvGrpSpPr/>
          <p:nvPr/>
        </p:nvGrpSpPr>
        <p:grpSpPr>
          <a:xfrm>
            <a:off x="-2" y="457200"/>
            <a:ext cx="2452694" cy="1"/>
            <a:chOff x="0" y="0"/>
            <a:chExt cx="2452692" cy="0"/>
          </a:xfrm>
        </p:grpSpPr>
        <p:sp>
          <p:nvSpPr>
            <p:cNvPr id="881"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882"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886" name="Group 31"/>
          <p:cNvGrpSpPr/>
          <p:nvPr/>
        </p:nvGrpSpPr>
        <p:grpSpPr>
          <a:xfrm>
            <a:off x="-8" y="6791320"/>
            <a:ext cx="12192013" cy="66685"/>
            <a:chOff x="-1" y="0"/>
            <a:chExt cx="12192011" cy="66683"/>
          </a:xfrm>
        </p:grpSpPr>
        <p:sp>
          <p:nvSpPr>
            <p:cNvPr id="884"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885"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887" name="Picture Placeholder 3"/>
          <p:cNvSpPr>
            <a:spLocks noGrp="1"/>
          </p:cNvSpPr>
          <p:nvPr>
            <p:ph type="pic" sz="quarter" idx="21"/>
          </p:nvPr>
        </p:nvSpPr>
        <p:spPr>
          <a:xfrm>
            <a:off x="609600" y="1677784"/>
            <a:ext cx="3512457" cy="2074862"/>
          </a:xfrm>
          <a:prstGeom prst="rect">
            <a:avLst/>
          </a:prstGeom>
        </p:spPr>
        <p:txBody>
          <a:bodyPr lIns="91439" tIns="45719" rIns="91439" bIns="45719">
            <a:noAutofit/>
          </a:bodyPr>
          <a:lstStyle/>
          <a:p>
            <a:endParaRPr/>
          </a:p>
        </p:txBody>
      </p:sp>
      <p:sp>
        <p:nvSpPr>
          <p:cNvPr id="888" name="Picture Placeholder 3"/>
          <p:cNvSpPr>
            <a:spLocks noGrp="1"/>
          </p:cNvSpPr>
          <p:nvPr>
            <p:ph type="pic" sz="quarter" idx="22"/>
          </p:nvPr>
        </p:nvSpPr>
        <p:spPr>
          <a:xfrm>
            <a:off x="4341586" y="1677784"/>
            <a:ext cx="3512461" cy="2074862"/>
          </a:xfrm>
          <a:prstGeom prst="rect">
            <a:avLst/>
          </a:prstGeom>
        </p:spPr>
        <p:txBody>
          <a:bodyPr lIns="91439" tIns="45719" rIns="91439" bIns="45719">
            <a:noAutofit/>
          </a:bodyPr>
          <a:lstStyle/>
          <a:p>
            <a:endParaRPr/>
          </a:p>
        </p:txBody>
      </p:sp>
      <p:sp>
        <p:nvSpPr>
          <p:cNvPr id="889" name="Picture Placeholder 3"/>
          <p:cNvSpPr>
            <a:spLocks noGrp="1"/>
          </p:cNvSpPr>
          <p:nvPr>
            <p:ph type="pic" sz="quarter" idx="23"/>
          </p:nvPr>
        </p:nvSpPr>
        <p:spPr>
          <a:xfrm>
            <a:off x="8073569" y="1677784"/>
            <a:ext cx="3512462" cy="2074862"/>
          </a:xfrm>
          <a:prstGeom prst="rect">
            <a:avLst/>
          </a:prstGeom>
        </p:spPr>
        <p:txBody>
          <a:bodyPr lIns="91439" tIns="45719" rIns="91439" bIns="45719">
            <a:noAutofit/>
          </a:bodyPr>
          <a:lstStyle/>
          <a:p>
            <a:endParaRPr/>
          </a:p>
        </p:txBody>
      </p:sp>
      <p:sp>
        <p:nvSpPr>
          <p:cNvPr id="890" name="Body Level One…"/>
          <p:cNvSpPr txBox="1">
            <a:spLocks noGrp="1"/>
          </p:cNvSpPr>
          <p:nvPr>
            <p:ph type="body" sz="quarter" idx="1"/>
          </p:nvPr>
        </p:nvSpPr>
        <p:spPr>
          <a:xfrm>
            <a:off x="609600" y="4585698"/>
            <a:ext cx="3508832" cy="1815102"/>
          </a:xfrm>
          <a:prstGeom prst="rect">
            <a:avLst/>
          </a:prstGeom>
        </p:spPr>
        <p:txBody>
          <a:bodyPr lIns="45718" tIns="45718" rIns="45718" bIns="45718"/>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891" name="Text Placeholder 2"/>
          <p:cNvSpPr>
            <a:spLocks noGrp="1"/>
          </p:cNvSpPr>
          <p:nvPr>
            <p:ph type="body" sz="quarter" idx="24"/>
          </p:nvPr>
        </p:nvSpPr>
        <p:spPr>
          <a:xfrm>
            <a:off x="4339771" y="4585698"/>
            <a:ext cx="3508834" cy="1815103"/>
          </a:xfrm>
          <a:prstGeom prst="rect">
            <a:avLst/>
          </a:prstGeom>
        </p:spPr>
        <p:txBody>
          <a:bodyPr lIns="45718" tIns="45718" rIns="45718" bIns="45718"/>
          <a:lstStyle/>
          <a:p>
            <a:endParaRPr/>
          </a:p>
        </p:txBody>
      </p:sp>
      <p:sp>
        <p:nvSpPr>
          <p:cNvPr id="892" name="Text Placeholder 2"/>
          <p:cNvSpPr>
            <a:spLocks noGrp="1"/>
          </p:cNvSpPr>
          <p:nvPr>
            <p:ph type="body" sz="quarter" idx="25"/>
          </p:nvPr>
        </p:nvSpPr>
        <p:spPr>
          <a:xfrm>
            <a:off x="8073569" y="4585698"/>
            <a:ext cx="3508834" cy="1815103"/>
          </a:xfrm>
          <a:prstGeom prst="rect">
            <a:avLst/>
          </a:prstGeom>
        </p:spPr>
        <p:txBody>
          <a:bodyPr lIns="45718" tIns="45718" rIns="45718" bIns="45718"/>
          <a:lstStyle/>
          <a:p>
            <a:endParaRPr/>
          </a:p>
        </p:txBody>
      </p:sp>
      <p:sp>
        <p:nvSpPr>
          <p:cNvPr id="893" name="Text Placeholder 2"/>
          <p:cNvSpPr>
            <a:spLocks noGrp="1"/>
          </p:cNvSpPr>
          <p:nvPr>
            <p:ph type="body" sz="quarter" idx="26"/>
          </p:nvPr>
        </p:nvSpPr>
        <p:spPr>
          <a:xfrm>
            <a:off x="609597" y="4139110"/>
            <a:ext cx="3508837" cy="279904"/>
          </a:xfrm>
          <a:prstGeom prst="rect">
            <a:avLst/>
          </a:prstGeom>
        </p:spPr>
        <p:txBody>
          <a:bodyPr lIns="45718" tIns="45718" rIns="45718" bIns="45718"/>
          <a:lstStyle/>
          <a:p>
            <a:pPr marL="173736" indent="-173736" defTabSz="694944">
              <a:spcBef>
                <a:spcPts val="1300"/>
              </a:spcBef>
              <a:defRPr sz="1368"/>
            </a:pPr>
            <a:endParaRPr/>
          </a:p>
        </p:txBody>
      </p:sp>
      <p:sp>
        <p:nvSpPr>
          <p:cNvPr id="894" name="Text Placeholder 2"/>
          <p:cNvSpPr>
            <a:spLocks noGrp="1"/>
          </p:cNvSpPr>
          <p:nvPr>
            <p:ph type="body" sz="quarter" idx="27"/>
          </p:nvPr>
        </p:nvSpPr>
        <p:spPr>
          <a:xfrm>
            <a:off x="4339771" y="4139110"/>
            <a:ext cx="3508834" cy="279904"/>
          </a:xfrm>
          <a:prstGeom prst="rect">
            <a:avLst/>
          </a:prstGeom>
        </p:spPr>
        <p:txBody>
          <a:bodyPr lIns="45718" tIns="45718" rIns="45718" bIns="45718"/>
          <a:lstStyle/>
          <a:p>
            <a:pPr marL="173736" indent="-173736" defTabSz="694944">
              <a:spcBef>
                <a:spcPts val="1300"/>
              </a:spcBef>
              <a:defRPr sz="1368"/>
            </a:pPr>
            <a:endParaRPr/>
          </a:p>
        </p:txBody>
      </p:sp>
      <p:sp>
        <p:nvSpPr>
          <p:cNvPr id="895" name="Text Placeholder 2"/>
          <p:cNvSpPr>
            <a:spLocks noGrp="1"/>
          </p:cNvSpPr>
          <p:nvPr>
            <p:ph type="body" sz="quarter" idx="28"/>
          </p:nvPr>
        </p:nvSpPr>
        <p:spPr>
          <a:xfrm>
            <a:off x="8073569" y="4139110"/>
            <a:ext cx="3508834" cy="279904"/>
          </a:xfrm>
          <a:prstGeom prst="rect">
            <a:avLst/>
          </a:prstGeom>
        </p:spPr>
        <p:txBody>
          <a:bodyPr lIns="45718" tIns="45718" rIns="45718" bIns="45718"/>
          <a:lstStyle/>
          <a:p>
            <a:pPr marL="173736" indent="-173736" defTabSz="694944">
              <a:spcBef>
                <a:spcPts val="1300"/>
              </a:spcBef>
              <a:defRPr sz="1368"/>
            </a:pPr>
            <a:endParaRPr/>
          </a:p>
        </p:txBody>
      </p:sp>
      <p:pic>
        <p:nvPicPr>
          <p:cNvPr id="896" name="Picture 33" descr="Picture 3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897"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710497843"/>
      </p:ext>
    </p:extLst>
  </p:cSld>
  <p:clrMapOvr>
    <a:masterClrMapping/>
  </p:clrMapOvr>
  <p:transition spd="med"/>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tx">
  <p:cSld name="28_Custom Layout">
    <p:spTree>
      <p:nvGrpSpPr>
        <p:cNvPr id="1" name=""/>
        <p:cNvGrpSpPr/>
        <p:nvPr/>
      </p:nvGrpSpPr>
      <p:grpSpPr>
        <a:xfrm>
          <a:off x="0" y="0"/>
          <a:ext cx="0" cy="0"/>
          <a:chOff x="0" y="0"/>
          <a:chExt cx="0" cy="0"/>
        </a:xfrm>
      </p:grpSpPr>
      <p:sp>
        <p:nvSpPr>
          <p:cNvPr id="90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905"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019244149"/>
      </p:ext>
    </p:extLst>
  </p:cSld>
  <p:clrMapOvr>
    <a:masterClrMapping/>
  </p:clrMapOvr>
  <p:transition spd="med"/>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tx">
  <p:cSld name="29_Custom Layout">
    <p:spTree>
      <p:nvGrpSpPr>
        <p:cNvPr id="1" name=""/>
        <p:cNvGrpSpPr/>
        <p:nvPr/>
      </p:nvGrpSpPr>
      <p:grpSpPr>
        <a:xfrm>
          <a:off x="0" y="0"/>
          <a:ext cx="0" cy="0"/>
          <a:chOff x="0" y="0"/>
          <a:chExt cx="0" cy="0"/>
        </a:xfrm>
      </p:grpSpPr>
      <p:sp>
        <p:nvSpPr>
          <p:cNvPr id="9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916" name="Group 5"/>
          <p:cNvGrpSpPr/>
          <p:nvPr/>
        </p:nvGrpSpPr>
        <p:grpSpPr>
          <a:xfrm>
            <a:off x="628496" y="2095671"/>
            <a:ext cx="3727609" cy="3727605"/>
            <a:chOff x="0" y="-1"/>
            <a:chExt cx="3727607" cy="3727603"/>
          </a:xfrm>
        </p:grpSpPr>
        <p:sp>
          <p:nvSpPr>
            <p:cNvPr id="913" name="Partial Circle 28"/>
            <p:cNvSpPr/>
            <p:nvPr/>
          </p:nvSpPr>
          <p:spPr>
            <a:xfrm rot="10800000">
              <a:off x="1863801" y="314"/>
              <a:ext cx="627492" cy="1863489"/>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914" name="Partial Circle 32"/>
            <p:cNvSpPr/>
            <p:nvPr/>
          </p:nvSpPr>
          <p:spPr>
            <a:xfrm rot="10800000">
              <a:off x="1863800" y="119569"/>
              <a:ext cx="1863807" cy="1744234"/>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915" name="Partial Circle 4"/>
            <p:cNvSpPr/>
            <p:nvPr/>
          </p:nvSpPr>
          <p:spPr>
            <a:xfrm>
              <a:off x="-1" y="-2"/>
              <a:ext cx="3727608" cy="3727605"/>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917"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a:lstStyle/>
          <a:p>
            <a:r>
              <a:t>Click to add title here</a:t>
            </a:r>
          </a:p>
        </p:txBody>
      </p:sp>
      <p:grpSp>
        <p:nvGrpSpPr>
          <p:cNvPr id="920" name="Group 22"/>
          <p:cNvGrpSpPr/>
          <p:nvPr/>
        </p:nvGrpSpPr>
        <p:grpSpPr>
          <a:xfrm>
            <a:off x="-2" y="457200"/>
            <a:ext cx="2452694" cy="1"/>
            <a:chOff x="0" y="0"/>
            <a:chExt cx="2452692" cy="0"/>
          </a:xfrm>
        </p:grpSpPr>
        <p:sp>
          <p:nvSpPr>
            <p:cNvPr id="918"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919"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923" name="Group 31"/>
          <p:cNvGrpSpPr/>
          <p:nvPr/>
        </p:nvGrpSpPr>
        <p:grpSpPr>
          <a:xfrm>
            <a:off x="-8" y="6791320"/>
            <a:ext cx="12192013" cy="66685"/>
            <a:chOff x="-1" y="0"/>
            <a:chExt cx="12192011" cy="66683"/>
          </a:xfrm>
        </p:grpSpPr>
        <p:sp>
          <p:nvSpPr>
            <p:cNvPr id="921"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922"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924" name="Picture Placeholder 2"/>
          <p:cNvSpPr>
            <a:spLocks noGrp="1"/>
          </p:cNvSpPr>
          <p:nvPr>
            <p:ph type="pic" sz="quarter" idx="21"/>
          </p:nvPr>
        </p:nvSpPr>
        <p:spPr>
          <a:xfrm>
            <a:off x="757125" y="2224302"/>
            <a:ext cx="3470348" cy="3470346"/>
          </a:xfrm>
          <a:prstGeom prst="rect">
            <a:avLst/>
          </a:prstGeom>
        </p:spPr>
        <p:txBody>
          <a:bodyPr lIns="91439" tIns="45719" rIns="91439" bIns="45719">
            <a:noAutofit/>
          </a:bodyPr>
          <a:lstStyle/>
          <a:p>
            <a:endParaRPr/>
          </a:p>
        </p:txBody>
      </p:sp>
      <p:sp>
        <p:nvSpPr>
          <p:cNvPr id="925" name="Body Level One…"/>
          <p:cNvSpPr txBox="1">
            <a:spLocks noGrp="1"/>
          </p:cNvSpPr>
          <p:nvPr>
            <p:ph type="body" sz="half" idx="1"/>
          </p:nvPr>
        </p:nvSpPr>
        <p:spPr>
          <a:xfrm>
            <a:off x="5016500" y="2072263"/>
            <a:ext cx="6565900" cy="3861616"/>
          </a:xfrm>
          <a:prstGeom prst="rect">
            <a:avLst/>
          </a:prstGeom>
        </p:spPr>
        <p:txBody>
          <a:bodyPr lIns="45718" tIns="45718" rIns="45718" bIns="45718"/>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926" name="Text Placeholder 2"/>
          <p:cNvSpPr>
            <a:spLocks noGrp="1"/>
          </p:cNvSpPr>
          <p:nvPr>
            <p:ph type="body" sz="quarter" idx="22"/>
          </p:nvPr>
        </p:nvSpPr>
        <p:spPr>
          <a:xfrm>
            <a:off x="5016500" y="1625674"/>
            <a:ext cx="6565900" cy="279904"/>
          </a:xfrm>
          <a:prstGeom prst="rect">
            <a:avLst/>
          </a:prstGeom>
        </p:spPr>
        <p:txBody>
          <a:bodyPr lIns="45718" tIns="45718" rIns="45718" bIns="45718"/>
          <a:lstStyle/>
          <a:p>
            <a:pPr marL="173736" indent="-173736" defTabSz="694944">
              <a:spcBef>
                <a:spcPts val="1300"/>
              </a:spcBef>
              <a:defRPr sz="1368"/>
            </a:pPr>
            <a:endParaRPr/>
          </a:p>
        </p:txBody>
      </p:sp>
      <p:pic>
        <p:nvPicPr>
          <p:cNvPr id="927" name="Picture 19" descr="Picture 19"/>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928"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284622659"/>
      </p:ext>
    </p:extLst>
  </p:cSld>
  <p:clrMapOvr>
    <a:masterClrMapping/>
  </p:clrMapOvr>
  <p:transition spd="med"/>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type="tx">
  <p:cSld name="31_Custom Layout">
    <p:spTree>
      <p:nvGrpSpPr>
        <p:cNvPr id="1" name=""/>
        <p:cNvGrpSpPr/>
        <p:nvPr/>
      </p:nvGrpSpPr>
      <p:grpSpPr>
        <a:xfrm>
          <a:off x="0" y="0"/>
          <a:ext cx="0" cy="0"/>
          <a:chOff x="0" y="0"/>
          <a:chExt cx="0" cy="0"/>
        </a:xfrm>
      </p:grpSpPr>
      <p:sp>
        <p:nvSpPr>
          <p:cNvPr id="935"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936"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209477633"/>
      </p:ext>
    </p:extLst>
  </p:cSld>
  <p:clrMapOvr>
    <a:masterClrMapping/>
  </p:clrMapOvr>
  <p:transition spd="med"/>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tx">
  <p:cSld name="32_Custom Layout">
    <p:spTree>
      <p:nvGrpSpPr>
        <p:cNvPr id="1" name=""/>
        <p:cNvGrpSpPr/>
        <p:nvPr/>
      </p:nvGrpSpPr>
      <p:grpSpPr>
        <a:xfrm>
          <a:off x="0" y="0"/>
          <a:ext cx="0" cy="0"/>
          <a:chOff x="0" y="0"/>
          <a:chExt cx="0" cy="0"/>
        </a:xfrm>
      </p:grpSpPr>
      <p:sp>
        <p:nvSpPr>
          <p:cNvPr id="94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944"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a:lstStyle/>
          <a:p>
            <a:r>
              <a:t>Click to add title here</a:t>
            </a:r>
          </a:p>
        </p:txBody>
      </p:sp>
      <p:grpSp>
        <p:nvGrpSpPr>
          <p:cNvPr id="947" name="Group 22"/>
          <p:cNvGrpSpPr/>
          <p:nvPr/>
        </p:nvGrpSpPr>
        <p:grpSpPr>
          <a:xfrm>
            <a:off x="-2" y="457200"/>
            <a:ext cx="2452694" cy="1"/>
            <a:chOff x="0" y="0"/>
            <a:chExt cx="2452692" cy="0"/>
          </a:xfrm>
        </p:grpSpPr>
        <p:sp>
          <p:nvSpPr>
            <p:cNvPr id="94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94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950" name="Group 31"/>
          <p:cNvGrpSpPr/>
          <p:nvPr/>
        </p:nvGrpSpPr>
        <p:grpSpPr>
          <a:xfrm>
            <a:off x="-8" y="6791320"/>
            <a:ext cx="12192013" cy="66685"/>
            <a:chOff x="-1" y="0"/>
            <a:chExt cx="12192011" cy="66683"/>
          </a:xfrm>
        </p:grpSpPr>
        <p:sp>
          <p:nvSpPr>
            <p:cNvPr id="94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94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951" name="Body Level One…"/>
          <p:cNvSpPr txBox="1">
            <a:spLocks noGrp="1"/>
          </p:cNvSpPr>
          <p:nvPr>
            <p:ph type="body" idx="1"/>
          </p:nvPr>
        </p:nvSpPr>
        <p:spPr>
          <a:xfrm>
            <a:off x="609600" y="1282700"/>
            <a:ext cx="10972800" cy="5118100"/>
          </a:xfrm>
          <a:prstGeom prst="rect">
            <a:avLst/>
          </a:prstGeom>
        </p:spPr>
        <p:txBody>
          <a:bodyPr lIns="45718" tIns="45718" rIns="45718" bIns="45718"/>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r>
              <a:t>Body Level One</a:t>
            </a:r>
          </a:p>
          <a:p>
            <a:pPr lvl="1"/>
            <a:r>
              <a:t>Body Level Two</a:t>
            </a:r>
          </a:p>
          <a:p>
            <a:pPr lvl="2"/>
            <a:r>
              <a:t>Body Level Three</a:t>
            </a:r>
          </a:p>
          <a:p>
            <a:pPr lvl="3"/>
            <a:r>
              <a:t>Body Level Four</a:t>
            </a:r>
          </a:p>
          <a:p>
            <a:pPr lvl="4"/>
            <a:r>
              <a:t>Body Level Five</a:t>
            </a:r>
          </a:p>
        </p:txBody>
      </p:sp>
      <p:pic>
        <p:nvPicPr>
          <p:cNvPr id="952"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953"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897378384"/>
      </p:ext>
    </p:extLst>
  </p:cSld>
  <p:clrMapOvr>
    <a:masterClrMapping/>
  </p:clrMapOvr>
  <p:transition spd="med"/>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tx">
  <p:cSld name="34_Custom Layout">
    <p:spTree>
      <p:nvGrpSpPr>
        <p:cNvPr id="1" name=""/>
        <p:cNvGrpSpPr/>
        <p:nvPr/>
      </p:nvGrpSpPr>
      <p:grpSpPr>
        <a:xfrm>
          <a:off x="0" y="0"/>
          <a:ext cx="0" cy="0"/>
          <a:chOff x="0" y="0"/>
          <a:chExt cx="0" cy="0"/>
        </a:xfrm>
      </p:grpSpPr>
      <p:sp>
        <p:nvSpPr>
          <p:cNvPr id="96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961"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54953007"/>
      </p:ext>
    </p:extLst>
  </p:cSld>
  <p:clrMapOvr>
    <a:masterClrMapping/>
  </p:clrMapOvr>
  <p:transition spd="med"/>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tx">
  <p:cSld name="35_Custom Layout">
    <p:spTree>
      <p:nvGrpSpPr>
        <p:cNvPr id="1" name=""/>
        <p:cNvGrpSpPr/>
        <p:nvPr/>
      </p:nvGrpSpPr>
      <p:grpSpPr>
        <a:xfrm>
          <a:off x="0" y="0"/>
          <a:ext cx="0" cy="0"/>
          <a:chOff x="0" y="0"/>
          <a:chExt cx="0" cy="0"/>
        </a:xfrm>
      </p:grpSpPr>
      <p:sp>
        <p:nvSpPr>
          <p:cNvPr id="96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971" name="Group 31"/>
          <p:cNvGrpSpPr/>
          <p:nvPr/>
        </p:nvGrpSpPr>
        <p:grpSpPr>
          <a:xfrm>
            <a:off x="-8" y="6791320"/>
            <a:ext cx="12192013" cy="66685"/>
            <a:chOff x="-1" y="0"/>
            <a:chExt cx="12192011" cy="66683"/>
          </a:xfrm>
        </p:grpSpPr>
        <p:sp>
          <p:nvSpPr>
            <p:cNvPr id="969"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970"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972"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924380031"/>
      </p:ext>
    </p:extLst>
  </p:cSld>
  <p:clrMapOvr>
    <a:masterClrMapping/>
  </p:clrMapOvr>
  <p:transition spd="med"/>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tx">
  <p:cSld name="38_Custom Layout">
    <p:spTree>
      <p:nvGrpSpPr>
        <p:cNvPr id="1" name=""/>
        <p:cNvGrpSpPr/>
        <p:nvPr/>
      </p:nvGrpSpPr>
      <p:grpSpPr>
        <a:xfrm>
          <a:off x="0" y="0"/>
          <a:ext cx="0" cy="0"/>
          <a:chOff x="0" y="0"/>
          <a:chExt cx="0" cy="0"/>
        </a:xfrm>
      </p:grpSpPr>
      <p:sp>
        <p:nvSpPr>
          <p:cNvPr id="97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980"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310434064"/>
      </p:ext>
    </p:extLst>
  </p:cSld>
  <p:clrMapOvr>
    <a:masterClrMapping/>
  </p:clrMapOvr>
  <p:transition spd="med"/>
</p:sldLayout>
</file>

<file path=ppt/slideLayouts/slideLayout112.xml><?xml version="1.0" encoding="utf-8"?>
<p:sldLayout xmlns:a="http://schemas.openxmlformats.org/drawingml/2006/main" xmlns:r="http://schemas.openxmlformats.org/officeDocument/2006/relationships" xmlns:p="http://schemas.openxmlformats.org/presentationml/2006/main" showMasterSp="0" type="tx">
  <p:cSld name="39_Custom Layout">
    <p:spTree>
      <p:nvGrpSpPr>
        <p:cNvPr id="1" name=""/>
        <p:cNvGrpSpPr/>
        <p:nvPr/>
      </p:nvGrpSpPr>
      <p:grpSpPr>
        <a:xfrm>
          <a:off x="0" y="0"/>
          <a:ext cx="0" cy="0"/>
          <a:chOff x="0" y="0"/>
          <a:chExt cx="0" cy="0"/>
        </a:xfrm>
      </p:grpSpPr>
      <p:sp>
        <p:nvSpPr>
          <p:cNvPr id="987"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988" name="Click to add title here"/>
          <p:cNvSpPr txBox="1">
            <a:spLocks noGrp="1"/>
          </p:cNvSpPr>
          <p:nvPr>
            <p:ph type="title" hasCustomPrompt="1"/>
          </p:nvPr>
        </p:nvSpPr>
        <p:spPr>
          <a:xfrm>
            <a:off x="609598" y="1988049"/>
            <a:ext cx="2286002" cy="1569664"/>
          </a:xfrm>
          <a:prstGeom prst="rect">
            <a:avLst/>
          </a:prstGeom>
        </p:spPr>
        <p:txBody>
          <a:bodyPr lIns="45718" tIns="45718" rIns="45718" bIns="45718"/>
          <a:lstStyle/>
          <a:p>
            <a:r>
              <a:t>Click to add title here</a:t>
            </a:r>
          </a:p>
        </p:txBody>
      </p:sp>
      <p:grpSp>
        <p:nvGrpSpPr>
          <p:cNvPr id="991" name="Group 22"/>
          <p:cNvGrpSpPr/>
          <p:nvPr/>
        </p:nvGrpSpPr>
        <p:grpSpPr>
          <a:xfrm>
            <a:off x="-3" y="1892300"/>
            <a:ext cx="2452694" cy="0"/>
            <a:chOff x="0" y="0"/>
            <a:chExt cx="2452692" cy="0"/>
          </a:xfrm>
        </p:grpSpPr>
        <p:sp>
          <p:nvSpPr>
            <p:cNvPr id="989"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990"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994" name="Group 31"/>
          <p:cNvGrpSpPr/>
          <p:nvPr/>
        </p:nvGrpSpPr>
        <p:grpSpPr>
          <a:xfrm>
            <a:off x="-8" y="6791320"/>
            <a:ext cx="12192013" cy="66685"/>
            <a:chOff x="-1" y="0"/>
            <a:chExt cx="12192011" cy="66683"/>
          </a:xfrm>
        </p:grpSpPr>
        <p:sp>
          <p:nvSpPr>
            <p:cNvPr id="992"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993"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995" name="Body Level One…"/>
          <p:cNvSpPr txBox="1">
            <a:spLocks noGrp="1"/>
          </p:cNvSpPr>
          <p:nvPr>
            <p:ph type="body" sz="quarter" idx="1"/>
          </p:nvPr>
        </p:nvSpPr>
        <p:spPr>
          <a:xfrm>
            <a:off x="3835717" y="4178298"/>
            <a:ext cx="2197102" cy="2155828"/>
          </a:xfrm>
          <a:prstGeom prst="rect">
            <a:avLst/>
          </a:prstGeom>
        </p:spPr>
        <p:txBody>
          <a:bodyPr lIns="45718" tIns="45718" rIns="45718" bIns="45718"/>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996" name="Text Placeholder 2"/>
          <p:cNvSpPr>
            <a:spLocks noGrp="1"/>
          </p:cNvSpPr>
          <p:nvPr>
            <p:ph type="body" sz="quarter" idx="21"/>
          </p:nvPr>
        </p:nvSpPr>
        <p:spPr>
          <a:xfrm>
            <a:off x="6610508" y="4178298"/>
            <a:ext cx="2197103" cy="2155831"/>
          </a:xfrm>
          <a:prstGeom prst="rect">
            <a:avLst/>
          </a:prstGeom>
        </p:spPr>
        <p:txBody>
          <a:bodyPr lIns="45718" tIns="45718" rIns="45718" bIns="45718"/>
          <a:lstStyle/>
          <a:p>
            <a:endParaRPr/>
          </a:p>
        </p:txBody>
      </p:sp>
      <p:sp>
        <p:nvSpPr>
          <p:cNvPr id="997" name="Text Placeholder 2"/>
          <p:cNvSpPr>
            <a:spLocks noGrp="1"/>
          </p:cNvSpPr>
          <p:nvPr>
            <p:ph type="body" sz="quarter" idx="22"/>
          </p:nvPr>
        </p:nvSpPr>
        <p:spPr>
          <a:xfrm>
            <a:off x="9385300" y="4178298"/>
            <a:ext cx="2197100" cy="2155831"/>
          </a:xfrm>
          <a:prstGeom prst="rect">
            <a:avLst/>
          </a:prstGeom>
        </p:spPr>
        <p:txBody>
          <a:bodyPr lIns="45718" tIns="45718" rIns="45718" bIns="45718"/>
          <a:lstStyle/>
          <a:p>
            <a:endParaRPr/>
          </a:p>
        </p:txBody>
      </p:sp>
      <p:sp>
        <p:nvSpPr>
          <p:cNvPr id="998" name="Oval 1"/>
          <p:cNvSpPr/>
          <p:nvPr/>
        </p:nvSpPr>
        <p:spPr>
          <a:xfrm>
            <a:off x="4321740" y="1889623"/>
            <a:ext cx="1225057" cy="1225057"/>
          </a:xfrm>
          <a:prstGeom prst="ellipse">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999" name="Oval 16"/>
          <p:cNvSpPr/>
          <p:nvPr/>
        </p:nvSpPr>
        <p:spPr>
          <a:xfrm>
            <a:off x="7096534" y="1889623"/>
            <a:ext cx="1225057" cy="1225057"/>
          </a:xfrm>
          <a:prstGeom prst="ellipse">
            <a:avLst/>
          </a:prstGeom>
          <a:solidFill>
            <a:schemeClr val="accent2"/>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00" name="Oval 17"/>
          <p:cNvSpPr/>
          <p:nvPr/>
        </p:nvSpPr>
        <p:spPr>
          <a:xfrm>
            <a:off x="9871325" y="1889623"/>
            <a:ext cx="1225057" cy="1225057"/>
          </a:xfrm>
          <a:prstGeom prst="ellipse">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01" name="Text Placeholder 2"/>
          <p:cNvSpPr>
            <a:spLocks noGrp="1"/>
          </p:cNvSpPr>
          <p:nvPr>
            <p:ph type="body" sz="quarter" idx="23"/>
          </p:nvPr>
        </p:nvSpPr>
        <p:spPr>
          <a:xfrm>
            <a:off x="3835717" y="3497257"/>
            <a:ext cx="2197102" cy="578652"/>
          </a:xfrm>
          <a:prstGeom prst="rect">
            <a:avLst/>
          </a:prstGeom>
        </p:spPr>
        <p:txBody>
          <a:bodyPr lIns="45718" tIns="45718" rIns="45718" bIns="45718"/>
          <a:lstStyle/>
          <a:p>
            <a:endParaRPr/>
          </a:p>
        </p:txBody>
      </p:sp>
      <p:sp>
        <p:nvSpPr>
          <p:cNvPr id="1002" name="Text Placeholder 2"/>
          <p:cNvSpPr>
            <a:spLocks noGrp="1"/>
          </p:cNvSpPr>
          <p:nvPr>
            <p:ph type="body" sz="quarter" idx="24"/>
          </p:nvPr>
        </p:nvSpPr>
        <p:spPr>
          <a:xfrm>
            <a:off x="6610508" y="3497257"/>
            <a:ext cx="2197103" cy="578652"/>
          </a:xfrm>
          <a:prstGeom prst="rect">
            <a:avLst/>
          </a:prstGeom>
        </p:spPr>
        <p:txBody>
          <a:bodyPr lIns="45718" tIns="45718" rIns="45718" bIns="45718"/>
          <a:lstStyle/>
          <a:p>
            <a:endParaRPr/>
          </a:p>
        </p:txBody>
      </p:sp>
      <p:sp>
        <p:nvSpPr>
          <p:cNvPr id="1003" name="Text Placeholder 2"/>
          <p:cNvSpPr>
            <a:spLocks noGrp="1"/>
          </p:cNvSpPr>
          <p:nvPr>
            <p:ph type="body" sz="quarter" idx="25"/>
          </p:nvPr>
        </p:nvSpPr>
        <p:spPr>
          <a:xfrm>
            <a:off x="9385300" y="3497257"/>
            <a:ext cx="2197100" cy="578652"/>
          </a:xfrm>
          <a:prstGeom prst="rect">
            <a:avLst/>
          </a:prstGeom>
        </p:spPr>
        <p:txBody>
          <a:bodyPr lIns="45718" tIns="45718" rIns="45718" bIns="45718"/>
          <a:lstStyle/>
          <a:p>
            <a:endParaRPr/>
          </a:p>
        </p:txBody>
      </p:sp>
      <p:pic>
        <p:nvPicPr>
          <p:cNvPr id="1004"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05"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656617405"/>
      </p:ext>
    </p:extLst>
  </p:cSld>
  <p:clrMapOvr>
    <a:masterClrMapping/>
  </p:clrMapOvr>
  <p:transition spd="med"/>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tx">
  <p:cSld name="41_Custom Layout">
    <p:spTree>
      <p:nvGrpSpPr>
        <p:cNvPr id="1" name=""/>
        <p:cNvGrpSpPr/>
        <p:nvPr/>
      </p:nvGrpSpPr>
      <p:grpSpPr>
        <a:xfrm>
          <a:off x="0" y="0"/>
          <a:ext cx="0" cy="0"/>
          <a:chOff x="0" y="0"/>
          <a:chExt cx="0" cy="0"/>
        </a:xfrm>
      </p:grpSpPr>
      <p:sp>
        <p:nvSpPr>
          <p:cNvPr id="10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13"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140786904"/>
      </p:ext>
    </p:extLst>
  </p:cSld>
  <p:clrMapOvr>
    <a:masterClrMapping/>
  </p:clrMapOvr>
  <p:transition spd="med"/>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type="tx">
  <p:cSld name="42_Custom Layout">
    <p:spTree>
      <p:nvGrpSpPr>
        <p:cNvPr id="1" name=""/>
        <p:cNvGrpSpPr/>
        <p:nvPr/>
      </p:nvGrpSpPr>
      <p:grpSpPr>
        <a:xfrm>
          <a:off x="0" y="0"/>
          <a:ext cx="0" cy="0"/>
          <a:chOff x="0" y="0"/>
          <a:chExt cx="0" cy="0"/>
        </a:xfrm>
      </p:grpSpPr>
      <p:sp>
        <p:nvSpPr>
          <p:cNvPr id="102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21" name="Click to add title here"/>
          <p:cNvSpPr txBox="1">
            <a:spLocks noGrp="1"/>
          </p:cNvSpPr>
          <p:nvPr>
            <p:ph type="title" hasCustomPrompt="1"/>
          </p:nvPr>
        </p:nvSpPr>
        <p:spPr>
          <a:xfrm>
            <a:off x="609598" y="1475289"/>
            <a:ext cx="2286002" cy="1569661"/>
          </a:xfrm>
          <a:prstGeom prst="rect">
            <a:avLst/>
          </a:prstGeom>
        </p:spPr>
        <p:txBody>
          <a:bodyPr lIns="45718" tIns="45718" rIns="45718" bIns="45718"/>
          <a:lstStyle/>
          <a:p>
            <a:r>
              <a:t>Click to add title here</a:t>
            </a:r>
          </a:p>
        </p:txBody>
      </p:sp>
      <p:grpSp>
        <p:nvGrpSpPr>
          <p:cNvPr id="1024" name="Group 22"/>
          <p:cNvGrpSpPr/>
          <p:nvPr/>
        </p:nvGrpSpPr>
        <p:grpSpPr>
          <a:xfrm>
            <a:off x="-3" y="1379537"/>
            <a:ext cx="2452694" cy="1"/>
            <a:chOff x="0" y="0"/>
            <a:chExt cx="2452692" cy="0"/>
          </a:xfrm>
        </p:grpSpPr>
        <p:sp>
          <p:nvSpPr>
            <p:cNvPr id="102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102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1027" name="Group 31"/>
          <p:cNvGrpSpPr/>
          <p:nvPr/>
        </p:nvGrpSpPr>
        <p:grpSpPr>
          <a:xfrm>
            <a:off x="-8" y="6791320"/>
            <a:ext cx="12192013" cy="66685"/>
            <a:chOff x="-1" y="0"/>
            <a:chExt cx="12192011" cy="66683"/>
          </a:xfrm>
        </p:grpSpPr>
        <p:sp>
          <p:nvSpPr>
            <p:cNvPr id="102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102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1028" name="Picture Placeholder 3"/>
          <p:cNvSpPr>
            <a:spLocks noGrp="1"/>
          </p:cNvSpPr>
          <p:nvPr>
            <p:ph type="pic" sz="quarter" idx="21"/>
          </p:nvPr>
        </p:nvSpPr>
        <p:spPr>
          <a:xfrm>
            <a:off x="4122056" y="1379537"/>
            <a:ext cx="3657604" cy="1843091"/>
          </a:xfrm>
          <a:prstGeom prst="rect">
            <a:avLst/>
          </a:prstGeom>
        </p:spPr>
        <p:txBody>
          <a:bodyPr lIns="91439" tIns="45719" rIns="91439" bIns="45719">
            <a:noAutofit/>
          </a:bodyPr>
          <a:lstStyle/>
          <a:p>
            <a:endParaRPr/>
          </a:p>
        </p:txBody>
      </p:sp>
      <p:sp>
        <p:nvSpPr>
          <p:cNvPr id="1029" name="Picture Placeholder 3"/>
          <p:cNvSpPr>
            <a:spLocks noGrp="1"/>
          </p:cNvSpPr>
          <p:nvPr>
            <p:ph type="pic" sz="quarter" idx="22"/>
          </p:nvPr>
        </p:nvSpPr>
        <p:spPr>
          <a:xfrm>
            <a:off x="7899400" y="1379537"/>
            <a:ext cx="3657600" cy="1843091"/>
          </a:xfrm>
          <a:prstGeom prst="rect">
            <a:avLst/>
          </a:prstGeom>
        </p:spPr>
        <p:txBody>
          <a:bodyPr lIns="91439" tIns="45719" rIns="91439" bIns="45719">
            <a:noAutofit/>
          </a:bodyPr>
          <a:lstStyle/>
          <a:p>
            <a:endParaRPr/>
          </a:p>
        </p:txBody>
      </p:sp>
      <p:sp>
        <p:nvSpPr>
          <p:cNvPr id="1030" name="Picture Placeholder 3"/>
          <p:cNvSpPr>
            <a:spLocks noGrp="1"/>
          </p:cNvSpPr>
          <p:nvPr>
            <p:ph type="pic" sz="quarter" idx="23"/>
          </p:nvPr>
        </p:nvSpPr>
        <p:spPr>
          <a:xfrm>
            <a:off x="4122056" y="4556916"/>
            <a:ext cx="3657604" cy="1843091"/>
          </a:xfrm>
          <a:prstGeom prst="rect">
            <a:avLst/>
          </a:prstGeom>
        </p:spPr>
        <p:txBody>
          <a:bodyPr lIns="91439" tIns="45719" rIns="91439" bIns="45719">
            <a:noAutofit/>
          </a:bodyPr>
          <a:lstStyle/>
          <a:p>
            <a:endParaRPr/>
          </a:p>
        </p:txBody>
      </p:sp>
      <p:sp>
        <p:nvSpPr>
          <p:cNvPr id="1031" name="Picture Placeholder 3"/>
          <p:cNvSpPr>
            <a:spLocks noGrp="1"/>
          </p:cNvSpPr>
          <p:nvPr>
            <p:ph type="pic" sz="quarter" idx="24"/>
          </p:nvPr>
        </p:nvSpPr>
        <p:spPr>
          <a:xfrm>
            <a:off x="7899400" y="4556916"/>
            <a:ext cx="3657600" cy="1843091"/>
          </a:xfrm>
          <a:prstGeom prst="rect">
            <a:avLst/>
          </a:prstGeom>
        </p:spPr>
        <p:txBody>
          <a:bodyPr lIns="91439" tIns="45719" rIns="91439" bIns="45719">
            <a:noAutofit/>
          </a:bodyPr>
          <a:lstStyle/>
          <a:p>
            <a:endParaRPr/>
          </a:p>
        </p:txBody>
      </p:sp>
      <p:sp>
        <p:nvSpPr>
          <p:cNvPr id="1032" name="Body Level One…"/>
          <p:cNvSpPr txBox="1">
            <a:spLocks noGrp="1"/>
          </p:cNvSpPr>
          <p:nvPr>
            <p:ph type="body" sz="quarter" idx="1"/>
          </p:nvPr>
        </p:nvSpPr>
        <p:spPr>
          <a:xfrm>
            <a:off x="4122056" y="2903534"/>
            <a:ext cx="3657604" cy="371481"/>
          </a:xfrm>
          <a:prstGeom prst="rect">
            <a:avLst/>
          </a:prstGeom>
          <a:solidFill>
            <a:schemeClr val="accent1"/>
          </a:solidFill>
        </p:spPr>
        <p:txBody>
          <a:bodyPr lIns="45718" tIns="45718" rIns="45718" bIns="45718"/>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r>
              <a:t>Body Level One</a:t>
            </a:r>
          </a:p>
          <a:p>
            <a:pPr lvl="1"/>
            <a:r>
              <a:t>Body Level Two</a:t>
            </a:r>
          </a:p>
          <a:p>
            <a:pPr lvl="2"/>
            <a:r>
              <a:t>Body Level Three</a:t>
            </a:r>
          </a:p>
          <a:p>
            <a:pPr lvl="3"/>
            <a:r>
              <a:t>Body Level Four</a:t>
            </a:r>
          </a:p>
          <a:p>
            <a:pPr lvl="4"/>
            <a:r>
              <a:t>Body Level Five</a:t>
            </a:r>
          </a:p>
        </p:txBody>
      </p:sp>
      <p:sp>
        <p:nvSpPr>
          <p:cNvPr id="1033" name="Text Placeholder 2"/>
          <p:cNvSpPr>
            <a:spLocks noGrp="1"/>
          </p:cNvSpPr>
          <p:nvPr>
            <p:ph type="body" sz="quarter" idx="25"/>
          </p:nvPr>
        </p:nvSpPr>
        <p:spPr>
          <a:xfrm>
            <a:off x="7924799" y="2903534"/>
            <a:ext cx="3657605" cy="371481"/>
          </a:xfrm>
          <a:prstGeom prst="rect">
            <a:avLst/>
          </a:prstGeom>
          <a:solidFill>
            <a:schemeClr val="accent2"/>
          </a:solidFill>
        </p:spPr>
        <p:txBody>
          <a:bodyPr lIns="45718" tIns="45718" rIns="45718" bIns="45718"/>
          <a:lstStyle/>
          <a:p>
            <a:endParaRPr/>
          </a:p>
        </p:txBody>
      </p:sp>
      <p:sp>
        <p:nvSpPr>
          <p:cNvPr id="1034" name="Text Placeholder 2"/>
          <p:cNvSpPr>
            <a:spLocks noGrp="1"/>
          </p:cNvSpPr>
          <p:nvPr>
            <p:ph type="body" sz="quarter" idx="26"/>
          </p:nvPr>
        </p:nvSpPr>
        <p:spPr>
          <a:xfrm>
            <a:off x="4122056" y="6023535"/>
            <a:ext cx="3657604" cy="371481"/>
          </a:xfrm>
          <a:prstGeom prst="rect">
            <a:avLst/>
          </a:prstGeom>
          <a:solidFill>
            <a:schemeClr val="accent2"/>
          </a:solidFill>
        </p:spPr>
        <p:txBody>
          <a:bodyPr lIns="45718" tIns="45718" rIns="45718" bIns="45718"/>
          <a:lstStyle/>
          <a:p>
            <a:endParaRPr/>
          </a:p>
        </p:txBody>
      </p:sp>
      <p:sp>
        <p:nvSpPr>
          <p:cNvPr id="1035" name="Text Placeholder 2"/>
          <p:cNvSpPr>
            <a:spLocks noGrp="1"/>
          </p:cNvSpPr>
          <p:nvPr>
            <p:ph type="body" sz="quarter" idx="27"/>
          </p:nvPr>
        </p:nvSpPr>
        <p:spPr>
          <a:xfrm>
            <a:off x="7924799" y="6023535"/>
            <a:ext cx="3657605" cy="371481"/>
          </a:xfrm>
          <a:prstGeom prst="rect">
            <a:avLst/>
          </a:prstGeom>
          <a:solidFill>
            <a:schemeClr val="accent1"/>
          </a:solidFill>
        </p:spPr>
        <p:txBody>
          <a:bodyPr lIns="45718" tIns="45718" rIns="45718" bIns="45718"/>
          <a:lstStyle/>
          <a:p>
            <a:endParaRPr/>
          </a:p>
        </p:txBody>
      </p:sp>
      <p:pic>
        <p:nvPicPr>
          <p:cNvPr id="1036"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37"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65229912"/>
      </p:ext>
    </p:extLst>
  </p:cSld>
  <p:clrMapOvr>
    <a:masterClrMapping/>
  </p:clrMapOvr>
  <p:transition spd="med"/>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type="tx">
  <p:cSld name="43_Custom Layout">
    <p:spTree>
      <p:nvGrpSpPr>
        <p:cNvPr id="1" name=""/>
        <p:cNvGrpSpPr/>
        <p:nvPr/>
      </p:nvGrpSpPr>
      <p:grpSpPr>
        <a:xfrm>
          <a:off x="0" y="0"/>
          <a:ext cx="0" cy="0"/>
          <a:chOff x="0" y="0"/>
          <a:chExt cx="0" cy="0"/>
        </a:xfrm>
      </p:grpSpPr>
      <p:sp>
        <p:nvSpPr>
          <p:cNvPr id="104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45"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691234417"/>
      </p:ext>
    </p:extLst>
  </p:cSld>
  <p:clrMapOvr>
    <a:masterClrMapping/>
  </p:clrMapOvr>
  <p:transition spd="med"/>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type="tx">
  <p:cSld name="45_Custom Layout">
    <p:spTree>
      <p:nvGrpSpPr>
        <p:cNvPr id="1" name=""/>
        <p:cNvGrpSpPr/>
        <p:nvPr/>
      </p:nvGrpSpPr>
      <p:grpSpPr>
        <a:xfrm>
          <a:off x="0" y="0"/>
          <a:ext cx="0" cy="0"/>
          <a:chOff x="0" y="0"/>
          <a:chExt cx="0" cy="0"/>
        </a:xfrm>
      </p:grpSpPr>
      <p:sp>
        <p:nvSpPr>
          <p:cNvPr id="105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1055" name="Group 31"/>
          <p:cNvGrpSpPr/>
          <p:nvPr/>
        </p:nvGrpSpPr>
        <p:grpSpPr>
          <a:xfrm>
            <a:off x="-8" y="6791320"/>
            <a:ext cx="12192013" cy="66685"/>
            <a:chOff x="-1" y="0"/>
            <a:chExt cx="12192011" cy="66683"/>
          </a:xfrm>
        </p:grpSpPr>
        <p:sp>
          <p:nvSpPr>
            <p:cNvPr id="105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105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1056" name="Picture Placeholder 3"/>
          <p:cNvSpPr>
            <a:spLocks noGrp="1"/>
          </p:cNvSpPr>
          <p:nvPr>
            <p:ph type="pic" sz="quarter" idx="21"/>
          </p:nvPr>
        </p:nvSpPr>
        <p:spPr>
          <a:xfrm>
            <a:off x="4574313" y="293912"/>
            <a:ext cx="3727861" cy="2852743"/>
          </a:xfrm>
          <a:prstGeom prst="rect">
            <a:avLst/>
          </a:prstGeom>
        </p:spPr>
        <p:txBody>
          <a:bodyPr lIns="91439" tIns="45719" rIns="91439" bIns="45719">
            <a:noAutofit/>
          </a:bodyPr>
          <a:lstStyle/>
          <a:p>
            <a:endParaRPr/>
          </a:p>
        </p:txBody>
      </p:sp>
      <p:sp>
        <p:nvSpPr>
          <p:cNvPr id="1057" name="Picture Placeholder 3"/>
          <p:cNvSpPr>
            <a:spLocks noGrp="1"/>
          </p:cNvSpPr>
          <p:nvPr>
            <p:ph type="pic" sz="quarter" idx="22"/>
          </p:nvPr>
        </p:nvSpPr>
        <p:spPr>
          <a:xfrm>
            <a:off x="8461830" y="293912"/>
            <a:ext cx="3727859" cy="2852743"/>
          </a:xfrm>
          <a:prstGeom prst="rect">
            <a:avLst/>
          </a:prstGeom>
        </p:spPr>
        <p:txBody>
          <a:bodyPr lIns="91439" tIns="45719" rIns="91439" bIns="45719">
            <a:noAutofit/>
          </a:bodyPr>
          <a:lstStyle/>
          <a:p>
            <a:endParaRPr/>
          </a:p>
        </p:txBody>
      </p:sp>
      <p:sp>
        <p:nvSpPr>
          <p:cNvPr id="1058" name="Picture Placeholder 3"/>
          <p:cNvSpPr>
            <a:spLocks noGrp="1"/>
          </p:cNvSpPr>
          <p:nvPr>
            <p:ph type="pic" sz="quarter" idx="23"/>
          </p:nvPr>
        </p:nvSpPr>
        <p:spPr>
          <a:xfrm>
            <a:off x="609763" y="3269341"/>
            <a:ext cx="2813468" cy="2852744"/>
          </a:xfrm>
          <a:prstGeom prst="rect">
            <a:avLst/>
          </a:prstGeom>
        </p:spPr>
        <p:txBody>
          <a:bodyPr lIns="91439" tIns="45719" rIns="91439" bIns="45719">
            <a:noAutofit/>
          </a:bodyPr>
          <a:lstStyle/>
          <a:p>
            <a:endParaRPr/>
          </a:p>
        </p:txBody>
      </p:sp>
      <p:sp>
        <p:nvSpPr>
          <p:cNvPr id="1059" name="Picture Placeholder 3"/>
          <p:cNvSpPr>
            <a:spLocks noGrp="1"/>
          </p:cNvSpPr>
          <p:nvPr>
            <p:ph type="pic" sz="quarter" idx="24"/>
          </p:nvPr>
        </p:nvSpPr>
        <p:spPr>
          <a:xfrm>
            <a:off x="3547967" y="3269341"/>
            <a:ext cx="2765316" cy="2852744"/>
          </a:xfrm>
          <a:prstGeom prst="rect">
            <a:avLst/>
          </a:prstGeom>
        </p:spPr>
        <p:txBody>
          <a:bodyPr lIns="91439" tIns="45719" rIns="91439" bIns="45719">
            <a:noAutofit/>
          </a:bodyPr>
          <a:lstStyle/>
          <a:p>
            <a:endParaRPr/>
          </a:p>
        </p:txBody>
      </p:sp>
      <p:sp>
        <p:nvSpPr>
          <p:cNvPr id="1060" name="Picture Placeholder 3"/>
          <p:cNvSpPr>
            <a:spLocks noGrp="1"/>
          </p:cNvSpPr>
          <p:nvPr>
            <p:ph type="pic" sz="quarter" idx="25"/>
          </p:nvPr>
        </p:nvSpPr>
        <p:spPr>
          <a:xfrm>
            <a:off x="6438017" y="3269341"/>
            <a:ext cx="2813468" cy="2852744"/>
          </a:xfrm>
          <a:prstGeom prst="rect">
            <a:avLst/>
          </a:prstGeom>
        </p:spPr>
        <p:txBody>
          <a:bodyPr lIns="91439" tIns="45719" rIns="91439" bIns="45719">
            <a:noAutofit/>
          </a:bodyPr>
          <a:lstStyle/>
          <a:p>
            <a:endParaRPr/>
          </a:p>
        </p:txBody>
      </p:sp>
      <p:sp>
        <p:nvSpPr>
          <p:cNvPr id="1061" name="Picture Placeholder 3"/>
          <p:cNvSpPr>
            <a:spLocks noGrp="1"/>
          </p:cNvSpPr>
          <p:nvPr>
            <p:ph type="pic" sz="quarter" idx="26"/>
          </p:nvPr>
        </p:nvSpPr>
        <p:spPr>
          <a:xfrm>
            <a:off x="9376219" y="3269341"/>
            <a:ext cx="2813468" cy="2852744"/>
          </a:xfrm>
          <a:prstGeom prst="rect">
            <a:avLst/>
          </a:prstGeom>
        </p:spPr>
        <p:txBody>
          <a:bodyPr lIns="91439" tIns="45719" rIns="91439" bIns="45719">
            <a:noAutofit/>
          </a:bodyPr>
          <a:lstStyle/>
          <a:p>
            <a:endParaRPr/>
          </a:p>
        </p:txBody>
      </p:sp>
      <p:sp>
        <p:nvSpPr>
          <p:cNvPr id="1062" name="Click to add title here"/>
          <p:cNvSpPr txBox="1">
            <a:spLocks noGrp="1"/>
          </p:cNvSpPr>
          <p:nvPr>
            <p:ph type="title" hasCustomPrompt="1"/>
          </p:nvPr>
        </p:nvSpPr>
        <p:spPr>
          <a:xfrm>
            <a:off x="609598" y="582158"/>
            <a:ext cx="3280232" cy="1077218"/>
          </a:xfrm>
          <a:prstGeom prst="rect">
            <a:avLst/>
          </a:prstGeom>
        </p:spPr>
        <p:txBody>
          <a:bodyPr lIns="45718" tIns="45718" rIns="45718" bIns="45718"/>
          <a:lstStyle/>
          <a:p>
            <a:r>
              <a:t>Click to add title here</a:t>
            </a:r>
          </a:p>
        </p:txBody>
      </p:sp>
      <p:grpSp>
        <p:nvGrpSpPr>
          <p:cNvPr id="1065" name="Group 50"/>
          <p:cNvGrpSpPr/>
          <p:nvPr/>
        </p:nvGrpSpPr>
        <p:grpSpPr>
          <a:xfrm>
            <a:off x="-3" y="486408"/>
            <a:ext cx="2452694" cy="1"/>
            <a:chOff x="0" y="0"/>
            <a:chExt cx="2452692" cy="0"/>
          </a:xfrm>
        </p:grpSpPr>
        <p:sp>
          <p:nvSpPr>
            <p:cNvPr id="1063" name="Straight Connector 51"/>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1064" name="Straight Connector 52"/>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1066"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889339268"/>
      </p:ext>
    </p:extLst>
  </p:cSld>
  <p:clrMapOvr>
    <a:masterClrMapping/>
  </p:clrMapOvr>
  <p:transition spd="med"/>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type="tx">
  <p:cSld name="46_Custom Layout">
    <p:spTree>
      <p:nvGrpSpPr>
        <p:cNvPr id="1" name=""/>
        <p:cNvGrpSpPr/>
        <p:nvPr/>
      </p:nvGrpSpPr>
      <p:grpSpPr>
        <a:xfrm>
          <a:off x="0" y="0"/>
          <a:ext cx="0" cy="0"/>
          <a:chOff x="0" y="0"/>
          <a:chExt cx="0" cy="0"/>
        </a:xfrm>
      </p:grpSpPr>
      <p:sp>
        <p:nvSpPr>
          <p:cNvPr id="107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74" name="Click to add title here"/>
          <p:cNvSpPr txBox="1">
            <a:spLocks noGrp="1"/>
          </p:cNvSpPr>
          <p:nvPr>
            <p:ph type="title" hasCustomPrompt="1"/>
          </p:nvPr>
        </p:nvSpPr>
        <p:spPr>
          <a:xfrm>
            <a:off x="609598" y="1988049"/>
            <a:ext cx="2286002" cy="1569664"/>
          </a:xfrm>
          <a:prstGeom prst="rect">
            <a:avLst/>
          </a:prstGeom>
        </p:spPr>
        <p:txBody>
          <a:bodyPr lIns="45718" tIns="45718" rIns="45718" bIns="45718"/>
          <a:lstStyle/>
          <a:p>
            <a:r>
              <a:t>Click to add title here</a:t>
            </a:r>
          </a:p>
        </p:txBody>
      </p:sp>
      <p:grpSp>
        <p:nvGrpSpPr>
          <p:cNvPr id="1077" name="Group 22"/>
          <p:cNvGrpSpPr/>
          <p:nvPr/>
        </p:nvGrpSpPr>
        <p:grpSpPr>
          <a:xfrm>
            <a:off x="-3" y="1892300"/>
            <a:ext cx="2452694" cy="0"/>
            <a:chOff x="0" y="0"/>
            <a:chExt cx="2452692" cy="0"/>
          </a:xfrm>
        </p:grpSpPr>
        <p:sp>
          <p:nvSpPr>
            <p:cNvPr id="107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107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1080" name="Group 31"/>
          <p:cNvGrpSpPr/>
          <p:nvPr/>
        </p:nvGrpSpPr>
        <p:grpSpPr>
          <a:xfrm>
            <a:off x="-8" y="6791320"/>
            <a:ext cx="12192013" cy="66685"/>
            <a:chOff x="-1" y="0"/>
            <a:chExt cx="12192011" cy="66683"/>
          </a:xfrm>
        </p:grpSpPr>
        <p:sp>
          <p:nvSpPr>
            <p:cNvPr id="107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107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1081" name="Body Level One…"/>
          <p:cNvSpPr txBox="1">
            <a:spLocks noGrp="1"/>
          </p:cNvSpPr>
          <p:nvPr>
            <p:ph type="body" idx="1"/>
          </p:nvPr>
        </p:nvSpPr>
        <p:spPr>
          <a:xfrm>
            <a:off x="4267200" y="1228789"/>
            <a:ext cx="7315200" cy="4657846"/>
          </a:xfrm>
          <a:prstGeom prst="rect">
            <a:avLst/>
          </a:prstGeom>
        </p:spPr>
        <p:txBody>
          <a:bodyPr lIns="45718" tIns="45718" rIns="45718" bIns="45718"/>
          <a:lstStyle/>
          <a:p>
            <a:r>
              <a:t>Body Level One</a:t>
            </a:r>
          </a:p>
          <a:p>
            <a:pPr lvl="1"/>
            <a:r>
              <a:t>Body Level Two</a:t>
            </a:r>
          </a:p>
          <a:p>
            <a:pPr lvl="2"/>
            <a:r>
              <a:t>Body Level Three</a:t>
            </a:r>
          </a:p>
          <a:p>
            <a:pPr lvl="3"/>
            <a:r>
              <a:t>Body Level Four</a:t>
            </a:r>
          </a:p>
          <a:p>
            <a:pPr lvl="4"/>
            <a:r>
              <a:t>Body Level Five</a:t>
            </a:r>
          </a:p>
        </p:txBody>
      </p:sp>
      <p:pic>
        <p:nvPicPr>
          <p:cNvPr id="1082"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83"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242013157"/>
      </p:ext>
    </p:extLst>
  </p:cSld>
  <p:clrMapOvr>
    <a:masterClrMapping/>
  </p:clrMapOvr>
  <p:transition spd="med"/>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type="tx">
  <p:cSld name="47_Custom Layout">
    <p:spTree>
      <p:nvGrpSpPr>
        <p:cNvPr id="1" name=""/>
        <p:cNvGrpSpPr/>
        <p:nvPr/>
      </p:nvGrpSpPr>
      <p:grpSpPr>
        <a:xfrm>
          <a:off x="0" y="0"/>
          <a:ext cx="0" cy="0"/>
          <a:chOff x="0" y="0"/>
          <a:chExt cx="0" cy="0"/>
        </a:xfrm>
      </p:grpSpPr>
      <p:sp>
        <p:nvSpPr>
          <p:cNvPr id="109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91"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13265470"/>
      </p:ext>
    </p:extLst>
  </p:cSld>
  <p:clrMapOvr>
    <a:masterClrMapping/>
  </p:clrMapOvr>
  <p:transition spd="med"/>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type="tx">
  <p:cSld name="49_Custom Layout">
    <p:spTree>
      <p:nvGrpSpPr>
        <p:cNvPr id="1" name=""/>
        <p:cNvGrpSpPr/>
        <p:nvPr/>
      </p:nvGrpSpPr>
      <p:grpSpPr>
        <a:xfrm>
          <a:off x="0" y="0"/>
          <a:ext cx="0" cy="0"/>
          <a:chOff x="0" y="0"/>
          <a:chExt cx="0" cy="0"/>
        </a:xfrm>
      </p:grpSpPr>
      <p:sp>
        <p:nvSpPr>
          <p:cNvPr id="109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99" name="Picture Placeholder 2"/>
          <p:cNvSpPr>
            <a:spLocks noGrp="1"/>
          </p:cNvSpPr>
          <p:nvPr>
            <p:ph type="pic" idx="21"/>
          </p:nvPr>
        </p:nvSpPr>
        <p:spPr>
          <a:xfrm>
            <a:off x="0" y="457200"/>
            <a:ext cx="12192000" cy="2971800"/>
          </a:xfrm>
          <a:prstGeom prst="rect">
            <a:avLst/>
          </a:prstGeom>
        </p:spPr>
        <p:txBody>
          <a:bodyPr lIns="91439" tIns="45719" rIns="91439" bIns="45719">
            <a:noAutofit/>
          </a:bodyPr>
          <a:lstStyle/>
          <a:p>
            <a:endParaRPr/>
          </a:p>
        </p:txBody>
      </p:sp>
      <p:grpSp>
        <p:nvGrpSpPr>
          <p:cNvPr id="1102" name="Group 31"/>
          <p:cNvGrpSpPr/>
          <p:nvPr/>
        </p:nvGrpSpPr>
        <p:grpSpPr>
          <a:xfrm>
            <a:off x="-8" y="6791320"/>
            <a:ext cx="12192013" cy="66685"/>
            <a:chOff x="-1" y="0"/>
            <a:chExt cx="12192011" cy="66683"/>
          </a:xfrm>
        </p:grpSpPr>
        <p:sp>
          <p:nvSpPr>
            <p:cNvPr id="110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110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1103" name="Click to add title here"/>
          <p:cNvSpPr txBox="1">
            <a:spLocks noGrp="1"/>
          </p:cNvSpPr>
          <p:nvPr>
            <p:ph type="title" hasCustomPrompt="1"/>
          </p:nvPr>
        </p:nvSpPr>
        <p:spPr>
          <a:xfrm>
            <a:off x="609598" y="4083551"/>
            <a:ext cx="2286002" cy="1569664"/>
          </a:xfrm>
          <a:prstGeom prst="rect">
            <a:avLst/>
          </a:prstGeom>
        </p:spPr>
        <p:txBody>
          <a:bodyPr lIns="45718" tIns="45718" rIns="45718" bIns="45718"/>
          <a:lstStyle/>
          <a:p>
            <a:r>
              <a:t>Click to add title here</a:t>
            </a:r>
          </a:p>
        </p:txBody>
      </p:sp>
      <p:sp>
        <p:nvSpPr>
          <p:cNvPr id="1104" name="Body Level One…"/>
          <p:cNvSpPr txBox="1">
            <a:spLocks noGrp="1"/>
          </p:cNvSpPr>
          <p:nvPr>
            <p:ph type="body" sz="quarter" idx="1"/>
          </p:nvPr>
        </p:nvSpPr>
        <p:spPr>
          <a:xfrm>
            <a:off x="6096000" y="4083548"/>
            <a:ext cx="5486400" cy="1856877"/>
          </a:xfrm>
          <a:prstGeom prst="rect">
            <a:avLst/>
          </a:prstGeom>
        </p:spPr>
        <p:txBody>
          <a:bodyPr lIns="45718" tIns="45718" rIns="45718" bIns="45718"/>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r>
              <a:t>Body Level One</a:t>
            </a:r>
          </a:p>
          <a:p>
            <a:pPr lvl="1"/>
            <a:r>
              <a:t>Body Level Two</a:t>
            </a:r>
          </a:p>
          <a:p>
            <a:pPr lvl="2"/>
            <a:r>
              <a:t>Body Level Three</a:t>
            </a:r>
          </a:p>
          <a:p>
            <a:pPr lvl="3"/>
            <a:r>
              <a:t>Body Level Four</a:t>
            </a:r>
          </a:p>
          <a:p>
            <a:pPr lvl="4"/>
            <a:r>
              <a:t>Body Level Five</a:t>
            </a:r>
          </a:p>
        </p:txBody>
      </p:sp>
      <p:sp>
        <p:nvSpPr>
          <p:cNvPr id="1105"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856821286"/>
      </p:ext>
    </p:extLst>
  </p:cSld>
  <p:clrMapOvr>
    <a:masterClrMapping/>
  </p:clrMapOvr>
  <p:transition spd="med"/>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type="tx">
  <p:cSld name="50_Custom Layout">
    <p:spTree>
      <p:nvGrpSpPr>
        <p:cNvPr id="1" name=""/>
        <p:cNvGrpSpPr/>
        <p:nvPr/>
      </p:nvGrpSpPr>
      <p:grpSpPr>
        <a:xfrm>
          <a:off x="0" y="0"/>
          <a:ext cx="0" cy="0"/>
          <a:chOff x="0" y="0"/>
          <a:chExt cx="0" cy="0"/>
        </a:xfrm>
      </p:grpSpPr>
      <p:sp>
        <p:nvSpPr>
          <p:cNvPr id="11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pic>
        <p:nvPicPr>
          <p:cNvPr id="1113" name="Picture 4" descr="Picture 4"/>
          <p:cNvPicPr>
            <a:picLocks noChangeAspect="1"/>
          </p:cNvPicPr>
          <p:nvPr/>
        </p:nvPicPr>
        <p:blipFill>
          <a:blip r:embed="rId2"/>
          <a:srcRect t="32714" b="25095"/>
          <a:stretch>
            <a:fillRect/>
          </a:stretch>
        </p:blipFill>
        <p:spPr>
          <a:xfrm>
            <a:off x="0" y="3428996"/>
            <a:ext cx="12192000" cy="3429004"/>
          </a:xfrm>
          <a:prstGeom prst="rect">
            <a:avLst/>
          </a:prstGeom>
          <a:ln w="12700">
            <a:miter lim="400000"/>
          </a:ln>
        </p:spPr>
      </p:pic>
      <p:sp>
        <p:nvSpPr>
          <p:cNvPr id="1114"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115" name="Thank You"/>
          <p:cNvSpPr txBox="1">
            <a:spLocks noGrp="1"/>
          </p:cNvSpPr>
          <p:nvPr>
            <p:ph type="title" hasCustomPrompt="1"/>
          </p:nvPr>
        </p:nvSpPr>
        <p:spPr>
          <a:xfrm>
            <a:off x="609600" y="3725167"/>
            <a:ext cx="10972800" cy="923334"/>
          </a:xfrm>
          <a:prstGeom prst="rect">
            <a:avLst/>
          </a:prstGeom>
        </p:spPr>
        <p:txBody>
          <a:bodyPr lIns="45718" tIns="45718" rIns="45718" bIns="45718"/>
          <a:lstStyle>
            <a:lvl1pPr>
              <a:defRPr sz="5400">
                <a:solidFill>
                  <a:srgbClr val="FFFFFF"/>
                </a:solidFill>
              </a:defRPr>
            </a:lvl1pPr>
          </a:lstStyle>
          <a:p>
            <a:r>
              <a:t>Thank You</a:t>
            </a:r>
          </a:p>
        </p:txBody>
      </p:sp>
      <p:grpSp>
        <p:nvGrpSpPr>
          <p:cNvPr id="1118" name="Group 31"/>
          <p:cNvGrpSpPr/>
          <p:nvPr/>
        </p:nvGrpSpPr>
        <p:grpSpPr>
          <a:xfrm>
            <a:off x="-8" y="6791320"/>
            <a:ext cx="12192013" cy="66685"/>
            <a:chOff x="-1" y="0"/>
            <a:chExt cx="12192011" cy="66683"/>
          </a:xfrm>
        </p:grpSpPr>
        <p:sp>
          <p:nvSpPr>
            <p:cNvPr id="1116"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1117"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1119" name="Body Level One…"/>
          <p:cNvSpPr txBox="1">
            <a:spLocks noGrp="1"/>
          </p:cNvSpPr>
          <p:nvPr>
            <p:ph type="body" sz="quarter" idx="1" hasCustomPrompt="1"/>
          </p:nvPr>
        </p:nvSpPr>
        <p:spPr>
          <a:xfrm>
            <a:off x="609600" y="4820711"/>
            <a:ext cx="4115826" cy="341558"/>
          </a:xfrm>
          <a:prstGeom prst="rect">
            <a:avLst/>
          </a:prstGeom>
        </p:spPr>
        <p:txBody>
          <a:bodyPr lIns="45718" tIns="45718" rIns="45718" bIns="45718"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r>
              <a:t>Contact Us: </a:t>
            </a:r>
          </a:p>
          <a:p>
            <a:pPr lvl="1"/>
            <a:endParaRPr/>
          </a:p>
          <a:p>
            <a:pPr lvl="2"/>
            <a:endParaRPr/>
          </a:p>
          <a:p>
            <a:pPr lvl="3"/>
            <a:endParaRPr/>
          </a:p>
          <a:p>
            <a:pPr lvl="4"/>
            <a:endParaRPr/>
          </a:p>
        </p:txBody>
      </p:sp>
      <p:sp>
        <p:nvSpPr>
          <p:cNvPr id="1120" name="Text Placeholder 21"/>
          <p:cNvSpPr>
            <a:spLocks noGrp="1"/>
          </p:cNvSpPr>
          <p:nvPr>
            <p:ph type="body" sz="quarter" idx="21" hasCustomPrompt="1"/>
          </p:nvPr>
        </p:nvSpPr>
        <p:spPr>
          <a:xfrm>
            <a:off x="1048632" y="5344721"/>
            <a:ext cx="2927021" cy="341558"/>
          </a:xfrm>
          <a:prstGeom prst="rect">
            <a:avLst/>
          </a:prstGeom>
        </p:spPr>
        <p:txBody>
          <a:bodyPr lIns="45718" tIns="45718" rIns="45718" bIns="45718" anchor="ctr"/>
          <a:lstStyle>
            <a:lvl1pPr marL="0" indent="0">
              <a:buClrTx/>
              <a:buSzTx/>
              <a:buFontTx/>
              <a:buNone/>
              <a:defRPr sz="1400">
                <a:solidFill>
                  <a:srgbClr val="FFFFFF"/>
                </a:solidFill>
              </a:defRPr>
            </a:lvl1pPr>
          </a:lstStyle>
          <a:p>
            <a:r>
              <a:t>Add Location</a:t>
            </a:r>
          </a:p>
        </p:txBody>
      </p:sp>
      <p:sp>
        <p:nvSpPr>
          <p:cNvPr id="1121" name="Text Placeholder 21"/>
          <p:cNvSpPr>
            <a:spLocks noGrp="1"/>
          </p:cNvSpPr>
          <p:nvPr>
            <p:ph type="body" sz="quarter" idx="22" hasCustomPrompt="1"/>
          </p:nvPr>
        </p:nvSpPr>
        <p:spPr>
          <a:xfrm>
            <a:off x="1048632" y="5771038"/>
            <a:ext cx="2552477" cy="341558"/>
          </a:xfrm>
          <a:prstGeom prst="rect">
            <a:avLst/>
          </a:prstGeom>
        </p:spPr>
        <p:txBody>
          <a:bodyPr lIns="45718" tIns="45718" rIns="45718" bIns="45718" anchor="ctr"/>
          <a:lstStyle>
            <a:lvl1pPr marL="0" indent="0">
              <a:buClrTx/>
              <a:buSzTx/>
              <a:buFontTx/>
              <a:buNone/>
              <a:defRPr sz="1400">
                <a:solidFill>
                  <a:srgbClr val="FFFFFF"/>
                </a:solidFill>
              </a:defRPr>
            </a:lvl1pPr>
          </a:lstStyle>
          <a:p>
            <a:r>
              <a:t>Add phone</a:t>
            </a:r>
          </a:p>
        </p:txBody>
      </p:sp>
      <p:sp>
        <p:nvSpPr>
          <p:cNvPr id="1122" name="Text Placeholder 21"/>
          <p:cNvSpPr>
            <a:spLocks noGrp="1"/>
          </p:cNvSpPr>
          <p:nvPr>
            <p:ph type="body" sz="quarter" idx="23" hasCustomPrompt="1"/>
          </p:nvPr>
        </p:nvSpPr>
        <p:spPr>
          <a:xfrm>
            <a:off x="1048630" y="6197358"/>
            <a:ext cx="3175455" cy="341558"/>
          </a:xfrm>
          <a:prstGeom prst="rect">
            <a:avLst/>
          </a:prstGeom>
        </p:spPr>
        <p:txBody>
          <a:bodyPr lIns="45718" tIns="45718" rIns="45718" bIns="45718" anchor="ctr"/>
          <a:lstStyle>
            <a:lvl1pPr marL="0" indent="0">
              <a:buClrTx/>
              <a:buSzTx/>
              <a:buFontTx/>
              <a:buNone/>
              <a:defRPr sz="1400">
                <a:solidFill>
                  <a:srgbClr val="FFFFFF"/>
                </a:solidFill>
              </a:defRPr>
            </a:lvl1pPr>
          </a:lstStyle>
          <a:p>
            <a:r>
              <a:t>Add Email</a:t>
            </a:r>
          </a:p>
        </p:txBody>
      </p:sp>
      <p:pic>
        <p:nvPicPr>
          <p:cNvPr id="1123"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1124"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417366590"/>
      </p:ext>
    </p:extLst>
  </p:cSld>
  <p:clrMapOvr>
    <a:masterClrMapping/>
  </p:clrMapOvr>
  <p:transition spd="med"/>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type="tx">
  <p:cSld name="51_Custom Layout">
    <p:spTree>
      <p:nvGrpSpPr>
        <p:cNvPr id="1" name=""/>
        <p:cNvGrpSpPr/>
        <p:nvPr/>
      </p:nvGrpSpPr>
      <p:grpSpPr>
        <a:xfrm>
          <a:off x="0" y="0"/>
          <a:ext cx="0" cy="0"/>
          <a:chOff x="0" y="0"/>
          <a:chExt cx="0" cy="0"/>
        </a:xfrm>
      </p:grpSpPr>
      <p:sp>
        <p:nvSpPr>
          <p:cNvPr id="113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132"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891075013"/>
      </p:ext>
    </p:extLst>
  </p:cSld>
  <p:clrMapOvr>
    <a:masterClrMapping/>
  </p:clrMapOvr>
  <p:transition spd="med"/>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04800" y="2573866"/>
            <a:ext cx="11582400" cy="1798638"/>
          </a:xfrm>
        </p:spPr>
        <p:txBody>
          <a:bodyPr bIns="45720"/>
          <a:lstStyle>
            <a:lvl1pPr>
              <a:defRPr sz="4400"/>
            </a:lvl1pPr>
          </a:lstStyle>
          <a:p>
            <a:pPr lvl="0"/>
            <a:r>
              <a:rPr lang="en-GB" noProof="0" dirty="0"/>
              <a:t>Click to edit Master title style</a:t>
            </a:r>
          </a:p>
        </p:txBody>
      </p:sp>
      <p:sp>
        <p:nvSpPr>
          <p:cNvPr id="3075" name="Rectangle 3"/>
          <p:cNvSpPr>
            <a:spLocks noGrp="1" noChangeArrowheads="1"/>
          </p:cNvSpPr>
          <p:nvPr>
            <p:ph type="subTitle" idx="1"/>
          </p:nvPr>
        </p:nvSpPr>
        <p:spPr>
          <a:xfrm>
            <a:off x="304800" y="4486807"/>
            <a:ext cx="11582400" cy="1416050"/>
          </a:xfrm>
        </p:spPr>
        <p:txBody>
          <a:bodyPr/>
          <a:lstStyle>
            <a:lvl1pPr marL="0" indent="0">
              <a:buFontTx/>
              <a:buNone/>
              <a:defRPr sz="2800"/>
            </a:lvl1pPr>
          </a:lstStyle>
          <a:p>
            <a:pPr lvl="0"/>
            <a:r>
              <a:rPr lang="en-GB" noProof="0" dirty="0"/>
              <a:t>Click to edit Master subtitle style</a:t>
            </a:r>
          </a:p>
        </p:txBody>
      </p:sp>
      <p:grpSp>
        <p:nvGrpSpPr>
          <p:cNvPr id="5" name="Group 4">
            <a:extLst>
              <a:ext uri="{FF2B5EF4-FFF2-40B4-BE49-F238E27FC236}">
                <a16:creationId xmlns:a16="http://schemas.microsoft.com/office/drawing/2014/main" id="{7A714A74-BEC4-4292-A587-602691EAA4FC}"/>
              </a:ext>
            </a:extLst>
          </p:cNvPr>
          <p:cNvGrpSpPr/>
          <p:nvPr userDrawn="1"/>
        </p:nvGrpSpPr>
        <p:grpSpPr>
          <a:xfrm flipH="1">
            <a:off x="304800" y="4411133"/>
            <a:ext cx="4450403" cy="64321"/>
            <a:chOff x="0" y="5224323"/>
            <a:chExt cx="2416175" cy="0"/>
          </a:xfrm>
        </p:grpSpPr>
        <p:cxnSp>
          <p:nvCxnSpPr>
            <p:cNvPr id="6" name="Straight Connector 5">
              <a:extLst>
                <a:ext uri="{FF2B5EF4-FFF2-40B4-BE49-F238E27FC236}">
                  <a16:creationId xmlns:a16="http://schemas.microsoft.com/office/drawing/2014/main" id="{F39C66FA-AE45-41B4-8240-A5C3A809B0E7}"/>
                </a:ext>
              </a:extLst>
            </p:cNvPr>
            <p:cNvCxnSpPr/>
            <p:nvPr userDrawn="1"/>
          </p:nvCxnSpPr>
          <p:spPr>
            <a:xfrm>
              <a:off x="368300" y="5224323"/>
              <a:ext cx="2047875" cy="0"/>
            </a:xfrm>
            <a:prstGeom prst="line">
              <a:avLst/>
            </a:prstGeom>
            <a:ln w="44450" cap="rnd">
              <a:solidFill>
                <a:srgbClr val="E83E1D"/>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DFDBE4CF-3986-41B4-A253-C25A21010183}"/>
                </a:ext>
              </a:extLst>
            </p:cNvPr>
            <p:cNvCxnSpPr/>
            <p:nvPr userDrawn="1"/>
          </p:nvCxnSpPr>
          <p:spPr>
            <a:xfrm>
              <a:off x="0" y="5224323"/>
              <a:ext cx="2047875" cy="0"/>
            </a:xfrm>
            <a:prstGeom prst="line">
              <a:avLst/>
            </a:prstGeom>
            <a:ln w="44450" cap="rnd">
              <a:solidFill>
                <a:srgbClr val="00A2E1"/>
              </a:solidFill>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9" name="Rectangle 8">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0" name="Rectangle 9">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1457191464"/>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showMasterSp="0" preserve="1" userDrawn="1">
  <p:cSld name="3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a:spcBef>
                <a:spcPct val="20000"/>
              </a:spcBef>
              <a:buFont typeface="Arial"/>
              <a:buNone/>
              <a:defRPr/>
            </a:pPr>
            <a:r>
              <a:rPr lang="en-US" sz="1000" b="1" dirty="0"/>
              <a:t>Supported by Eli Lilly and Company.</a:t>
            </a:r>
          </a:p>
          <a:p>
            <a:pPr algn="r">
              <a:spcBef>
                <a:spcPct val="20000"/>
              </a:spcBef>
              <a:buFont typeface="Arial"/>
              <a:buNone/>
              <a:defRPr/>
            </a:pPr>
            <a:r>
              <a:rPr lang="en-US" sz="1000" dirty="0"/>
              <a:t> Eli Lilly and Company has not influenced the content of this publication</a:t>
            </a:r>
          </a:p>
        </p:txBody>
      </p:sp>
      <p:grpSp>
        <p:nvGrpSpPr>
          <p:cNvPr id="4" name="Group 3">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5" name="Rectangle 4">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6" name="Rectangle 5">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560353016"/>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304800" y="1246909"/>
            <a:ext cx="11582400" cy="5055650"/>
          </a:xfrm>
        </p:spPr>
        <p:txBody>
          <a:bodyPr/>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Text Placeholder 4"/>
          <p:cNvSpPr>
            <a:spLocks noGrp="1"/>
          </p:cNvSpPr>
          <p:nvPr>
            <p:ph type="body" sz="quarter" idx="10" hasCustomPrompt="1"/>
          </p:nvPr>
        </p:nvSpPr>
        <p:spPr>
          <a:xfrm>
            <a:off x="304800" y="6233974"/>
            <a:ext cx="5507567" cy="487363"/>
          </a:xfrm>
        </p:spPr>
        <p:txBody>
          <a:bodyPr tIns="0" bIns="0" anchor="b"/>
          <a:lstStyle>
            <a:lvl1pPr marL="0" indent="0">
              <a:buNone/>
              <a:defRPr sz="1200"/>
            </a:lvl1pPr>
          </a:lstStyle>
          <a:p>
            <a:r>
              <a:rPr lang="en-GB" sz="1200" dirty="0"/>
              <a:t>Footnote text left aligned (Arial 12pt roman, black)</a:t>
            </a:r>
          </a:p>
        </p:txBody>
      </p:sp>
      <p:sp>
        <p:nvSpPr>
          <p:cNvPr id="5" name="Text Placeholder 4"/>
          <p:cNvSpPr>
            <a:spLocks noGrp="1"/>
          </p:cNvSpPr>
          <p:nvPr>
            <p:ph type="body" sz="quarter" idx="11" hasCustomPrompt="1"/>
          </p:nvPr>
        </p:nvSpPr>
        <p:spPr>
          <a:xfrm>
            <a:off x="6379633" y="6521312"/>
            <a:ext cx="5507567" cy="200025"/>
          </a:xfrm>
        </p:spPr>
        <p:txBody>
          <a:bodyPr tIns="0" bIns="0" anchor="b"/>
          <a:lstStyle>
            <a:lvl1pPr marL="0" indent="0" algn="r">
              <a:buNone/>
              <a:defRPr sz="1200" baseline="0"/>
            </a:lvl1pPr>
          </a:lstStyle>
          <a:p>
            <a:r>
              <a:rPr lang="en-GB" sz="1200" dirty="0"/>
              <a:t>Reference text right aligned (Arial 12pt roman, black)</a:t>
            </a:r>
          </a:p>
        </p:txBody>
      </p:sp>
      <p:sp>
        <p:nvSpPr>
          <p:cNvPr id="8" name="Slide Number Placeholder 5">
            <a:extLst>
              <a:ext uri="{FF2B5EF4-FFF2-40B4-BE49-F238E27FC236}">
                <a16:creationId xmlns:a16="http://schemas.microsoft.com/office/drawing/2014/main" id="{C7B7C12D-C078-4A6A-9A46-117F2CB93103}"/>
              </a:ext>
            </a:extLst>
          </p:cNvPr>
          <p:cNvSpPr txBox="1">
            <a:spLocks/>
          </p:cNvSpPr>
          <p:nvPr userDrawn="1"/>
        </p:nvSpPr>
        <p:spPr>
          <a:xfrm>
            <a:off x="11593483" y="6426259"/>
            <a:ext cx="598517" cy="365125"/>
          </a:xfrm>
          <a:prstGeom prst="rect">
            <a:avLst/>
          </a:prstGeom>
        </p:spPr>
        <p:txBody>
          <a:bodyPr vert="horz" lIns="91440" tIns="45720" rIns="91440" bIns="45720" rtlCol="0" anchor="b"/>
          <a:lstStyle>
            <a:defPPr>
              <a:defRPr lang="en-GB"/>
            </a:defPPr>
            <a:lvl1pPr algn="r" rtl="0" fontAlgn="base">
              <a:spcBef>
                <a:spcPct val="0"/>
              </a:spcBef>
              <a:spcAft>
                <a:spcPct val="0"/>
              </a:spcAft>
              <a:defRPr sz="1000" kern="1200">
                <a:solidFill>
                  <a:srgbClr val="17ACC8"/>
                </a:solidFill>
                <a:latin typeface="Arial" panose="020B0604020202020204" pitchFamily="34"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fld id="{1C2912F7-087B-418C-A3FA-FA4636C6A3D8}" type="slidenum">
              <a:rPr lang="en-US" smtClean="0">
                <a:solidFill>
                  <a:schemeClr val="bg1"/>
                </a:solidFill>
              </a:rPr>
              <a:pPr/>
              <a:t>‹#›</a:t>
            </a:fld>
            <a:endParaRPr lang="en-US" dirty="0">
              <a:solidFill>
                <a:schemeClr val="bg1"/>
              </a:solidFill>
            </a:endParaRPr>
          </a:p>
        </p:txBody>
      </p:sp>
    </p:spTree>
    <p:extLst>
      <p:ext uri="{BB962C8B-B14F-4D97-AF65-F5344CB8AC3E}">
        <p14:creationId xmlns:p14="http://schemas.microsoft.com/office/powerpoint/2010/main" val="2948122417"/>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307075201"/>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504440129"/>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
        <p:nvSpPr>
          <p:cNvPr id="3" name="Content Placeholder 2"/>
          <p:cNvSpPr>
            <a:spLocks noGrp="1"/>
          </p:cNvSpPr>
          <p:nvPr>
            <p:ph sz="half" idx="1"/>
          </p:nvPr>
        </p:nvSpPr>
        <p:spPr>
          <a:xfrm>
            <a:off x="304800" y="1447800"/>
            <a:ext cx="5689600" cy="518160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97600" y="1447800"/>
            <a:ext cx="5689600" cy="518160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260906575"/>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04800" y="2174879"/>
            <a:ext cx="5691717"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6193370" y="1413932"/>
            <a:ext cx="5693833"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70" y="2174879"/>
            <a:ext cx="5693833"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1"/>
          <p:cNvSpPr>
            <a:spLocks noGrp="1"/>
          </p:cNvSpPr>
          <p:nvPr>
            <p:ph type="title"/>
          </p:nvPr>
        </p:nvSpPr>
        <p:spPr>
          <a:xfrm>
            <a:off x="304800" y="228605"/>
            <a:ext cx="11582400" cy="939801"/>
          </a:xfrm>
        </p:spPr>
        <p:txBody>
          <a:bodyPr/>
          <a:lstStyle/>
          <a:p>
            <a:r>
              <a:rPr lang="en-US" dirty="0"/>
              <a:t>Click to edit Master title style</a:t>
            </a:r>
            <a:endParaRPr lang="en-GB" dirty="0"/>
          </a:p>
        </p:txBody>
      </p:sp>
    </p:spTree>
    <p:extLst>
      <p:ext uri="{BB962C8B-B14F-4D97-AF65-F5344CB8AC3E}">
        <p14:creationId xmlns:p14="http://schemas.microsoft.com/office/powerpoint/2010/main" val="361441798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764219833"/>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7078334"/>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showMasterSp="0" preserve="1" userDrawn="1">
  <p:cSld name="4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a:spcBef>
                <a:spcPct val="20000"/>
              </a:spcBef>
              <a:buFont typeface="Arial"/>
              <a:buNone/>
              <a:defRPr/>
            </a:pPr>
            <a:r>
              <a:rPr lang="en-US" sz="1000" b="1" dirty="0"/>
              <a:t>Supported by Eli Lilly and Company.</a:t>
            </a:r>
          </a:p>
          <a:p>
            <a:pPr algn="r">
              <a:spcBef>
                <a:spcPct val="20000"/>
              </a:spcBef>
              <a:buFont typeface="Arial"/>
              <a:buNone/>
              <a:defRPr/>
            </a:pPr>
            <a:r>
              <a:rPr lang="en-US" sz="1000" dirty="0"/>
              <a:t> Eli Lilly and Company has not influenced the content of this publication</a:t>
            </a:r>
          </a:p>
        </p:txBody>
      </p:sp>
    </p:spTree>
    <p:extLst>
      <p:ext uri="{BB962C8B-B14F-4D97-AF65-F5344CB8AC3E}">
        <p14:creationId xmlns:p14="http://schemas.microsoft.com/office/powerpoint/2010/main" val="4092757333"/>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04800" y="2174879"/>
            <a:ext cx="5691717"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6193370" y="1413932"/>
            <a:ext cx="5693833"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70" y="2174879"/>
            <a:ext cx="5693833"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1"/>
          <p:cNvSpPr>
            <a:spLocks noGrp="1"/>
          </p:cNvSpPr>
          <p:nvPr>
            <p:ph type="title"/>
          </p:nvPr>
        </p:nvSpPr>
        <p:spPr>
          <a:xfrm>
            <a:off x="304800" y="131715"/>
            <a:ext cx="11582400" cy="939801"/>
          </a:xfrm>
        </p:spPr>
        <p:txBody>
          <a:bodyPr/>
          <a:lstStyle/>
          <a:p>
            <a:r>
              <a:rPr lang="en-US" dirty="0"/>
              <a:t>Click to edit Master title style</a:t>
            </a:r>
            <a:endParaRPr lang="en-GB" dirty="0"/>
          </a:p>
        </p:txBody>
      </p:sp>
    </p:spTree>
    <p:extLst>
      <p:ext uri="{BB962C8B-B14F-4D97-AF65-F5344CB8AC3E}">
        <p14:creationId xmlns:p14="http://schemas.microsoft.com/office/powerpoint/2010/main" val="2022537943"/>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showMasterSp="0" preserve="1" userDrawn="1">
  <p:cSld name="5_Title Slide">
    <p:spTree>
      <p:nvGrpSpPr>
        <p:cNvPr id="1" name=""/>
        <p:cNvGrpSpPr/>
        <p:nvPr/>
      </p:nvGrpSpPr>
      <p:grpSpPr>
        <a:xfrm>
          <a:off x="0" y="0"/>
          <a:ext cx="0" cy="0"/>
          <a:chOff x="0" y="0"/>
          <a:chExt cx="0" cy="0"/>
        </a:xfrm>
      </p:grpSpPr>
      <p:pic>
        <p:nvPicPr>
          <p:cNvPr id="4" name="Picture 3" descr="LILLY_LOGO.jpg">
            <a:extLst>
              <a:ext uri="{FF2B5EF4-FFF2-40B4-BE49-F238E27FC236}">
                <a16:creationId xmlns:a16="http://schemas.microsoft.com/office/drawing/2014/main" id="{9B70D61C-6406-4597-B341-A3BA134B906C}"/>
              </a:ext>
            </a:extLst>
          </p:cNvPr>
          <p:cNvPicPr>
            <a:picLocks/>
          </p:cNvPicPr>
          <p:nvPr userDrawn="1"/>
        </p:nvPicPr>
        <p:blipFill>
          <a:blip r:embed="rId2" cstate="print"/>
          <a:stretch>
            <a:fillRect/>
          </a:stretch>
        </p:blipFill>
        <p:spPr>
          <a:xfrm>
            <a:off x="11226103" y="6330313"/>
            <a:ext cx="635924" cy="345152"/>
          </a:xfrm>
          <a:prstGeom prst="rect">
            <a:avLst/>
          </a:prstGeom>
        </p:spPr>
      </p:pic>
      <p:sp>
        <p:nvSpPr>
          <p:cNvPr id="5" name="Subtitle 2">
            <a:extLst>
              <a:ext uri="{FF2B5EF4-FFF2-40B4-BE49-F238E27FC236}">
                <a16:creationId xmlns:a16="http://schemas.microsoft.com/office/drawing/2014/main" id="{08A26D61-9304-4E22-8CB0-8515E74CD401}"/>
              </a:ext>
            </a:extLst>
          </p:cNvPr>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marL="0" marR="0" lvl="0" indent="0" algn="r" defTabSz="914400" rtl="0" eaLnBrk="1" fontAlgn="base" latinLnBrk="0" hangingPunct="1">
              <a:lnSpc>
                <a:spcPct val="100000"/>
              </a:lnSpc>
              <a:spcBef>
                <a:spcPct val="20000"/>
              </a:spcBef>
              <a:spcAft>
                <a:spcPct val="0"/>
              </a:spcAft>
              <a:buClrTx/>
              <a:buSzTx/>
              <a:buFont typeface="Arial"/>
              <a:buNone/>
              <a:tabLst/>
              <a:defRPr/>
            </a:pPr>
            <a:r>
              <a:rPr kumimoji="0" lang="en-US" sz="1000" b="1" i="0" u="none" strike="noStrike" kern="1200" cap="none" spc="0" normalizeH="0" baseline="0" noProof="0" dirty="0">
                <a:ln>
                  <a:noFill/>
                </a:ln>
                <a:solidFill>
                  <a:srgbClr val="363636"/>
                </a:solidFill>
                <a:effectLst/>
                <a:uLnTx/>
                <a:uFillTx/>
                <a:latin typeface="Arial" charset="0"/>
                <a:ea typeface="+mn-ea"/>
                <a:cs typeface="Arial" charset="0"/>
              </a:rPr>
              <a:t>Supported by Eli Lilly and Company.</a:t>
            </a:r>
          </a:p>
          <a:p>
            <a:pPr marL="0" marR="0" lvl="0" indent="0" algn="r" defTabSz="914400" rtl="0" eaLnBrk="1" fontAlgn="base" latinLnBrk="0" hangingPunct="1">
              <a:lnSpc>
                <a:spcPct val="100000"/>
              </a:lnSpc>
              <a:spcBef>
                <a:spcPct val="20000"/>
              </a:spcBef>
              <a:spcAft>
                <a:spcPct val="0"/>
              </a:spcAft>
              <a:buClrTx/>
              <a:buSzTx/>
              <a:buFont typeface="Arial"/>
              <a:buNone/>
              <a:tabLst/>
              <a:defRPr/>
            </a:pPr>
            <a:r>
              <a:rPr kumimoji="0" lang="en-US" sz="1000" b="0" i="0" u="none" strike="noStrike" kern="1200" cap="none" spc="0" normalizeH="0" baseline="0" noProof="0" dirty="0">
                <a:ln>
                  <a:noFill/>
                </a:ln>
                <a:solidFill>
                  <a:srgbClr val="363636"/>
                </a:solidFill>
                <a:effectLst/>
                <a:uLnTx/>
                <a:uFillTx/>
                <a:latin typeface="Arial" charset="0"/>
                <a:ea typeface="+mn-ea"/>
                <a:cs typeface="Arial" charset="0"/>
              </a:rPr>
              <a:t> Eli Lilly and Company has not influenced the content of this publication</a:t>
            </a:r>
          </a:p>
        </p:txBody>
      </p:sp>
    </p:spTree>
    <p:extLst>
      <p:ext uri="{BB962C8B-B14F-4D97-AF65-F5344CB8AC3E}">
        <p14:creationId xmlns:p14="http://schemas.microsoft.com/office/powerpoint/2010/main" val="2185979279"/>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04800" y="2174875"/>
            <a:ext cx="5691717"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6193368" y="1413932"/>
            <a:ext cx="5693833"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693833"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1"/>
          <p:cNvSpPr>
            <a:spLocks noGrp="1"/>
          </p:cNvSpPr>
          <p:nvPr>
            <p:ph type="title"/>
          </p:nvPr>
        </p:nvSpPr>
        <p:spPr>
          <a:xfrm>
            <a:off x="304800" y="137766"/>
            <a:ext cx="11582400" cy="939801"/>
          </a:xfrm>
        </p:spPr>
        <p:txBody>
          <a:bodyPr/>
          <a:lstStyle/>
          <a:p>
            <a:r>
              <a:rPr lang="en-US" dirty="0"/>
              <a:t>Click to edit Master title style</a:t>
            </a:r>
            <a:endParaRPr lang="en-GB" dirty="0"/>
          </a:p>
        </p:txBody>
      </p:sp>
    </p:spTree>
    <p:extLst>
      <p:ext uri="{BB962C8B-B14F-4D97-AF65-F5344CB8AC3E}">
        <p14:creationId xmlns:p14="http://schemas.microsoft.com/office/powerpoint/2010/main" val="1015251179"/>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title">
  <p:cSld name="Defaul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74173991"/>
      </p:ext>
    </p:extLst>
  </p:cSld>
  <p:clrMapOvr>
    <a:masterClrMapping/>
  </p:clrMapOvr>
  <p:transition spd="med"/>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image" Target="../media/image1.jpeg"/><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72.xml"/><Relationship Id="rId21" Type="http://schemas.openxmlformats.org/officeDocument/2006/relationships/slideLayout" Target="../slideLayouts/slideLayout67.xml"/><Relationship Id="rId42" Type="http://schemas.openxmlformats.org/officeDocument/2006/relationships/slideLayout" Target="../slideLayouts/slideLayout88.xml"/><Relationship Id="rId47" Type="http://schemas.openxmlformats.org/officeDocument/2006/relationships/slideLayout" Target="../slideLayouts/slideLayout93.xml"/><Relationship Id="rId63" Type="http://schemas.openxmlformats.org/officeDocument/2006/relationships/slideLayout" Target="../slideLayouts/slideLayout109.xml"/><Relationship Id="rId68" Type="http://schemas.openxmlformats.org/officeDocument/2006/relationships/slideLayout" Target="../slideLayouts/slideLayout114.xml"/><Relationship Id="rId16" Type="http://schemas.openxmlformats.org/officeDocument/2006/relationships/slideLayout" Target="../slideLayouts/slideLayout62.xml"/><Relationship Id="rId11" Type="http://schemas.openxmlformats.org/officeDocument/2006/relationships/slideLayout" Target="../slideLayouts/slideLayout57.xml"/><Relationship Id="rId24" Type="http://schemas.openxmlformats.org/officeDocument/2006/relationships/slideLayout" Target="../slideLayouts/slideLayout70.xml"/><Relationship Id="rId32" Type="http://schemas.openxmlformats.org/officeDocument/2006/relationships/slideLayout" Target="../slideLayouts/slideLayout78.xml"/><Relationship Id="rId37" Type="http://schemas.openxmlformats.org/officeDocument/2006/relationships/slideLayout" Target="../slideLayouts/slideLayout83.xml"/><Relationship Id="rId40" Type="http://schemas.openxmlformats.org/officeDocument/2006/relationships/slideLayout" Target="../slideLayouts/slideLayout86.xml"/><Relationship Id="rId45" Type="http://schemas.openxmlformats.org/officeDocument/2006/relationships/slideLayout" Target="../slideLayouts/slideLayout91.xml"/><Relationship Id="rId53" Type="http://schemas.openxmlformats.org/officeDocument/2006/relationships/slideLayout" Target="../slideLayouts/slideLayout99.xml"/><Relationship Id="rId58" Type="http://schemas.openxmlformats.org/officeDocument/2006/relationships/slideLayout" Target="../slideLayouts/slideLayout104.xml"/><Relationship Id="rId66" Type="http://schemas.openxmlformats.org/officeDocument/2006/relationships/slideLayout" Target="../slideLayouts/slideLayout112.xml"/><Relationship Id="rId74" Type="http://schemas.openxmlformats.org/officeDocument/2006/relationships/slideLayout" Target="../slideLayouts/slideLayout120.xml"/><Relationship Id="rId5" Type="http://schemas.openxmlformats.org/officeDocument/2006/relationships/slideLayout" Target="../slideLayouts/slideLayout51.xml"/><Relationship Id="rId61" Type="http://schemas.openxmlformats.org/officeDocument/2006/relationships/slideLayout" Target="../slideLayouts/slideLayout107.xml"/><Relationship Id="rId19" Type="http://schemas.openxmlformats.org/officeDocument/2006/relationships/slideLayout" Target="../slideLayouts/slideLayout65.xml"/><Relationship Id="rId14" Type="http://schemas.openxmlformats.org/officeDocument/2006/relationships/slideLayout" Target="../slideLayouts/slideLayout60.xml"/><Relationship Id="rId22" Type="http://schemas.openxmlformats.org/officeDocument/2006/relationships/slideLayout" Target="../slideLayouts/slideLayout68.xml"/><Relationship Id="rId27" Type="http://schemas.openxmlformats.org/officeDocument/2006/relationships/slideLayout" Target="../slideLayouts/slideLayout73.xml"/><Relationship Id="rId30" Type="http://schemas.openxmlformats.org/officeDocument/2006/relationships/slideLayout" Target="../slideLayouts/slideLayout76.xml"/><Relationship Id="rId35" Type="http://schemas.openxmlformats.org/officeDocument/2006/relationships/slideLayout" Target="../slideLayouts/slideLayout81.xml"/><Relationship Id="rId43" Type="http://schemas.openxmlformats.org/officeDocument/2006/relationships/slideLayout" Target="../slideLayouts/slideLayout89.xml"/><Relationship Id="rId48" Type="http://schemas.openxmlformats.org/officeDocument/2006/relationships/slideLayout" Target="../slideLayouts/slideLayout94.xml"/><Relationship Id="rId56" Type="http://schemas.openxmlformats.org/officeDocument/2006/relationships/slideLayout" Target="../slideLayouts/slideLayout102.xml"/><Relationship Id="rId64" Type="http://schemas.openxmlformats.org/officeDocument/2006/relationships/slideLayout" Target="../slideLayouts/slideLayout110.xml"/><Relationship Id="rId69" Type="http://schemas.openxmlformats.org/officeDocument/2006/relationships/slideLayout" Target="../slideLayouts/slideLayout115.xml"/><Relationship Id="rId77" Type="http://schemas.openxmlformats.org/officeDocument/2006/relationships/image" Target="../media/image1.jpeg"/><Relationship Id="rId8" Type="http://schemas.openxmlformats.org/officeDocument/2006/relationships/slideLayout" Target="../slideLayouts/slideLayout54.xml"/><Relationship Id="rId51" Type="http://schemas.openxmlformats.org/officeDocument/2006/relationships/slideLayout" Target="../slideLayouts/slideLayout97.xml"/><Relationship Id="rId72" Type="http://schemas.openxmlformats.org/officeDocument/2006/relationships/slideLayout" Target="../slideLayouts/slideLayout118.xml"/><Relationship Id="rId3" Type="http://schemas.openxmlformats.org/officeDocument/2006/relationships/slideLayout" Target="../slideLayouts/slideLayout49.xml"/><Relationship Id="rId12" Type="http://schemas.openxmlformats.org/officeDocument/2006/relationships/slideLayout" Target="../slideLayouts/slideLayout58.xml"/><Relationship Id="rId17" Type="http://schemas.openxmlformats.org/officeDocument/2006/relationships/slideLayout" Target="../slideLayouts/slideLayout63.xml"/><Relationship Id="rId25" Type="http://schemas.openxmlformats.org/officeDocument/2006/relationships/slideLayout" Target="../slideLayouts/slideLayout71.xml"/><Relationship Id="rId33" Type="http://schemas.openxmlformats.org/officeDocument/2006/relationships/slideLayout" Target="../slideLayouts/slideLayout79.xml"/><Relationship Id="rId38" Type="http://schemas.openxmlformats.org/officeDocument/2006/relationships/slideLayout" Target="../slideLayouts/slideLayout84.xml"/><Relationship Id="rId46" Type="http://schemas.openxmlformats.org/officeDocument/2006/relationships/slideLayout" Target="../slideLayouts/slideLayout92.xml"/><Relationship Id="rId59" Type="http://schemas.openxmlformats.org/officeDocument/2006/relationships/slideLayout" Target="../slideLayouts/slideLayout105.xml"/><Relationship Id="rId67" Type="http://schemas.openxmlformats.org/officeDocument/2006/relationships/slideLayout" Target="../slideLayouts/slideLayout113.xml"/><Relationship Id="rId20" Type="http://schemas.openxmlformats.org/officeDocument/2006/relationships/slideLayout" Target="../slideLayouts/slideLayout66.xml"/><Relationship Id="rId41" Type="http://schemas.openxmlformats.org/officeDocument/2006/relationships/slideLayout" Target="../slideLayouts/slideLayout87.xml"/><Relationship Id="rId54" Type="http://schemas.openxmlformats.org/officeDocument/2006/relationships/slideLayout" Target="../slideLayouts/slideLayout100.xml"/><Relationship Id="rId62" Type="http://schemas.openxmlformats.org/officeDocument/2006/relationships/slideLayout" Target="../slideLayouts/slideLayout108.xml"/><Relationship Id="rId70" Type="http://schemas.openxmlformats.org/officeDocument/2006/relationships/slideLayout" Target="../slideLayouts/slideLayout116.xml"/><Relationship Id="rId75" Type="http://schemas.openxmlformats.org/officeDocument/2006/relationships/slideLayout" Target="../slideLayouts/slideLayout121.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5" Type="http://schemas.openxmlformats.org/officeDocument/2006/relationships/slideLayout" Target="../slideLayouts/slideLayout61.xml"/><Relationship Id="rId23" Type="http://schemas.openxmlformats.org/officeDocument/2006/relationships/slideLayout" Target="../slideLayouts/slideLayout69.xml"/><Relationship Id="rId28" Type="http://schemas.openxmlformats.org/officeDocument/2006/relationships/slideLayout" Target="../slideLayouts/slideLayout74.xml"/><Relationship Id="rId36" Type="http://schemas.openxmlformats.org/officeDocument/2006/relationships/slideLayout" Target="../slideLayouts/slideLayout82.xml"/><Relationship Id="rId49" Type="http://schemas.openxmlformats.org/officeDocument/2006/relationships/slideLayout" Target="../slideLayouts/slideLayout95.xml"/><Relationship Id="rId57" Type="http://schemas.openxmlformats.org/officeDocument/2006/relationships/slideLayout" Target="../slideLayouts/slideLayout103.xml"/><Relationship Id="rId10" Type="http://schemas.openxmlformats.org/officeDocument/2006/relationships/slideLayout" Target="../slideLayouts/slideLayout56.xml"/><Relationship Id="rId31" Type="http://schemas.openxmlformats.org/officeDocument/2006/relationships/slideLayout" Target="../slideLayouts/slideLayout77.xml"/><Relationship Id="rId44" Type="http://schemas.openxmlformats.org/officeDocument/2006/relationships/slideLayout" Target="../slideLayouts/slideLayout90.xml"/><Relationship Id="rId52" Type="http://schemas.openxmlformats.org/officeDocument/2006/relationships/slideLayout" Target="../slideLayouts/slideLayout98.xml"/><Relationship Id="rId60" Type="http://schemas.openxmlformats.org/officeDocument/2006/relationships/slideLayout" Target="../slideLayouts/slideLayout106.xml"/><Relationship Id="rId65" Type="http://schemas.openxmlformats.org/officeDocument/2006/relationships/slideLayout" Target="../slideLayouts/slideLayout111.xml"/><Relationship Id="rId73" Type="http://schemas.openxmlformats.org/officeDocument/2006/relationships/slideLayout" Target="../slideLayouts/slideLayout119.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3" Type="http://schemas.openxmlformats.org/officeDocument/2006/relationships/slideLayout" Target="../slideLayouts/slideLayout59.xml"/><Relationship Id="rId18" Type="http://schemas.openxmlformats.org/officeDocument/2006/relationships/slideLayout" Target="../slideLayouts/slideLayout64.xml"/><Relationship Id="rId39" Type="http://schemas.openxmlformats.org/officeDocument/2006/relationships/slideLayout" Target="../slideLayouts/slideLayout85.xml"/><Relationship Id="rId34" Type="http://schemas.openxmlformats.org/officeDocument/2006/relationships/slideLayout" Target="../slideLayouts/slideLayout80.xml"/><Relationship Id="rId50" Type="http://schemas.openxmlformats.org/officeDocument/2006/relationships/slideLayout" Target="../slideLayouts/slideLayout96.xml"/><Relationship Id="rId55" Type="http://schemas.openxmlformats.org/officeDocument/2006/relationships/slideLayout" Target="../slideLayouts/slideLayout101.xml"/><Relationship Id="rId76" Type="http://schemas.openxmlformats.org/officeDocument/2006/relationships/theme" Target="../theme/theme2.xml"/><Relationship Id="rId7" Type="http://schemas.openxmlformats.org/officeDocument/2006/relationships/slideLayout" Target="../slideLayouts/slideLayout53.xml"/><Relationship Id="rId71" Type="http://schemas.openxmlformats.org/officeDocument/2006/relationships/slideLayout" Target="../slideLayouts/slideLayout117.xml"/><Relationship Id="rId2" Type="http://schemas.openxmlformats.org/officeDocument/2006/relationships/slideLayout" Target="../slideLayouts/slideLayout48.xml"/><Relationship Id="rId29" Type="http://schemas.openxmlformats.org/officeDocument/2006/relationships/slideLayout" Target="../slideLayouts/slideLayout7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29.xml"/><Relationship Id="rId13" Type="http://schemas.openxmlformats.org/officeDocument/2006/relationships/slideLayout" Target="../slideLayouts/slideLayout134.xml"/><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slideLayout" Target="../slideLayouts/slideLayout133.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5" Type="http://schemas.openxmlformats.org/officeDocument/2006/relationships/theme" Target="../theme/theme3.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 Id="rId14" Type="http://schemas.openxmlformats.org/officeDocument/2006/relationships/slideLayout" Target="../slideLayouts/slideLayout1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grpSp>
        <p:nvGrpSpPr>
          <p:cNvPr id="5" name="Group 22"/>
          <p:cNvGrpSpPr/>
          <p:nvPr/>
        </p:nvGrpSpPr>
        <p:grpSpPr>
          <a:xfrm>
            <a:off x="-3" y="457200"/>
            <a:ext cx="2452697" cy="0"/>
            <a:chOff x="0" y="0"/>
            <a:chExt cx="2452696" cy="0"/>
          </a:xfrm>
        </p:grpSpPr>
        <p:sp>
          <p:nvSpPr>
            <p:cNvPr id="3"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4"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8" name="Group 31"/>
          <p:cNvGrpSpPr/>
          <p:nvPr/>
        </p:nvGrpSpPr>
        <p:grpSpPr>
          <a:xfrm>
            <a:off x="-12" y="6791317"/>
            <a:ext cx="12192021" cy="66691"/>
            <a:chOff x="-1" y="-1"/>
            <a:chExt cx="12192019" cy="66689"/>
          </a:xfrm>
        </p:grpSpPr>
        <p:sp>
          <p:nvSpPr>
            <p:cNvPr id="6"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7"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pic>
        <p:nvPicPr>
          <p:cNvPr id="9" name="Picture 11" descr="Picture 11"/>
          <p:cNvPicPr>
            <a:picLocks noChangeAspect="1"/>
          </p:cNvPicPr>
          <p:nvPr/>
        </p:nvPicPr>
        <p:blipFill>
          <a:blip r:embed="rId48"/>
          <a:stretch>
            <a:fillRect/>
          </a:stretch>
        </p:blipFill>
        <p:spPr>
          <a:xfrm>
            <a:off x="9998016" y="457200"/>
            <a:ext cx="1625603" cy="590491"/>
          </a:xfrm>
          <a:prstGeom prst="rect">
            <a:avLst/>
          </a:prstGeom>
          <a:ln w="12700">
            <a:miter lim="400000"/>
          </a:ln>
        </p:spPr>
      </p:pic>
      <p:sp>
        <p:nvSpPr>
          <p:cNvPr id="10" name="Click to add title here"/>
          <p:cNvSpPr txBox="1">
            <a:spLocks noGrp="1"/>
          </p:cNvSpPr>
          <p:nvPr>
            <p:ph type="title" hasCustomPrompt="1"/>
          </p:nvPr>
        </p:nvSpPr>
        <p:spPr>
          <a:xfrm>
            <a:off x="609600" y="552950"/>
            <a:ext cx="8763000" cy="58478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ormAutofit/>
          </a:bodyPr>
          <a:lstStyle/>
          <a:p>
            <a:r>
              <a:t>Click to add title here</a:t>
            </a:r>
          </a:p>
        </p:txBody>
      </p:sp>
      <p:sp>
        <p:nvSpPr>
          <p:cNvPr id="11"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ormAutofit/>
          </a:bodyPr>
          <a:lstStyle/>
          <a:p>
            <a:r>
              <a:t>Body Level One</a:t>
            </a:r>
          </a:p>
          <a:p>
            <a:pPr lvl="1"/>
            <a:r>
              <a:t>Body Level Two</a:t>
            </a:r>
          </a:p>
          <a:p>
            <a:pPr lvl="2"/>
            <a:r>
              <a:t>Body Level Three</a:t>
            </a:r>
          </a:p>
          <a:p>
            <a:pPr lvl="3"/>
            <a:r>
              <a:t>Body Level Four</a:t>
            </a:r>
          </a:p>
          <a:p>
            <a:pPr lvl="4"/>
            <a:r>
              <a:t>Body Level Five</a:t>
            </a:r>
          </a:p>
        </p:txBody>
      </p:sp>
      <p:sp>
        <p:nvSpPr>
          <p:cNvPr id="12" name="Slide Number"/>
          <p:cNvSpPr txBox="1">
            <a:spLocks noGrp="1"/>
          </p:cNvSpPr>
          <p:nvPr>
            <p:ph type="sldNum" sz="quarter" idx="2"/>
          </p:nvPr>
        </p:nvSpPr>
        <p:spPr>
          <a:xfrm>
            <a:off x="11413029" y="6525434"/>
            <a:ext cx="245399" cy="226982"/>
          </a:xfrm>
          <a:prstGeom prst="rect">
            <a:avLst/>
          </a:prstGeom>
          <a:ln w="12700">
            <a:miter lim="400000"/>
          </a:ln>
        </p:spPr>
        <p:txBody>
          <a:bodyPr wrap="none" lIns="45718" tIns="45718" rIns="45718" bIns="45718" anchor="ctr">
            <a:spAutoFit/>
          </a:bodyPr>
          <a:lstStyle>
            <a:lvl1pPr algn="ctr">
              <a:defRPr sz="1000">
                <a:solidFill>
                  <a:srgbClr val="888888"/>
                </a:solidFill>
                <a:latin typeface="Arial"/>
                <a:ea typeface="Arial"/>
                <a:cs typeface="Arial"/>
                <a:sym typeface="Arial"/>
              </a:defRPr>
            </a:lvl1pPr>
          </a:lstStyle>
          <a:p>
            <a:fld id="{86CB4B4D-7CA3-9044-876B-883B54F8677D}" type="slidenum">
              <a:t>‹#›</a:t>
            </a:fld>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Lst>
  <p:transition spd="med"/>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18191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2763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27335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1907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1pPr>
      <a:lvl2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2pPr>
      <a:lvl3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3pPr>
      <a:lvl4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4pPr>
      <a:lvl5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5pPr>
      <a:lvl6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6pPr>
      <a:lvl7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7pPr>
      <a:lvl8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8pPr>
      <a:lvl9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3" name="Click to add title here"/>
          <p:cNvSpPr txBox="1">
            <a:spLocks noGrp="1"/>
          </p:cNvSpPr>
          <p:nvPr>
            <p:ph type="title" hasCustomPrompt="1"/>
          </p:nvPr>
        </p:nvSpPr>
        <p:spPr>
          <a:xfrm>
            <a:off x="609600" y="552950"/>
            <a:ext cx="8763000" cy="58477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ormAutofit/>
          </a:bodyPr>
          <a:lstStyle/>
          <a:p>
            <a:r>
              <a:t>Click to add title here</a:t>
            </a:r>
          </a:p>
        </p:txBody>
      </p:sp>
      <p:grpSp>
        <p:nvGrpSpPr>
          <p:cNvPr id="6" name="Group 22"/>
          <p:cNvGrpSpPr/>
          <p:nvPr/>
        </p:nvGrpSpPr>
        <p:grpSpPr>
          <a:xfrm>
            <a:off x="0" y="457200"/>
            <a:ext cx="2452690" cy="0"/>
            <a:chOff x="0" y="0"/>
            <a:chExt cx="2452689" cy="0"/>
          </a:xfrm>
        </p:grpSpPr>
        <p:sp>
          <p:nvSpPr>
            <p:cNvPr id="4"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5"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9" name="Group 31"/>
          <p:cNvGrpSpPr/>
          <p:nvPr/>
        </p:nvGrpSpPr>
        <p:grpSpPr>
          <a:xfrm>
            <a:off x="-4" y="6791323"/>
            <a:ext cx="12192006" cy="66679"/>
            <a:chOff x="-1" y="0"/>
            <a:chExt cx="12192004" cy="66677"/>
          </a:xfrm>
        </p:grpSpPr>
        <p:sp>
          <p:nvSpPr>
            <p:cNvPr id="7"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8"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10"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ormAutofit/>
          </a:bodyPr>
          <a:lstStyle/>
          <a:p>
            <a:r>
              <a:t>Body Level One</a:t>
            </a:r>
          </a:p>
          <a:p>
            <a:pPr lvl="1"/>
            <a:r>
              <a:t>Body Level Two</a:t>
            </a:r>
          </a:p>
          <a:p>
            <a:pPr lvl="2"/>
            <a:r>
              <a:t>Body Level Three</a:t>
            </a:r>
          </a:p>
          <a:p>
            <a:pPr lvl="3"/>
            <a:r>
              <a:t>Body Level Four</a:t>
            </a:r>
          </a:p>
          <a:p>
            <a:pPr lvl="4"/>
            <a:r>
              <a:t>Body Level Five</a:t>
            </a:r>
          </a:p>
        </p:txBody>
      </p:sp>
      <p:pic>
        <p:nvPicPr>
          <p:cNvPr id="11" name="Picture 11" descr="Picture 11"/>
          <p:cNvPicPr>
            <a:picLocks noChangeAspect="1"/>
          </p:cNvPicPr>
          <p:nvPr/>
        </p:nvPicPr>
        <p:blipFill>
          <a:blip r:embed="rId77"/>
          <a:stretch>
            <a:fillRect/>
          </a:stretch>
        </p:blipFill>
        <p:spPr>
          <a:xfrm>
            <a:off x="9998016" y="457200"/>
            <a:ext cx="1625602" cy="590491"/>
          </a:xfrm>
          <a:prstGeom prst="rect">
            <a:avLst/>
          </a:prstGeom>
          <a:ln w="12700">
            <a:miter lim="400000"/>
          </a:ln>
        </p:spPr>
      </p:pic>
      <p:sp>
        <p:nvSpPr>
          <p:cNvPr id="12" name="Slide Number"/>
          <p:cNvSpPr txBox="1">
            <a:spLocks noGrp="1"/>
          </p:cNvSpPr>
          <p:nvPr>
            <p:ph type="sldNum" sz="quarter" idx="2"/>
          </p:nvPr>
        </p:nvSpPr>
        <p:spPr>
          <a:xfrm>
            <a:off x="11413027" y="6517006"/>
            <a:ext cx="245401" cy="243839"/>
          </a:xfrm>
          <a:prstGeom prst="rect">
            <a:avLst/>
          </a:prstGeom>
          <a:ln w="12700">
            <a:miter lim="400000"/>
          </a:ln>
        </p:spPr>
        <p:txBody>
          <a:bodyPr wrap="none" lIns="45718" tIns="45718" rIns="45718" bIns="45718" anchor="ctr">
            <a:spAutoFit/>
          </a:bodyPr>
          <a:lstStyle>
            <a:lvl1pPr algn="ctr">
              <a:defRPr sz="1000">
                <a:solidFill>
                  <a:srgbClr val="888888"/>
                </a:solidFill>
              </a:defRPr>
            </a:lvl1pPr>
          </a:lstStyle>
          <a:p>
            <a:fld id="{86CB4B4D-7CA3-9044-876B-883B54F8677D}" type="slidenum">
              <a:t>‹#›</a:t>
            </a:fld>
            <a:endParaRPr/>
          </a:p>
        </p:txBody>
      </p:sp>
    </p:spTree>
    <p:extLst>
      <p:ext uri="{BB962C8B-B14F-4D97-AF65-F5344CB8AC3E}">
        <p14:creationId xmlns:p14="http://schemas.microsoft.com/office/powerpoint/2010/main" val="4093454004"/>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 id="2147483712" r:id="rId17"/>
    <p:sldLayoutId id="2147483713" r:id="rId18"/>
    <p:sldLayoutId id="2147483714" r:id="rId19"/>
    <p:sldLayoutId id="2147483715" r:id="rId20"/>
    <p:sldLayoutId id="2147483716" r:id="rId21"/>
    <p:sldLayoutId id="2147483717" r:id="rId22"/>
    <p:sldLayoutId id="2147483718" r:id="rId23"/>
    <p:sldLayoutId id="2147483719" r:id="rId24"/>
    <p:sldLayoutId id="2147483720" r:id="rId25"/>
    <p:sldLayoutId id="2147483721" r:id="rId26"/>
    <p:sldLayoutId id="2147483722" r:id="rId27"/>
    <p:sldLayoutId id="2147483723" r:id="rId28"/>
    <p:sldLayoutId id="2147483724" r:id="rId29"/>
    <p:sldLayoutId id="2147483725" r:id="rId30"/>
    <p:sldLayoutId id="2147483726" r:id="rId31"/>
    <p:sldLayoutId id="2147483727" r:id="rId32"/>
    <p:sldLayoutId id="2147483728" r:id="rId33"/>
    <p:sldLayoutId id="2147483729" r:id="rId34"/>
    <p:sldLayoutId id="2147483730" r:id="rId35"/>
    <p:sldLayoutId id="2147483731" r:id="rId36"/>
    <p:sldLayoutId id="2147483732" r:id="rId37"/>
    <p:sldLayoutId id="2147483733" r:id="rId38"/>
    <p:sldLayoutId id="2147483734" r:id="rId39"/>
    <p:sldLayoutId id="2147483735" r:id="rId40"/>
    <p:sldLayoutId id="2147483736" r:id="rId41"/>
    <p:sldLayoutId id="2147483737" r:id="rId42"/>
    <p:sldLayoutId id="2147483738" r:id="rId43"/>
    <p:sldLayoutId id="2147483739" r:id="rId44"/>
    <p:sldLayoutId id="2147483740" r:id="rId45"/>
    <p:sldLayoutId id="2147483741" r:id="rId46"/>
    <p:sldLayoutId id="2147483742" r:id="rId47"/>
    <p:sldLayoutId id="2147483743" r:id="rId48"/>
    <p:sldLayoutId id="2147483744" r:id="rId49"/>
    <p:sldLayoutId id="2147483745" r:id="rId50"/>
    <p:sldLayoutId id="2147483746" r:id="rId51"/>
    <p:sldLayoutId id="2147483747" r:id="rId52"/>
    <p:sldLayoutId id="2147483748" r:id="rId53"/>
    <p:sldLayoutId id="2147483749" r:id="rId54"/>
    <p:sldLayoutId id="2147483750" r:id="rId55"/>
    <p:sldLayoutId id="2147483751" r:id="rId56"/>
    <p:sldLayoutId id="2147483752" r:id="rId57"/>
    <p:sldLayoutId id="2147483753" r:id="rId58"/>
    <p:sldLayoutId id="2147483754" r:id="rId59"/>
    <p:sldLayoutId id="2147483755" r:id="rId60"/>
    <p:sldLayoutId id="2147483756" r:id="rId61"/>
    <p:sldLayoutId id="2147483757" r:id="rId62"/>
    <p:sldLayoutId id="2147483758" r:id="rId63"/>
    <p:sldLayoutId id="2147483759" r:id="rId64"/>
    <p:sldLayoutId id="2147483760" r:id="rId65"/>
    <p:sldLayoutId id="2147483761" r:id="rId66"/>
    <p:sldLayoutId id="2147483762" r:id="rId67"/>
    <p:sldLayoutId id="2147483763" r:id="rId68"/>
    <p:sldLayoutId id="2147483764" r:id="rId69"/>
    <p:sldLayoutId id="2147483765" r:id="rId70"/>
    <p:sldLayoutId id="2147483766" r:id="rId71"/>
    <p:sldLayoutId id="2147483767" r:id="rId72"/>
    <p:sldLayoutId id="2147483768" r:id="rId73"/>
    <p:sldLayoutId id="2147483769" r:id="rId74"/>
    <p:sldLayoutId id="2147483770" r:id="rId75"/>
  </p:sldLayoutIdLst>
  <p:transition spd="med"/>
  <p:hf sldNum="0" hdr="0" dt="0"/>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2514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9718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34290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8862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1pPr>
      <a:lvl2pPr marL="0" marR="0" indent="4572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2pPr>
      <a:lvl3pPr marL="0" marR="0" indent="9144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3pPr>
      <a:lvl4pPr marL="0" marR="0" indent="13716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4pPr>
      <a:lvl5pPr marL="0" marR="0" indent="18288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5pPr>
      <a:lvl6pPr marL="0" marR="0" indent="22860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6pPr>
      <a:lvl7pPr marL="0" marR="0" indent="27432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7pPr>
      <a:lvl8pPr marL="0" marR="0" indent="32004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8pPr>
      <a:lvl9pPr marL="0" marR="0" indent="36576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04800" y="107693"/>
            <a:ext cx="11582400" cy="93980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45720" rIns="0" bIns="0" numCol="1" anchor="b" anchorCtr="0" compatLnSpc="1">
            <a:prstTxWarp prst="textNoShape">
              <a:avLst/>
            </a:prstTxWarp>
          </a:bodyPr>
          <a:lstStyle/>
          <a:p>
            <a:pPr lvl="0"/>
            <a:r>
              <a:rPr lang="en-GB" dirty="0"/>
              <a:t>Click to edit Master title style</a:t>
            </a:r>
          </a:p>
        </p:txBody>
      </p:sp>
      <p:sp>
        <p:nvSpPr>
          <p:cNvPr id="1027" name="Rectangle 3"/>
          <p:cNvSpPr>
            <a:spLocks noGrp="1" noChangeArrowheads="1"/>
          </p:cNvSpPr>
          <p:nvPr>
            <p:ph type="body" idx="1"/>
          </p:nvPr>
        </p:nvSpPr>
        <p:spPr bwMode="auto">
          <a:xfrm>
            <a:off x="304800" y="1246909"/>
            <a:ext cx="11582400" cy="538249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grpSp>
        <p:nvGrpSpPr>
          <p:cNvPr id="5" name="Group 4">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6" name="Rectangle 5">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7" name="Rectangle 6">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grpSp>
        <p:nvGrpSpPr>
          <p:cNvPr id="11" name="Group 10">
            <a:extLst>
              <a:ext uri="{FF2B5EF4-FFF2-40B4-BE49-F238E27FC236}">
                <a16:creationId xmlns:a16="http://schemas.microsoft.com/office/drawing/2014/main" id="{51FEFFD8-4F3A-4854-9DE1-886ABBE044F9}"/>
              </a:ext>
            </a:extLst>
          </p:cNvPr>
          <p:cNvGrpSpPr/>
          <p:nvPr userDrawn="1"/>
        </p:nvGrpSpPr>
        <p:grpSpPr>
          <a:xfrm>
            <a:off x="-1" y="1072652"/>
            <a:ext cx="9288380" cy="53106"/>
            <a:chOff x="-1" y="6233231"/>
            <a:chExt cx="12192001" cy="574675"/>
          </a:xfrm>
        </p:grpSpPr>
        <p:sp>
          <p:nvSpPr>
            <p:cNvPr id="12" name="Rectangle 11">
              <a:extLst>
                <a:ext uri="{FF2B5EF4-FFF2-40B4-BE49-F238E27FC236}">
                  <a16:creationId xmlns:a16="http://schemas.microsoft.com/office/drawing/2014/main" id="{0AEB24DA-28AC-4AF2-944E-36CD827F65FC}"/>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13" name="Rectangle 12">
              <a:extLst>
                <a:ext uri="{FF2B5EF4-FFF2-40B4-BE49-F238E27FC236}">
                  <a16:creationId xmlns:a16="http://schemas.microsoft.com/office/drawing/2014/main" id="{16867639-B34A-4923-B0BC-FC2D03B2E250}"/>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783878302"/>
      </p:ext>
    </p:extLst>
  </p:cSld>
  <p:clrMap bg1="dk2" tx1="lt1" bg2="dk1" tx2="lt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 id="2147483783" r:id="rId12"/>
    <p:sldLayoutId id="2147483784" r:id="rId13"/>
    <p:sldLayoutId id="2147483785" r:id="rId14"/>
  </p:sldLayoutIdLst>
  <p:hf sldNum="0" hdr="0" dt="0"/>
  <p:txStyles>
    <p:titleStyle>
      <a:lvl1pPr algn="l" rtl="0" fontAlgn="base">
        <a:lnSpc>
          <a:spcPct val="90000"/>
        </a:lnSpc>
        <a:spcBef>
          <a:spcPct val="0"/>
        </a:spcBef>
        <a:spcAft>
          <a:spcPct val="0"/>
        </a:spcAft>
        <a:defRPr sz="2200" b="1">
          <a:solidFill>
            <a:schemeClr val="bg1"/>
          </a:solidFill>
          <a:latin typeface="+mj-lt"/>
          <a:ea typeface="+mj-ea"/>
          <a:cs typeface="+mj-cs"/>
        </a:defRPr>
      </a:lvl1pPr>
      <a:lvl2pPr algn="l" rtl="0" fontAlgn="base">
        <a:spcBef>
          <a:spcPct val="0"/>
        </a:spcBef>
        <a:spcAft>
          <a:spcPct val="0"/>
        </a:spcAft>
        <a:defRPr sz="2800" b="1">
          <a:solidFill>
            <a:schemeClr val="tx2"/>
          </a:solidFill>
          <a:latin typeface="Arial" charset="0"/>
          <a:cs typeface="Arial" charset="0"/>
        </a:defRPr>
      </a:lvl2pPr>
      <a:lvl3pPr algn="l" rtl="0" fontAlgn="base">
        <a:spcBef>
          <a:spcPct val="0"/>
        </a:spcBef>
        <a:spcAft>
          <a:spcPct val="0"/>
        </a:spcAft>
        <a:defRPr sz="2800" b="1">
          <a:solidFill>
            <a:schemeClr val="tx2"/>
          </a:solidFill>
          <a:latin typeface="Arial" charset="0"/>
          <a:cs typeface="Arial" charset="0"/>
        </a:defRPr>
      </a:lvl3pPr>
      <a:lvl4pPr algn="l" rtl="0" fontAlgn="base">
        <a:spcBef>
          <a:spcPct val="0"/>
        </a:spcBef>
        <a:spcAft>
          <a:spcPct val="0"/>
        </a:spcAft>
        <a:defRPr sz="2800" b="1">
          <a:solidFill>
            <a:schemeClr val="tx2"/>
          </a:solidFill>
          <a:latin typeface="Arial" charset="0"/>
          <a:cs typeface="Arial" charset="0"/>
        </a:defRPr>
      </a:lvl4pPr>
      <a:lvl5pPr algn="l" rtl="0" fontAlgn="base">
        <a:spcBef>
          <a:spcPct val="0"/>
        </a:spcBef>
        <a:spcAft>
          <a:spcPct val="0"/>
        </a:spcAft>
        <a:defRPr sz="2800" b="1">
          <a:solidFill>
            <a:schemeClr val="tx2"/>
          </a:solidFill>
          <a:latin typeface="Arial" charset="0"/>
          <a:cs typeface="Arial" charset="0"/>
        </a:defRPr>
      </a:lvl5pPr>
      <a:lvl6pPr marL="457200" algn="l" rtl="0" fontAlgn="base">
        <a:spcBef>
          <a:spcPct val="0"/>
        </a:spcBef>
        <a:spcAft>
          <a:spcPct val="0"/>
        </a:spcAft>
        <a:defRPr sz="2800" b="1">
          <a:solidFill>
            <a:schemeClr val="tx2"/>
          </a:solidFill>
          <a:latin typeface="Arial" charset="0"/>
          <a:cs typeface="Arial" charset="0"/>
        </a:defRPr>
      </a:lvl6pPr>
      <a:lvl7pPr marL="914400" algn="l" rtl="0" fontAlgn="base">
        <a:spcBef>
          <a:spcPct val="0"/>
        </a:spcBef>
        <a:spcAft>
          <a:spcPct val="0"/>
        </a:spcAft>
        <a:defRPr sz="2800" b="1">
          <a:solidFill>
            <a:schemeClr val="tx2"/>
          </a:solidFill>
          <a:latin typeface="Arial" charset="0"/>
          <a:cs typeface="Arial" charset="0"/>
        </a:defRPr>
      </a:lvl7pPr>
      <a:lvl8pPr marL="1371600" algn="l" rtl="0" fontAlgn="base">
        <a:spcBef>
          <a:spcPct val="0"/>
        </a:spcBef>
        <a:spcAft>
          <a:spcPct val="0"/>
        </a:spcAft>
        <a:defRPr sz="2800" b="1">
          <a:solidFill>
            <a:schemeClr val="tx2"/>
          </a:solidFill>
          <a:latin typeface="Arial" charset="0"/>
          <a:cs typeface="Arial" charset="0"/>
        </a:defRPr>
      </a:lvl8pPr>
      <a:lvl9pPr marL="1828800" algn="l" rtl="0" fontAlgn="base">
        <a:spcBef>
          <a:spcPct val="0"/>
        </a:spcBef>
        <a:spcAft>
          <a:spcPct val="0"/>
        </a:spcAft>
        <a:defRPr sz="2800" b="1">
          <a:solidFill>
            <a:schemeClr val="tx2"/>
          </a:solidFill>
          <a:latin typeface="Arial" charset="0"/>
          <a:cs typeface="Arial" charset="0"/>
        </a:defRPr>
      </a:lvl9pPr>
    </p:titleStyle>
    <p:body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191">
          <p15:clr>
            <a:srgbClr val="F26B43"/>
          </p15:clr>
        </p15:guide>
        <p15:guide id="4" pos="7489">
          <p15:clr>
            <a:srgbClr val="F26B43"/>
          </p15:clr>
        </p15:guide>
        <p15:guide id="5" orient="horz" pos="4180">
          <p15:clr>
            <a:srgbClr val="F26B43"/>
          </p15:clr>
        </p15:guide>
        <p15:guide id="6" orient="horz" pos="143">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jpeg"/><Relationship Id="rId7"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1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jpeg"/><Relationship Id="rId9" Type="http://schemas.openxmlformats.org/officeDocument/2006/relationships/image" Target="../media/image17.png"/></Relationships>
</file>

<file path=ppt/slides/_rels/slide2.xml.rels><?xml version="1.0" encoding="UTF-8" standalone="yes"?>
<Relationships xmlns="http://schemas.openxmlformats.org/package/2006/relationships"><Relationship Id="rId3" Type="http://schemas.openxmlformats.org/officeDocument/2006/relationships/hyperlink" Target="mailto:etop@etop.eu-org" TargetMode="External"/><Relationship Id="rId2" Type="http://schemas.openxmlformats.org/officeDocument/2006/relationships/image" Target="../media/image18.jpeg"/><Relationship Id="rId1" Type="http://schemas.openxmlformats.org/officeDocument/2006/relationships/slideLayout" Target="../slideLayouts/slideLayout80.xml"/><Relationship Id="rId4" Type="http://schemas.openxmlformats.org/officeDocument/2006/relationships/image" Target="../media/image19.jpeg"/></Relationships>
</file>

<file path=ppt/slides/_rels/slide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4.xml"/></Relationships>
</file>

<file path=ppt/slides/_rels/slide7.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notesSlide" Target="../notesSlides/notesSlide3.xml"/><Relationship Id="rId1" Type="http://schemas.openxmlformats.org/officeDocument/2006/relationships/slideLayout" Target="../slideLayouts/slideLayout12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2.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12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2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8.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2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2">
            <a:extLst>
              <a:ext uri="{FF2B5EF4-FFF2-40B4-BE49-F238E27FC236}">
                <a16:creationId xmlns:a16="http://schemas.microsoft.com/office/drawing/2014/main" id="{927588D9-DB0E-4C6F-A354-ECC037603BB2}"/>
              </a:ext>
            </a:extLst>
          </p:cNvPr>
          <p:cNvSpPr txBox="1">
            <a:spLocks noGrp="1"/>
          </p:cNvSpPr>
          <p:nvPr>
            <p:ph type="title"/>
          </p:nvPr>
        </p:nvSpPr>
        <p:spPr>
          <a:xfrm>
            <a:off x="2011359" y="4372311"/>
            <a:ext cx="5578603" cy="728550"/>
          </a:xfrm>
          <a:prstGeom prst="rect">
            <a:avLst/>
          </a:prstGeom>
        </p:spPr>
        <p:txBody>
          <a:bodyPr/>
          <a:lstStyle>
            <a:lvl1pPr>
              <a:defRPr sz="3200"/>
            </a:lvl1pPr>
          </a:lstStyle>
          <a:p>
            <a:r>
              <a:rPr dirty="0">
                <a:latin typeface="Arial" panose="020B0604020202020204" pitchFamily="34" charset="0"/>
                <a:cs typeface="Arial" panose="020B0604020202020204" pitchFamily="34" charset="0"/>
              </a:rPr>
              <a:t>AACR Annual Meeting 2026</a:t>
            </a:r>
          </a:p>
        </p:txBody>
      </p:sp>
      <p:pic>
        <p:nvPicPr>
          <p:cNvPr id="18" name="iStock-995695694_reduced.jpg" descr="iStock-995695694_reduced.jpg">
            <a:extLst>
              <a:ext uri="{FF2B5EF4-FFF2-40B4-BE49-F238E27FC236}">
                <a16:creationId xmlns:a16="http://schemas.microsoft.com/office/drawing/2014/main" id="{BBDC4F76-D4B9-46B7-072E-0DD36E4CC411}"/>
              </a:ext>
            </a:extLst>
          </p:cNvPr>
          <p:cNvPicPr>
            <a:picLocks noChangeAspect="1"/>
          </p:cNvPicPr>
          <p:nvPr/>
        </p:nvPicPr>
        <p:blipFill>
          <a:blip r:embed="rId3"/>
          <a:srcRect t="24427" b="3153"/>
          <a:stretch>
            <a:fillRect/>
          </a:stretch>
        </p:blipFill>
        <p:spPr>
          <a:xfrm>
            <a:off x="2011202" y="2064614"/>
            <a:ext cx="10180639" cy="1902162"/>
          </a:xfrm>
          <a:prstGeom prst="rect">
            <a:avLst/>
          </a:prstGeom>
          <a:ln w="12700">
            <a:miter lim="400000"/>
          </a:ln>
        </p:spPr>
      </p:pic>
      <p:sp>
        <p:nvSpPr>
          <p:cNvPr id="19" name="Subtitle 3">
            <a:extLst>
              <a:ext uri="{FF2B5EF4-FFF2-40B4-BE49-F238E27FC236}">
                <a16:creationId xmlns:a16="http://schemas.microsoft.com/office/drawing/2014/main" id="{225D2A33-9151-DD80-6149-7B507C82E20A}"/>
              </a:ext>
            </a:extLst>
          </p:cNvPr>
          <p:cNvSpPr txBox="1"/>
          <p:nvPr/>
        </p:nvSpPr>
        <p:spPr>
          <a:xfrm>
            <a:off x="2011359" y="5192829"/>
            <a:ext cx="4159076" cy="42749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ormAutofit/>
          </a:bodyPr>
          <a:lstStyle>
            <a:lvl1pPr defTabSz="825246">
              <a:lnSpc>
                <a:spcPct val="99000"/>
              </a:lnSpc>
              <a:spcBef>
                <a:spcPts val="1600"/>
              </a:spcBef>
              <a:defRPr sz="1500">
                <a:solidFill>
                  <a:srgbClr val="171716"/>
                </a:solidFill>
                <a:latin typeface="Arial"/>
                <a:ea typeface="Arial"/>
                <a:cs typeface="Arial"/>
                <a:sym typeface="Arial"/>
              </a:defRPr>
            </a:lvl1pPr>
          </a:lstStyle>
          <a:p>
            <a:r>
              <a:rPr dirty="0">
                <a:latin typeface="Arial" panose="020B0604020202020204" pitchFamily="34" charset="0"/>
                <a:cs typeface="Arial" panose="020B0604020202020204" pitchFamily="34" charset="0"/>
              </a:rPr>
              <a:t>17–22 April 2026</a:t>
            </a:r>
          </a:p>
        </p:txBody>
      </p:sp>
      <p:pic>
        <p:nvPicPr>
          <p:cNvPr id="29" name="Picture 8" descr="Picture 8">
            <a:extLst>
              <a:ext uri="{FF2B5EF4-FFF2-40B4-BE49-F238E27FC236}">
                <a16:creationId xmlns:a16="http://schemas.microsoft.com/office/drawing/2014/main" id="{EF16D653-D773-6107-E27C-D243835B6F82}"/>
              </a:ext>
            </a:extLst>
          </p:cNvPr>
          <p:cNvPicPr>
            <a:picLocks noChangeAspect="1"/>
          </p:cNvPicPr>
          <p:nvPr/>
        </p:nvPicPr>
        <p:blipFill>
          <a:blip r:embed="rId4"/>
          <a:stretch>
            <a:fillRect/>
          </a:stretch>
        </p:blipFill>
        <p:spPr>
          <a:xfrm>
            <a:off x="6946059" y="6432510"/>
            <a:ext cx="1403330" cy="130766"/>
          </a:xfrm>
          <a:prstGeom prst="rect">
            <a:avLst/>
          </a:prstGeom>
          <a:ln w="12700">
            <a:miter lim="400000"/>
          </a:ln>
        </p:spPr>
      </p:pic>
      <p:pic>
        <p:nvPicPr>
          <p:cNvPr id="30" name="Picture 6" descr="Picture 6">
            <a:extLst>
              <a:ext uri="{FF2B5EF4-FFF2-40B4-BE49-F238E27FC236}">
                <a16:creationId xmlns:a16="http://schemas.microsoft.com/office/drawing/2014/main" id="{C78EB227-200D-0E9C-FD67-0C412E518AA5}"/>
              </a:ext>
            </a:extLst>
          </p:cNvPr>
          <p:cNvPicPr>
            <a:picLocks noChangeAspect="1"/>
          </p:cNvPicPr>
          <p:nvPr/>
        </p:nvPicPr>
        <p:blipFill>
          <a:blip r:embed="rId5"/>
          <a:srcRect l="13062" t="33803" r="15481" b="33983"/>
          <a:stretch>
            <a:fillRect/>
          </a:stretch>
        </p:blipFill>
        <p:spPr>
          <a:xfrm>
            <a:off x="6147281" y="6375970"/>
            <a:ext cx="722102" cy="243846"/>
          </a:xfrm>
          <a:prstGeom prst="rect">
            <a:avLst/>
          </a:prstGeom>
          <a:ln w="12700">
            <a:miter lim="400000"/>
          </a:ln>
        </p:spPr>
      </p:pic>
      <p:grpSp>
        <p:nvGrpSpPr>
          <p:cNvPr id="31" name="Group 30">
            <a:extLst>
              <a:ext uri="{FF2B5EF4-FFF2-40B4-BE49-F238E27FC236}">
                <a16:creationId xmlns:a16="http://schemas.microsoft.com/office/drawing/2014/main" id="{A2626322-9CD8-425D-E6AC-1D5563B7ADCD}"/>
              </a:ext>
            </a:extLst>
          </p:cNvPr>
          <p:cNvGrpSpPr/>
          <p:nvPr/>
        </p:nvGrpSpPr>
        <p:grpSpPr>
          <a:xfrm>
            <a:off x="3741875" y="6235447"/>
            <a:ext cx="704061" cy="435645"/>
            <a:chOff x="5569739" y="6206514"/>
            <a:chExt cx="704061" cy="435645"/>
          </a:xfrm>
        </p:grpSpPr>
        <p:sp>
          <p:nvSpPr>
            <p:cNvPr id="32" name="Line">
              <a:extLst>
                <a:ext uri="{FF2B5EF4-FFF2-40B4-BE49-F238E27FC236}">
                  <a16:creationId xmlns:a16="http://schemas.microsoft.com/office/drawing/2014/main" id="{3A6D6A67-8B23-63CB-0A1B-509501F74FB7}"/>
                </a:ext>
              </a:extLst>
            </p:cNvPr>
            <p:cNvSpPr/>
            <p:nvPr/>
          </p:nvSpPr>
          <p:spPr>
            <a:xfrm flipV="1">
              <a:off x="6273798" y="6327111"/>
              <a:ext cx="2" cy="250823"/>
            </a:xfrm>
            <a:prstGeom prst="line">
              <a:avLst/>
            </a:prstGeom>
            <a:ln w="25400">
              <a:solidFill>
                <a:schemeClr val="accent3"/>
              </a:solidFill>
            </a:ln>
          </p:spPr>
          <p:txBody>
            <a:bodyPr lIns="45718" tIns="45718" rIns="45718" bIns="45718"/>
            <a:lstStyle/>
            <a:p>
              <a:pPr>
                <a:defRPr>
                  <a:latin typeface="+mn-lt"/>
                  <a:ea typeface="+mn-ea"/>
                  <a:cs typeface="+mn-cs"/>
                  <a:sym typeface="Calibri"/>
                </a:defRPr>
              </a:pPr>
              <a:endParaRPr>
                <a:latin typeface="Arial" panose="020B0604020202020204" pitchFamily="34" charset="0"/>
                <a:cs typeface="Arial" panose="020B0604020202020204" pitchFamily="34" charset="0"/>
              </a:endParaRPr>
            </a:p>
          </p:txBody>
        </p:sp>
        <p:sp>
          <p:nvSpPr>
            <p:cNvPr id="33" name="Group 1">
              <a:extLst>
                <a:ext uri="{FF2B5EF4-FFF2-40B4-BE49-F238E27FC236}">
                  <a16:creationId xmlns:a16="http://schemas.microsoft.com/office/drawing/2014/main" id="{1E211C50-4C34-1D36-451C-E94C18E5266C}"/>
                </a:ext>
              </a:extLst>
            </p:cNvPr>
            <p:cNvSpPr txBox="1"/>
            <p:nvPr/>
          </p:nvSpPr>
          <p:spPr>
            <a:xfrm>
              <a:off x="5569739" y="6206514"/>
              <a:ext cx="696902" cy="43564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b">
              <a:normAutofit/>
            </a:bodyPr>
            <a:lstStyle/>
            <a:p>
              <a:pPr algn="r">
                <a:spcBef>
                  <a:spcPts val="200"/>
                </a:spcBef>
                <a:defRPr sz="1200">
                  <a:solidFill>
                    <a:schemeClr val="accent3"/>
                  </a:solidFill>
                  <a:latin typeface="Arial Black"/>
                  <a:ea typeface="Arial Black"/>
                  <a:cs typeface="Arial Black"/>
                  <a:sym typeface="Arial Black"/>
                </a:defRPr>
              </a:pPr>
              <a:r>
                <a:rPr dirty="0">
                  <a:latin typeface="Arial" panose="020B0604020202020204" pitchFamily="34" charset="0"/>
                  <a:cs typeface="Arial" panose="020B0604020202020204" pitchFamily="34" charset="0"/>
                </a:rPr>
                <a:t>GOLD</a:t>
              </a:r>
              <a:br>
                <a:rPr dirty="0">
                  <a:latin typeface="Arial" panose="020B0604020202020204" pitchFamily="34" charset="0"/>
                  <a:cs typeface="Arial" panose="020B0604020202020204" pitchFamily="34" charset="0"/>
                </a:rPr>
              </a:br>
              <a:r>
                <a:rPr sz="700" b="1" dirty="0">
                  <a:latin typeface="Arial" panose="020B0604020202020204" pitchFamily="34" charset="0"/>
                  <a:ea typeface="Arial"/>
                  <a:cs typeface="Arial" panose="020B0604020202020204" pitchFamily="34" charset="0"/>
                  <a:sym typeface="Arial"/>
                </a:rPr>
                <a:t>SPONSOR</a:t>
              </a:r>
            </a:p>
          </p:txBody>
        </p:sp>
      </p:grpSp>
      <p:pic>
        <p:nvPicPr>
          <p:cNvPr id="34" name="Picture 12" descr="Picture 12">
            <a:extLst>
              <a:ext uri="{FF2B5EF4-FFF2-40B4-BE49-F238E27FC236}">
                <a16:creationId xmlns:a16="http://schemas.microsoft.com/office/drawing/2014/main" id="{9EBE20BF-0413-5417-90CE-A555AA288A30}"/>
              </a:ext>
            </a:extLst>
          </p:cNvPr>
          <p:cNvPicPr>
            <a:picLocks noChangeAspect="1"/>
          </p:cNvPicPr>
          <p:nvPr/>
        </p:nvPicPr>
        <p:blipFill>
          <a:blip r:embed="rId6"/>
          <a:stretch>
            <a:fillRect/>
          </a:stretch>
        </p:blipFill>
        <p:spPr>
          <a:xfrm>
            <a:off x="11259930" y="6398466"/>
            <a:ext cx="769349" cy="155075"/>
          </a:xfrm>
          <a:prstGeom prst="rect">
            <a:avLst/>
          </a:prstGeom>
          <a:ln w="12700">
            <a:miter lim="400000"/>
          </a:ln>
        </p:spPr>
      </p:pic>
      <p:sp>
        <p:nvSpPr>
          <p:cNvPr id="35" name="Group 1">
            <a:extLst>
              <a:ext uri="{FF2B5EF4-FFF2-40B4-BE49-F238E27FC236}">
                <a16:creationId xmlns:a16="http://schemas.microsoft.com/office/drawing/2014/main" id="{0FEF2108-09FD-1ABD-170C-1E6B33A92B1D}"/>
              </a:ext>
            </a:extLst>
          </p:cNvPr>
          <p:cNvSpPr txBox="1"/>
          <p:nvPr/>
        </p:nvSpPr>
        <p:spPr>
          <a:xfrm>
            <a:off x="819150" y="6012934"/>
            <a:ext cx="2943154" cy="7710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b">
            <a:normAutofit/>
          </a:bodyPr>
          <a:lstStyle/>
          <a:p>
            <a:pPr algn="r">
              <a:spcBef>
                <a:spcPts val="200"/>
              </a:spcBef>
              <a:defRPr sz="1000" b="1">
                <a:solidFill>
                  <a:srgbClr val="000000"/>
                </a:solidFill>
                <a:latin typeface="Arial"/>
                <a:ea typeface="Arial"/>
                <a:cs typeface="Arial"/>
                <a:sym typeface="Arial"/>
              </a:defRPr>
            </a:pPr>
            <a:r>
              <a:rPr dirty="0">
                <a:latin typeface="Arial" panose="020B0604020202020204" pitchFamily="34" charset="0"/>
                <a:cs typeface="Arial" panose="020B0604020202020204" pitchFamily="34" charset="0"/>
              </a:rPr>
              <a:t>Supported by </a:t>
            </a:r>
            <a:r>
              <a:rPr lang="en-GB" dirty="0">
                <a:latin typeface="Arial" panose="020B0604020202020204" pitchFamily="34" charset="0"/>
                <a:cs typeface="Arial" panose="020B0604020202020204" pitchFamily="34" charset="0"/>
              </a:rPr>
              <a:t>AstraZeneca</a:t>
            </a:r>
            <a:r>
              <a:rPr dirty="0">
                <a:latin typeface="Arial" panose="020B0604020202020204" pitchFamily="34" charset="0"/>
                <a:cs typeface="Arial" panose="020B0604020202020204" pitchFamily="34" charset="0"/>
              </a:rPr>
              <a:t>, BeOne, GSK</a:t>
            </a:r>
            <a:r>
              <a:rPr lang="en-GB" dirty="0">
                <a:latin typeface="Arial" panose="020B0604020202020204" pitchFamily="34" charset="0"/>
                <a:cs typeface="Arial" panose="020B0604020202020204" pitchFamily="34" charset="0"/>
              </a:rPr>
              <a:t>,</a:t>
            </a:r>
            <a:r>
              <a:rPr dirty="0">
                <a:latin typeface="Arial" panose="020B0604020202020204" pitchFamily="34" charset="0"/>
                <a:cs typeface="Arial" panose="020B0604020202020204" pitchFamily="34" charset="0"/>
              </a:rPr>
              <a:t> Johnson&amp;Johnson</a:t>
            </a:r>
            <a:r>
              <a:rPr lang="en-GB" dirty="0">
                <a:latin typeface="Arial" panose="020B0604020202020204" pitchFamily="34" charset="0"/>
                <a:cs typeface="Arial" panose="020B0604020202020204" pitchFamily="34" charset="0"/>
              </a:rPr>
              <a:t>, Pfizer and Regeneron</a:t>
            </a:r>
            <a:br>
              <a:rPr dirty="0">
                <a:latin typeface="Arial" panose="020B0604020202020204" pitchFamily="34" charset="0"/>
                <a:cs typeface="Arial" panose="020B0604020202020204" pitchFamily="34" charset="0"/>
              </a:rPr>
            </a:br>
            <a:r>
              <a:rPr b="0" dirty="0">
                <a:latin typeface="Arial" panose="020B0604020202020204" pitchFamily="34" charset="0"/>
                <a:cs typeface="Arial" panose="020B0604020202020204" pitchFamily="34" charset="0"/>
              </a:rPr>
              <a:t>None of these companies have influenced the content of this publication</a:t>
            </a:r>
          </a:p>
        </p:txBody>
      </p:sp>
      <p:grpSp>
        <p:nvGrpSpPr>
          <p:cNvPr id="37" name="Group 36">
            <a:extLst>
              <a:ext uri="{FF2B5EF4-FFF2-40B4-BE49-F238E27FC236}">
                <a16:creationId xmlns:a16="http://schemas.microsoft.com/office/drawing/2014/main" id="{3CE811D2-B186-6149-0F08-D1A5B2AF3F4B}"/>
              </a:ext>
            </a:extLst>
          </p:cNvPr>
          <p:cNvGrpSpPr/>
          <p:nvPr/>
        </p:nvGrpSpPr>
        <p:grpSpPr>
          <a:xfrm>
            <a:off x="10332906" y="6225587"/>
            <a:ext cx="819647" cy="436097"/>
            <a:chOff x="10200085" y="6206514"/>
            <a:chExt cx="819647" cy="436097"/>
          </a:xfrm>
        </p:grpSpPr>
        <p:sp>
          <p:nvSpPr>
            <p:cNvPr id="38" name="Group 1">
              <a:extLst>
                <a:ext uri="{FF2B5EF4-FFF2-40B4-BE49-F238E27FC236}">
                  <a16:creationId xmlns:a16="http://schemas.microsoft.com/office/drawing/2014/main" id="{DA325AFB-82A0-66B9-D18F-33EEC92D58B8}"/>
                </a:ext>
              </a:extLst>
            </p:cNvPr>
            <p:cNvSpPr txBox="1"/>
            <p:nvPr/>
          </p:nvSpPr>
          <p:spPr>
            <a:xfrm>
              <a:off x="10200085" y="6206514"/>
              <a:ext cx="819646" cy="43609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b">
              <a:normAutofit/>
            </a:bodyPr>
            <a:lstStyle/>
            <a:p>
              <a:pPr algn="r" defTabSz="905255">
                <a:spcBef>
                  <a:spcPts val="100"/>
                </a:spcBef>
                <a:defRPr sz="1100">
                  <a:solidFill>
                    <a:schemeClr val="accent4"/>
                  </a:solidFill>
                  <a:latin typeface="Arial Black"/>
                  <a:ea typeface="Arial Black"/>
                  <a:cs typeface="Arial Black"/>
                  <a:sym typeface="Arial Black"/>
                </a:defRPr>
              </a:pPr>
              <a:r>
                <a:rPr dirty="0">
                  <a:latin typeface="Arial" panose="020B0604020202020204" pitchFamily="34" charset="0"/>
                  <a:cs typeface="Arial" panose="020B0604020202020204" pitchFamily="34" charset="0"/>
                </a:rPr>
                <a:t>SILVER</a:t>
              </a:r>
              <a:br>
                <a:rPr dirty="0">
                  <a:latin typeface="Arial" panose="020B0604020202020204" pitchFamily="34" charset="0"/>
                  <a:cs typeface="Arial" panose="020B0604020202020204" pitchFamily="34" charset="0"/>
                </a:rPr>
              </a:br>
              <a:r>
                <a:rPr sz="600" b="1" dirty="0">
                  <a:latin typeface="Arial" panose="020B0604020202020204" pitchFamily="34" charset="0"/>
                  <a:ea typeface="Arial"/>
                  <a:cs typeface="Arial" panose="020B0604020202020204" pitchFamily="34" charset="0"/>
                  <a:sym typeface="Arial"/>
                </a:rPr>
                <a:t>SPONSOR</a:t>
              </a:r>
            </a:p>
          </p:txBody>
        </p:sp>
        <p:sp>
          <p:nvSpPr>
            <p:cNvPr id="39" name="Line">
              <a:extLst>
                <a:ext uri="{FF2B5EF4-FFF2-40B4-BE49-F238E27FC236}">
                  <a16:creationId xmlns:a16="http://schemas.microsoft.com/office/drawing/2014/main" id="{2DB9F345-D9C9-77EB-0F9C-E141B412C8D4}"/>
                </a:ext>
              </a:extLst>
            </p:cNvPr>
            <p:cNvSpPr/>
            <p:nvPr/>
          </p:nvSpPr>
          <p:spPr>
            <a:xfrm flipV="1">
              <a:off x="11019730" y="6327111"/>
              <a:ext cx="2" cy="250823"/>
            </a:xfrm>
            <a:prstGeom prst="line">
              <a:avLst/>
            </a:prstGeom>
            <a:ln w="25400">
              <a:solidFill>
                <a:schemeClr val="accent4"/>
              </a:solidFill>
            </a:ln>
          </p:spPr>
          <p:txBody>
            <a:bodyPr lIns="45718" tIns="45718" rIns="45718" bIns="45718"/>
            <a:lstStyle/>
            <a:p>
              <a:pPr>
                <a:defRPr>
                  <a:latin typeface="+mn-lt"/>
                  <a:ea typeface="+mn-ea"/>
                  <a:cs typeface="+mn-cs"/>
                  <a:sym typeface="Calibri"/>
                </a:defRPr>
              </a:pPr>
              <a:endParaRPr>
                <a:latin typeface="Arial" panose="020B0604020202020204" pitchFamily="34" charset="0"/>
                <a:cs typeface="Arial" panose="020B0604020202020204" pitchFamily="34" charset="0"/>
              </a:endParaRPr>
            </a:p>
          </p:txBody>
        </p:sp>
      </p:grpSp>
      <p:pic>
        <p:nvPicPr>
          <p:cNvPr id="3" name="Picture 2">
            <a:extLst>
              <a:ext uri="{FF2B5EF4-FFF2-40B4-BE49-F238E27FC236}">
                <a16:creationId xmlns:a16="http://schemas.microsoft.com/office/drawing/2014/main" id="{2A0558A0-9DB1-B575-4250-A34199E8B6ED}"/>
              </a:ext>
            </a:extLst>
          </p:cNvPr>
          <p:cNvPicPr>
            <a:picLocks noChangeAspect="1"/>
          </p:cNvPicPr>
          <p:nvPr/>
        </p:nvPicPr>
        <p:blipFill>
          <a:blip r:embed="rId7" cstate="print">
            <a:extLst>
              <a:ext uri="{28A0092B-C50C-407E-A947-70E740481C1C}">
                <a14:useLocalDpi xmlns:a14="http://schemas.microsoft.com/office/drawing/2010/main" val="0"/>
              </a:ext>
            </a:extLst>
          </a:blip>
          <a:srcRect t="30105" b="30147"/>
          <a:stretch>
            <a:fillRect/>
          </a:stretch>
        </p:blipFill>
        <p:spPr>
          <a:xfrm>
            <a:off x="8426065" y="6312128"/>
            <a:ext cx="934730" cy="371530"/>
          </a:xfrm>
          <a:prstGeom prst="rect">
            <a:avLst/>
          </a:prstGeom>
        </p:spPr>
      </p:pic>
      <p:pic>
        <p:nvPicPr>
          <p:cNvPr id="4" name="Picture 3">
            <a:extLst>
              <a:ext uri="{FF2B5EF4-FFF2-40B4-BE49-F238E27FC236}">
                <a16:creationId xmlns:a16="http://schemas.microsoft.com/office/drawing/2014/main" id="{EB277D1B-13CF-F12B-55FA-BB8B5ED5B647}"/>
              </a:ext>
            </a:extLst>
          </p:cNvPr>
          <p:cNvPicPr>
            <a:picLocks noChangeAspect="1"/>
          </p:cNvPicPr>
          <p:nvPr/>
        </p:nvPicPr>
        <p:blipFill>
          <a:blip r:embed="rId8" cstate="print">
            <a:extLst>
              <a:ext uri="{28A0092B-C50C-407E-A947-70E740481C1C}">
                <a14:useLocalDpi xmlns:a14="http://schemas.microsoft.com/office/drawing/2010/main" val="0"/>
              </a:ext>
            </a:extLst>
          </a:blip>
          <a:srcRect t="43068" b="43426"/>
          <a:stretch>
            <a:fillRect/>
          </a:stretch>
        </p:blipFill>
        <p:spPr>
          <a:xfrm>
            <a:off x="9405105" y="6423099"/>
            <a:ext cx="1107593" cy="149589"/>
          </a:xfrm>
          <a:prstGeom prst="rect">
            <a:avLst/>
          </a:prstGeom>
        </p:spPr>
      </p:pic>
      <p:pic>
        <p:nvPicPr>
          <p:cNvPr id="5" name="Picture 4">
            <a:extLst>
              <a:ext uri="{FF2B5EF4-FFF2-40B4-BE49-F238E27FC236}">
                <a16:creationId xmlns:a16="http://schemas.microsoft.com/office/drawing/2014/main" id="{61DE50F3-9B70-8F9B-506A-5E1337A749AE}"/>
              </a:ext>
            </a:extLst>
          </p:cNvPr>
          <p:cNvPicPr>
            <a:picLocks noChangeAspect="1"/>
          </p:cNvPicPr>
          <p:nvPr/>
        </p:nvPicPr>
        <p:blipFill>
          <a:blip r:embed="rId9" cstate="print">
            <a:extLst>
              <a:ext uri="{28A0092B-C50C-407E-A947-70E740481C1C}">
                <a14:useLocalDpi xmlns:a14="http://schemas.microsoft.com/office/drawing/2010/main" val="0"/>
              </a:ext>
            </a:extLst>
          </a:blip>
          <a:srcRect l="4167" t="12222" r="3056" b="63056"/>
          <a:stretch>
            <a:fillRect/>
          </a:stretch>
        </p:blipFill>
        <p:spPr>
          <a:xfrm>
            <a:off x="4520833" y="6206232"/>
            <a:ext cx="1604293" cy="427491"/>
          </a:xfrm>
          <a:prstGeom prst="rect">
            <a:avLst/>
          </a:prstGeom>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7" name="Picture 4" descr="Picture 4"/>
          <p:cNvPicPr>
            <a:picLocks noChangeAspect="1"/>
          </p:cNvPicPr>
          <p:nvPr/>
        </p:nvPicPr>
        <p:blipFill>
          <a:blip r:embed="rId2"/>
          <a:stretch>
            <a:fillRect/>
          </a:stretch>
        </p:blipFill>
        <p:spPr>
          <a:xfrm>
            <a:off x="2008789" y="4716594"/>
            <a:ext cx="1261112" cy="954160"/>
          </a:xfrm>
          <a:prstGeom prst="rect">
            <a:avLst/>
          </a:prstGeom>
          <a:ln w="12700">
            <a:miter lim="400000"/>
          </a:ln>
        </p:spPr>
      </p:pic>
      <p:sp>
        <p:nvSpPr>
          <p:cNvPr id="688" name="Title 1"/>
          <p:cNvSpPr txBox="1">
            <a:spLocks noGrp="1"/>
          </p:cNvSpPr>
          <p:nvPr>
            <p:ph type="title"/>
          </p:nvPr>
        </p:nvSpPr>
        <p:spPr>
          <a:xfrm>
            <a:off x="304800" y="107693"/>
            <a:ext cx="11582400" cy="939801"/>
          </a:xfrm>
          <a:prstGeom prst="rect">
            <a:avLst/>
          </a:prstGeom>
        </p:spPr>
        <p:txBody>
          <a:bodyPr/>
          <a:lstStyle/>
          <a:p>
            <a:r>
              <a:rPr lang="en-GB" noProof="0" dirty="0"/>
              <a:t>Letter from Prof Rolf Stahel</a:t>
            </a:r>
          </a:p>
        </p:txBody>
      </p:sp>
      <p:sp>
        <p:nvSpPr>
          <p:cNvPr id="689" name="Content Placeholder 2"/>
          <p:cNvSpPr txBox="1">
            <a:spLocks noGrp="1"/>
          </p:cNvSpPr>
          <p:nvPr>
            <p:ph type="body" idx="1"/>
          </p:nvPr>
        </p:nvSpPr>
        <p:spPr>
          <a:xfrm>
            <a:off x="1822900" y="1295400"/>
            <a:ext cx="10064299" cy="5347274"/>
          </a:xfrm>
          <a:prstGeom prst="rect">
            <a:avLst/>
          </a:prstGeom>
        </p:spPr>
        <p:txBody>
          <a:bodyPr/>
          <a:lstStyle/>
          <a:p>
            <a:pPr marL="0" indent="0">
              <a:buSzTx/>
              <a:buNone/>
              <a:tabLst>
                <a:tab pos="431800" algn="l"/>
              </a:tabLst>
              <a:defRPr sz="1400"/>
            </a:pPr>
            <a:r>
              <a:rPr lang="en-GB" noProof="0" dirty="0"/>
              <a:t>Dear Colleagues</a:t>
            </a:r>
          </a:p>
          <a:p>
            <a:pPr marL="0" indent="0">
              <a:buSzTx/>
              <a:buNone/>
              <a:tabLst>
                <a:tab pos="431800" algn="l"/>
              </a:tabLst>
              <a:defRPr sz="1400"/>
            </a:pPr>
            <a:r>
              <a:rPr lang="en-GB" noProof="0" dirty="0"/>
              <a:t>It is my pleasure to present this ETOP slide set which has been designed to highlight and summarise key findings in thoracic cancers from the major congresses in 2025. This slide set specifically focuses on the </a:t>
            </a:r>
            <a:r>
              <a:rPr lang="en-GB" b="1" noProof="0" dirty="0"/>
              <a:t>AACR Annual Meeting 2026 </a:t>
            </a:r>
            <a:r>
              <a:rPr lang="en-GB" noProof="0" dirty="0"/>
              <a:t>and is available in 3 languages – English, Chinese and Japanese.</a:t>
            </a:r>
          </a:p>
          <a:p>
            <a:pPr marL="0" indent="0">
              <a:buSzTx/>
              <a:buNone/>
              <a:tabLst>
                <a:tab pos="431800" algn="l"/>
              </a:tabLst>
              <a:defRPr sz="1400"/>
            </a:pPr>
            <a:r>
              <a:rPr lang="en-GB" noProof="0" dirty="0"/>
              <a:t>The area of clinical research in oncology is a challenging and continually changing environment. Within this environment we all value access to scientific data and research which helps to educate and inspire further advancements in our roles as scientists, clinicians and educators. I hope you find this review of the latest developments in thoracic cancers of benefit to you in your practice. If you would like to share your thoughts with us, we would welcome your comments. Please send any correspondence to </a:t>
            </a:r>
            <a:r>
              <a:rPr lang="en-GB" u="sng" noProof="0" dirty="0">
                <a:solidFill>
                  <a:srgbClr val="0000FF"/>
                </a:solidFill>
                <a:uFill>
                  <a:solidFill>
                    <a:srgbClr val="0000FF"/>
                  </a:solidFill>
                </a:uFill>
                <a:hlinkClick r:id="rId3"/>
              </a:rPr>
              <a:t>etop@etop.eu-org</a:t>
            </a:r>
            <a:r>
              <a:rPr lang="en-GB" noProof="0" dirty="0">
                <a:solidFill>
                  <a:srgbClr val="002850"/>
                </a:solidFill>
              </a:rPr>
              <a:t>.</a:t>
            </a:r>
            <a:endParaRPr lang="en-GB" noProof="0" dirty="0">
              <a:solidFill>
                <a:srgbClr val="FF0000"/>
              </a:solidFill>
            </a:endParaRPr>
          </a:p>
          <a:p>
            <a:pPr marL="0" indent="0">
              <a:buSzTx/>
              <a:buNone/>
              <a:tabLst>
                <a:tab pos="431800" algn="l"/>
              </a:tabLst>
              <a:defRPr sz="1400"/>
            </a:pPr>
            <a:r>
              <a:rPr lang="en-GB" noProof="0" dirty="0"/>
              <a:t>I would like to thank our ETOP members Drs Enriqueta Felip and Solange Peters for their roles as Editors – for prioritising abstracts and reviewing slide content. The slide set you see before you would not be possible without their commitment and hard work. </a:t>
            </a:r>
          </a:p>
          <a:p>
            <a:pPr marL="0" indent="0">
              <a:spcBef>
                <a:spcPts val="1200"/>
              </a:spcBef>
              <a:buSzTx/>
              <a:buNone/>
              <a:tabLst>
                <a:tab pos="431800" algn="l"/>
              </a:tabLst>
              <a:defRPr sz="1400"/>
            </a:pPr>
            <a:r>
              <a:rPr lang="en-GB" noProof="0" dirty="0"/>
              <a:t>Finally, we are also very grateful to Lilly Oncology for their financial, administrative and logistical support in the realisation of this complex yet rewarding activity.</a:t>
            </a:r>
          </a:p>
          <a:p>
            <a:pPr marL="0" indent="0">
              <a:spcBef>
                <a:spcPts val="7200"/>
              </a:spcBef>
              <a:buSzTx/>
              <a:buNone/>
              <a:tabLst>
                <a:tab pos="431800" algn="l"/>
              </a:tabLst>
              <a:defRPr sz="1400"/>
            </a:pPr>
            <a:r>
              <a:rPr lang="en-GB" noProof="0" dirty="0"/>
              <a:t>Yours sincerely, </a:t>
            </a:r>
            <a:br>
              <a:rPr lang="en-GB" noProof="0" dirty="0"/>
            </a:br>
            <a:r>
              <a:rPr lang="en-GB" i="1" noProof="0" dirty="0"/>
              <a:t>Rolf Stahel </a:t>
            </a:r>
            <a:br>
              <a:rPr lang="en-GB" i="1" noProof="0" dirty="0"/>
            </a:br>
            <a:r>
              <a:rPr lang="en-GB" b="1" noProof="0" dirty="0"/>
              <a:t>President, ETOP Foundation Council</a:t>
            </a:r>
          </a:p>
        </p:txBody>
      </p:sp>
      <p:pic>
        <p:nvPicPr>
          <p:cNvPr id="690" name="Picture 3" descr="Picture 3"/>
          <p:cNvPicPr>
            <a:picLocks noChangeAspect="1"/>
          </p:cNvPicPr>
          <p:nvPr/>
        </p:nvPicPr>
        <p:blipFill>
          <a:blip r:embed="rId4"/>
          <a:srcRect r="3"/>
          <a:stretch>
            <a:fillRect/>
          </a:stretch>
        </p:blipFill>
        <p:spPr>
          <a:xfrm>
            <a:off x="304800" y="1304924"/>
            <a:ext cx="1322785" cy="1914526"/>
          </a:xfrm>
          <a:custGeom>
            <a:avLst/>
            <a:gdLst/>
            <a:ahLst/>
            <a:cxnLst>
              <a:cxn ang="0">
                <a:pos x="wd2" y="hd2"/>
              </a:cxn>
              <a:cxn ang="5400000">
                <a:pos x="wd2" y="hd2"/>
              </a:cxn>
              <a:cxn ang="10800000">
                <a:pos x="wd2" y="hd2"/>
              </a:cxn>
              <a:cxn ang="16200000">
                <a:pos x="wd2" y="hd2"/>
              </a:cxn>
            </a:cxnLst>
            <a:rect l="0" t="0" r="r" b="b"/>
            <a:pathLst>
              <a:path w="21600" h="21600" extrusionOk="0">
                <a:moveTo>
                  <a:pt x="1899" y="0"/>
                </a:moveTo>
                <a:cubicBezTo>
                  <a:pt x="851" y="0"/>
                  <a:pt x="0" y="588"/>
                  <a:pt x="0" y="1312"/>
                </a:cubicBezTo>
                <a:lnTo>
                  <a:pt x="0" y="20288"/>
                </a:lnTo>
                <a:cubicBezTo>
                  <a:pt x="0" y="21012"/>
                  <a:pt x="851" y="21600"/>
                  <a:pt x="1899" y="21600"/>
                </a:cubicBezTo>
                <a:lnTo>
                  <a:pt x="19701" y="21600"/>
                </a:lnTo>
                <a:cubicBezTo>
                  <a:pt x="20749" y="21600"/>
                  <a:pt x="21600" y="21012"/>
                  <a:pt x="21600" y="20288"/>
                </a:cubicBezTo>
                <a:lnTo>
                  <a:pt x="21600" y="1312"/>
                </a:lnTo>
                <a:cubicBezTo>
                  <a:pt x="21600" y="588"/>
                  <a:pt x="20749" y="0"/>
                  <a:pt x="19701" y="0"/>
                </a:cubicBezTo>
                <a:lnTo>
                  <a:pt x="1899" y="0"/>
                </a:lnTo>
                <a:close/>
              </a:path>
            </a:pathLst>
          </a:cu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noProof="0" dirty="0">
                <a:latin typeface="+mn-lt"/>
              </a:rPr>
              <a:t>ETOP Medical Oncology Slide Deck Editors 2026</a:t>
            </a:r>
          </a:p>
        </p:txBody>
      </p:sp>
      <p:sp>
        <p:nvSpPr>
          <p:cNvPr id="3" name="Content Placeholder 9">
            <a:extLst>
              <a:ext uri="{FF2B5EF4-FFF2-40B4-BE49-F238E27FC236}">
                <a16:creationId xmlns:a16="http://schemas.microsoft.com/office/drawing/2014/main" id="{F070673C-BE93-60B6-52FD-53317C9BAF83}"/>
              </a:ext>
            </a:extLst>
          </p:cNvPr>
          <p:cNvSpPr txBox="1">
            <a:spLocks/>
          </p:cNvSpPr>
          <p:nvPr/>
        </p:nvSpPr>
        <p:spPr>
          <a:xfrm>
            <a:off x="2284946" y="4048199"/>
            <a:ext cx="7842411" cy="1110029"/>
          </a:xfrm>
          <a:prstGeom prst="roundRect">
            <a:avLst/>
          </a:prstGeom>
          <a:solidFill>
            <a:srgbClr val="E73E16"/>
          </a:solidFill>
          <a:ln w="12700">
            <a:miter lim="400000"/>
          </a:ln>
          <a:effectLst>
            <a:outerShdw blurRad="50800" dist="27940" dir="5400000" rotWithShape="0">
              <a:srgbClr val="000000">
                <a:alpha val="32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ctr">
            <a:normAutofit lnSpcReduction="10000"/>
          </a:bodyPr>
          <a:lstStyle>
            <a:lvl1pPr marL="250825" marR="0" indent="-250825" algn="l" defTabSz="914400" rtl="0" latinLnBrk="0">
              <a:lnSpc>
                <a:spcPct val="100000"/>
              </a:lnSpc>
              <a:spcBef>
                <a:spcPts val="600"/>
              </a:spcBef>
              <a:spcAft>
                <a:spcPts val="0"/>
              </a:spcAft>
              <a:buClr>
                <a:srgbClr val="002850"/>
              </a:buClr>
              <a:buSzPct val="110000"/>
              <a:buFontTx/>
              <a:buChar char="•"/>
              <a:tabLst/>
              <a:defRPr sz="1800" b="0" i="0" u="none" strike="noStrike" cap="none" spc="0" baseline="0">
                <a:solidFill>
                  <a:srgbClr val="363636"/>
                </a:solidFill>
                <a:uFillTx/>
                <a:latin typeface="Arial"/>
                <a:ea typeface="Arial"/>
                <a:cs typeface="Arial"/>
                <a:sym typeface="Arial"/>
              </a:defRPr>
            </a:lvl1pPr>
            <a:lvl2pPr marL="561975" marR="0" indent="-309563"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2pPr>
            <a:lvl3pPr marL="812800" marR="0" indent="-2492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3pPr>
            <a:lvl4pPr marL="1101725" marR="0" indent="-2873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4pPr>
            <a:lvl5pPr marL="1390650" marR="0" indent="-2873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5pPr>
            <a:lvl6pPr marL="18191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2763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27335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1907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a:lstStyle>
          <a:p>
            <a:pPr marL="0" marR="0" lvl="0" indent="1079500" algn="l" defTabSz="914400" rtl="0" eaLnBrk="1" fontAlgn="auto" latinLnBrk="0" hangingPunct="1">
              <a:lnSpc>
                <a:spcPct val="100000"/>
              </a:lnSpc>
              <a:spcBef>
                <a:spcPts val="200"/>
              </a:spcBef>
              <a:spcAft>
                <a:spcPts val="0"/>
              </a:spcAft>
              <a:buClr>
                <a:srgbClr val="002850"/>
              </a:buClr>
              <a:buSzTx/>
              <a:buFontTx/>
              <a:buNone/>
              <a:tabLst/>
              <a:defRPr sz="1600">
                <a:solidFill>
                  <a:srgbClr val="FFFFFF"/>
                </a:solidFill>
              </a:defRPr>
            </a:pPr>
            <a:r>
              <a:rPr kumimoji="0" lang="en-GB" sz="1600" b="0" i="0" u="none" strike="noStrike" kern="0" cap="none" spc="0" normalizeH="0" baseline="0" noProof="0" dirty="0">
                <a:ln>
                  <a:noFill/>
                </a:ln>
                <a:solidFill>
                  <a:srgbClr val="FFFFFF"/>
                </a:solidFill>
                <a:effectLst/>
                <a:uLnTx/>
                <a:uFillTx/>
                <a:latin typeface="+mn-lt"/>
                <a:cs typeface="Arial"/>
                <a:sym typeface="Arial"/>
              </a:rPr>
              <a:t>Focus: Early and locally advanced NSCLC (stage I–III) and ​</a:t>
            </a:r>
          </a:p>
          <a:p>
            <a:pPr marL="0" marR="0" lvl="0" indent="1079500" algn="l" defTabSz="914400" rtl="0" eaLnBrk="1" fontAlgn="auto" latinLnBrk="0" hangingPunct="1">
              <a:lnSpc>
                <a:spcPct val="100000"/>
              </a:lnSpc>
              <a:spcBef>
                <a:spcPts val="200"/>
              </a:spcBef>
              <a:spcAft>
                <a:spcPts val="0"/>
              </a:spcAft>
              <a:buClr>
                <a:srgbClr val="002850"/>
              </a:buClr>
              <a:buSzTx/>
              <a:buFontTx/>
              <a:buNone/>
              <a:tabLst/>
              <a:defRPr sz="1600">
                <a:solidFill>
                  <a:srgbClr val="FFFFFF"/>
                </a:solidFill>
              </a:defRPr>
            </a:pPr>
            <a:r>
              <a:rPr kumimoji="0" lang="en-GB" sz="1600" b="0" i="0" u="none" strike="noStrike" kern="0" cap="none" spc="0" normalizeH="0" baseline="0" noProof="0" dirty="0">
                <a:ln>
                  <a:noFill/>
                </a:ln>
                <a:solidFill>
                  <a:srgbClr val="FFFFFF"/>
                </a:solidFill>
                <a:effectLst/>
                <a:uLnTx/>
                <a:uFillTx/>
                <a:latin typeface="+mn-lt"/>
                <a:cs typeface="Arial"/>
                <a:sym typeface="Arial"/>
              </a:rPr>
              <a:t>other malignancies, SCLC, mesothelioma, rare tumours ​</a:t>
            </a:r>
          </a:p>
          <a:p>
            <a:pPr marL="0" marR="0" lvl="0" indent="1079500" algn="l" defTabSz="914400" rtl="0" eaLnBrk="1" fontAlgn="auto" latinLnBrk="0" hangingPunct="1">
              <a:lnSpc>
                <a:spcPct val="100000"/>
              </a:lnSpc>
              <a:spcBef>
                <a:spcPts val="200"/>
              </a:spcBef>
              <a:spcAft>
                <a:spcPts val="0"/>
              </a:spcAft>
              <a:buClr>
                <a:srgbClr val="002850"/>
              </a:buClr>
              <a:buSzTx/>
              <a:buFontTx/>
              <a:buNone/>
              <a:tabLst/>
              <a:defRPr sz="1600">
                <a:solidFill>
                  <a:srgbClr val="FFFFFF"/>
                </a:solidFill>
              </a:defRPr>
            </a:pPr>
            <a:r>
              <a:rPr kumimoji="0" lang="en-GB" sz="1400" b="1" i="0" u="none" strike="noStrike" kern="0" cap="none" spc="0" normalizeH="0" baseline="0" noProof="0" dirty="0">
                <a:ln>
                  <a:noFill/>
                </a:ln>
                <a:solidFill>
                  <a:srgbClr val="FFFFFF"/>
                </a:solidFill>
                <a:effectLst/>
                <a:uLnTx/>
                <a:uFillTx/>
                <a:latin typeface="+mn-lt"/>
                <a:cs typeface="Arial"/>
                <a:sym typeface="Arial"/>
              </a:rPr>
              <a:t>Dr Enriqueta Felip</a:t>
            </a:r>
            <a:endParaRPr kumimoji="0" lang="en-GB" sz="1200" b="1" i="0" u="none" strike="noStrike" kern="0" cap="none" spc="0" normalizeH="0" baseline="0" noProof="0" dirty="0">
              <a:ln>
                <a:noFill/>
              </a:ln>
              <a:solidFill>
                <a:srgbClr val="FFFFFF"/>
              </a:solidFill>
              <a:effectLst/>
              <a:uLnTx/>
              <a:uFillTx/>
              <a:latin typeface="+mn-lt"/>
              <a:cs typeface="Arial"/>
              <a:sym typeface="Arial"/>
            </a:endParaRPr>
          </a:p>
          <a:p>
            <a:pPr marL="0" marR="0" lvl="0" indent="1079500" algn="l" defTabSz="914400" rtl="0" eaLnBrk="1" fontAlgn="auto" latinLnBrk="0" hangingPunct="1">
              <a:lnSpc>
                <a:spcPct val="100000"/>
              </a:lnSpc>
              <a:spcBef>
                <a:spcPts val="200"/>
              </a:spcBef>
              <a:spcAft>
                <a:spcPts val="0"/>
              </a:spcAft>
              <a:buClr>
                <a:srgbClr val="002850"/>
              </a:buClr>
              <a:buSzTx/>
              <a:buFontTx/>
              <a:buNone/>
              <a:tabLst/>
              <a:defRPr sz="1200" i="1">
                <a:solidFill>
                  <a:srgbClr val="FFFFFF"/>
                </a:solidFill>
              </a:defRPr>
            </a:pPr>
            <a:r>
              <a:rPr kumimoji="0" lang="en-GB" sz="1200" b="0" i="1" u="none" strike="noStrike" kern="0" cap="none" spc="0" normalizeH="0" baseline="0" noProof="0" dirty="0">
                <a:ln>
                  <a:noFill/>
                </a:ln>
                <a:solidFill>
                  <a:srgbClr val="FFFFFF"/>
                </a:solidFill>
                <a:effectLst/>
                <a:uLnTx/>
                <a:uFillTx/>
                <a:latin typeface="+mn-lt"/>
                <a:cs typeface="Arial"/>
                <a:sym typeface="Arial"/>
              </a:rPr>
              <a:t>Oncology Department, Vall </a:t>
            </a:r>
            <a:r>
              <a:rPr kumimoji="0" lang="en-GB" sz="1200" b="0" i="1" u="none" strike="noStrike" kern="0" cap="none" spc="0" normalizeH="0" baseline="0" noProof="0" dirty="0" err="1">
                <a:ln>
                  <a:noFill/>
                </a:ln>
                <a:solidFill>
                  <a:srgbClr val="FFFFFF"/>
                </a:solidFill>
                <a:effectLst/>
                <a:uLnTx/>
                <a:uFillTx/>
                <a:latin typeface="+mn-lt"/>
                <a:cs typeface="Arial"/>
                <a:sym typeface="Arial"/>
              </a:rPr>
              <a:t>d'Hebron</a:t>
            </a:r>
            <a:r>
              <a:rPr kumimoji="0" lang="en-GB" sz="1200" b="0" i="1" u="none" strike="noStrike" kern="0" cap="none" spc="0" normalizeH="0" baseline="0" noProof="0" dirty="0">
                <a:ln>
                  <a:noFill/>
                </a:ln>
                <a:solidFill>
                  <a:srgbClr val="FFFFFF"/>
                </a:solidFill>
                <a:effectLst/>
                <a:uLnTx/>
                <a:uFillTx/>
                <a:latin typeface="+mn-lt"/>
                <a:cs typeface="Arial"/>
                <a:sym typeface="Arial"/>
              </a:rPr>
              <a:t> University Hospital, Barcelona, Spain</a:t>
            </a:r>
          </a:p>
        </p:txBody>
      </p:sp>
      <p:sp>
        <p:nvSpPr>
          <p:cNvPr id="9" name="Rounded Rectangle">
            <a:extLst>
              <a:ext uri="{FF2B5EF4-FFF2-40B4-BE49-F238E27FC236}">
                <a16:creationId xmlns:a16="http://schemas.microsoft.com/office/drawing/2014/main" id="{96E9F10A-DE86-565F-194E-CE2AF48BF29E}"/>
              </a:ext>
            </a:extLst>
          </p:cNvPr>
          <p:cNvSpPr/>
          <p:nvPr/>
        </p:nvSpPr>
        <p:spPr>
          <a:xfrm>
            <a:off x="2270333" y="2465180"/>
            <a:ext cx="7885172" cy="1161297"/>
          </a:xfrm>
          <a:prstGeom prst="roundRect">
            <a:avLst/>
          </a:prstGeom>
          <a:solidFill>
            <a:schemeClr val="accent1"/>
          </a:solidFill>
          <a:ln w="12700" cap="flat">
            <a:noFill/>
            <a:miter lim="400000"/>
          </a:ln>
          <a:effectLst>
            <a:outerShdw blurRad="50800" dist="27940" dir="5400000" rotWithShape="0">
              <a:srgbClr val="000000">
                <a:alpha val="32000"/>
              </a:srgbClr>
            </a:outerShdw>
          </a:effectLst>
        </p:spPr>
        <p:txBody>
          <a:bodyPr wrap="square" lIns="45718" tIns="45718" rIns="45718" bIns="45718" numCol="1" anchor="ctr">
            <a:noAutofit/>
          </a:bodyPr>
          <a:lstStyle/>
          <a:p>
            <a:pPr marL="0" marR="0" lvl="0" indent="107950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kumimoji="0" lang="en-GB" sz="1600" b="0" i="0" u="none" strike="noStrike" kern="0" cap="none" spc="0" normalizeH="0" baseline="0" noProof="0" dirty="0">
                <a:ln>
                  <a:noFill/>
                </a:ln>
                <a:solidFill>
                  <a:srgbClr val="FFFFFF"/>
                </a:solidFill>
                <a:effectLst/>
                <a:uLnTx/>
                <a:uFillTx/>
                <a:ea typeface="Arial"/>
                <a:cs typeface="Arial"/>
                <a:sym typeface="Arial"/>
              </a:rPr>
              <a:t>Focus: Advanced NSCLC (not radically treatable stage III and stage IV)</a:t>
            </a:r>
          </a:p>
          <a:p>
            <a:pPr marL="0" marR="0" lvl="0" indent="107950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kumimoji="0" lang="en-GB" sz="1600" b="0" i="0" u="none" strike="noStrike" kern="0" cap="none" spc="0" normalizeH="0" baseline="0" noProof="0" dirty="0">
                <a:ln>
                  <a:noFill/>
                </a:ln>
                <a:solidFill>
                  <a:srgbClr val="FFFFFF"/>
                </a:solidFill>
                <a:effectLst/>
                <a:uLnTx/>
                <a:uFillTx/>
                <a:ea typeface="Arial"/>
                <a:cs typeface="Arial"/>
                <a:sym typeface="Arial"/>
              </a:rPr>
              <a:t>and biomarkers (all stages) ​</a:t>
            </a:r>
          </a:p>
          <a:p>
            <a:pPr marL="0" marR="0" lvl="0" indent="107950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kumimoji="0" lang="en-GB" sz="1600" b="1" i="0" u="none" strike="noStrike" kern="0" cap="none" spc="0" normalizeH="0" baseline="0" noProof="0" dirty="0">
                <a:ln>
                  <a:noFill/>
                </a:ln>
                <a:solidFill>
                  <a:srgbClr val="FFFFFF"/>
                </a:solidFill>
                <a:effectLst/>
                <a:uLnTx/>
                <a:uFillTx/>
                <a:ea typeface="Arial"/>
                <a:cs typeface="Arial"/>
                <a:sym typeface="Arial"/>
              </a:rPr>
              <a:t>Dr Solange Peters</a:t>
            </a:r>
          </a:p>
          <a:p>
            <a:pPr marL="0" marR="0" lvl="0" indent="107950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kumimoji="0" lang="en-GB" sz="1200" b="0" i="1" u="none" strike="noStrike" kern="0" cap="none" spc="0" normalizeH="0" baseline="0" noProof="0" dirty="0">
                <a:ln>
                  <a:noFill/>
                </a:ln>
                <a:solidFill>
                  <a:srgbClr val="FFFFFF"/>
                </a:solidFill>
                <a:effectLst/>
                <a:uLnTx/>
                <a:uFillTx/>
                <a:ea typeface="Arial"/>
                <a:cs typeface="Arial"/>
                <a:sym typeface="Arial"/>
              </a:rPr>
              <a:t>Multidisciplinary Oncology </a:t>
            </a:r>
            <a:r>
              <a:rPr kumimoji="0" lang="en-GB" sz="1200" b="0" i="1" u="none" strike="noStrike" kern="0" cap="none" spc="0" normalizeH="0" baseline="0" noProof="0" dirty="0" err="1">
                <a:ln>
                  <a:noFill/>
                </a:ln>
                <a:solidFill>
                  <a:srgbClr val="FFFFFF"/>
                </a:solidFill>
                <a:effectLst/>
                <a:uLnTx/>
                <a:uFillTx/>
                <a:ea typeface="Arial"/>
                <a:cs typeface="Arial"/>
                <a:sym typeface="Arial"/>
              </a:rPr>
              <a:t>Center</a:t>
            </a:r>
            <a:r>
              <a:rPr kumimoji="0" lang="en-GB" sz="1200" b="0" i="1" u="none" strike="noStrike" kern="0" cap="none" spc="0" normalizeH="0" baseline="0" noProof="0" dirty="0">
                <a:ln>
                  <a:noFill/>
                </a:ln>
                <a:solidFill>
                  <a:srgbClr val="FFFFFF"/>
                </a:solidFill>
                <a:effectLst/>
                <a:uLnTx/>
                <a:uFillTx/>
                <a:ea typeface="Arial"/>
                <a:cs typeface="Arial"/>
                <a:sym typeface="Arial"/>
              </a:rPr>
              <a:t>, Lausanne Cancer </a:t>
            </a:r>
            <a:r>
              <a:rPr kumimoji="0" lang="en-GB" sz="1200" b="0" i="1" u="none" strike="noStrike" kern="0" cap="none" spc="0" normalizeH="0" baseline="0" noProof="0" dirty="0" err="1">
                <a:ln>
                  <a:noFill/>
                </a:ln>
                <a:solidFill>
                  <a:srgbClr val="FFFFFF"/>
                </a:solidFill>
                <a:effectLst/>
                <a:uLnTx/>
                <a:uFillTx/>
                <a:ea typeface="Arial"/>
                <a:cs typeface="Arial"/>
                <a:sym typeface="Arial"/>
              </a:rPr>
              <a:t>Center</a:t>
            </a:r>
            <a:r>
              <a:rPr kumimoji="0" lang="en-GB" sz="1200" b="0" i="1" u="none" strike="noStrike" kern="0" cap="none" spc="0" normalizeH="0" baseline="0" noProof="0" dirty="0">
                <a:ln>
                  <a:noFill/>
                </a:ln>
                <a:solidFill>
                  <a:srgbClr val="FFFFFF"/>
                </a:solidFill>
                <a:effectLst/>
                <a:uLnTx/>
                <a:uFillTx/>
                <a:ea typeface="Arial"/>
                <a:cs typeface="Arial"/>
                <a:sym typeface="Arial"/>
              </a:rPr>
              <a:t>, Lausanne, Switzerland</a:t>
            </a:r>
            <a:endParaRPr kumimoji="0" lang="en-GB" sz="1200" b="0" i="0" u="none" strike="noStrike" kern="0" cap="none" spc="0" normalizeH="0" baseline="0" noProof="0" dirty="0">
              <a:ln>
                <a:noFill/>
              </a:ln>
              <a:solidFill>
                <a:srgbClr val="FFFFFF"/>
              </a:solidFill>
              <a:effectLst/>
              <a:uLnTx/>
              <a:uFillTx/>
              <a:ea typeface="Arial"/>
              <a:cs typeface="Arial"/>
              <a:sym typeface="Arial"/>
            </a:endParaRPr>
          </a:p>
        </p:txBody>
      </p:sp>
      <p:pic>
        <p:nvPicPr>
          <p:cNvPr id="20" name="Picture 2">
            <a:extLst>
              <a:ext uri="{FF2B5EF4-FFF2-40B4-BE49-F238E27FC236}">
                <a16:creationId xmlns:a16="http://schemas.microsoft.com/office/drawing/2014/main" id="{09D6F4C8-D2B3-904F-4607-F5B28BC4DCEB}"/>
              </a:ext>
            </a:extLst>
          </p:cNvPr>
          <p:cNvPicPr>
            <a:picLocks noChangeAspect="1"/>
          </p:cNvPicPr>
          <p:nvPr/>
        </p:nvPicPr>
        <p:blipFill>
          <a:blip r:embed="rId2" cstate="print">
            <a:extLst>
              <a:ext uri="{28A0092B-C50C-407E-A947-70E740481C1C}">
                <a14:useLocalDpi xmlns:a14="http://schemas.microsoft.com/office/drawing/2010/main" val="0"/>
              </a:ext>
            </a:extLst>
          </a:blip>
          <a:srcRect t="1419" b="1419"/>
          <a:stretch/>
        </p:blipFill>
        <p:spPr>
          <a:xfrm>
            <a:off x="2257202" y="2443459"/>
            <a:ext cx="924323" cy="1204913"/>
          </a:xfrm>
          <a:custGeom>
            <a:avLst/>
            <a:gdLst/>
            <a:ahLst/>
            <a:cxnLst>
              <a:cxn ang="0">
                <a:pos x="wd2" y="hd2"/>
              </a:cxn>
              <a:cxn ang="5400000">
                <a:pos x="wd2" y="hd2"/>
              </a:cxn>
              <a:cxn ang="10800000">
                <a:pos x="wd2" y="hd2"/>
              </a:cxn>
              <a:cxn ang="16200000">
                <a:pos x="wd2" y="hd2"/>
              </a:cxn>
            </a:cxnLst>
            <a:rect l="0" t="0" r="r" b="b"/>
            <a:pathLst>
              <a:path w="21600" h="21600" extrusionOk="0">
                <a:moveTo>
                  <a:pt x="1892" y="0"/>
                </a:moveTo>
                <a:cubicBezTo>
                  <a:pt x="845" y="0"/>
                  <a:pt x="0" y="648"/>
                  <a:pt x="0" y="1451"/>
                </a:cubicBezTo>
                <a:lnTo>
                  <a:pt x="0" y="20142"/>
                </a:lnTo>
                <a:cubicBezTo>
                  <a:pt x="0" y="20945"/>
                  <a:pt x="845" y="21600"/>
                  <a:pt x="1892" y="21600"/>
                </a:cubicBezTo>
                <a:lnTo>
                  <a:pt x="19699" y="21600"/>
                </a:lnTo>
                <a:cubicBezTo>
                  <a:pt x="20746" y="21600"/>
                  <a:pt x="21600" y="20945"/>
                  <a:pt x="21600" y="20142"/>
                </a:cubicBezTo>
                <a:lnTo>
                  <a:pt x="21600" y="1451"/>
                </a:lnTo>
                <a:cubicBezTo>
                  <a:pt x="21600" y="648"/>
                  <a:pt x="20746" y="0"/>
                  <a:pt x="19699" y="0"/>
                </a:cubicBezTo>
                <a:lnTo>
                  <a:pt x="1892" y="0"/>
                </a:lnTo>
                <a:close/>
              </a:path>
            </a:pathLst>
          </a:custGeom>
          <a:ln w="28575">
            <a:solidFill>
              <a:srgbClr val="FFFFFF"/>
            </a:solidFill>
          </a:ln>
        </p:spPr>
      </p:pic>
      <p:pic>
        <p:nvPicPr>
          <p:cNvPr id="21" name="Picture 15">
            <a:extLst>
              <a:ext uri="{FF2B5EF4-FFF2-40B4-BE49-F238E27FC236}">
                <a16:creationId xmlns:a16="http://schemas.microsoft.com/office/drawing/2014/main" id="{69D981EA-F8F9-2B47-2645-138390C46AC8}"/>
              </a:ext>
            </a:extLst>
          </p:cNvPr>
          <p:cNvPicPr>
            <a:picLocks noChangeAspect="1"/>
          </p:cNvPicPr>
          <p:nvPr/>
        </p:nvPicPr>
        <p:blipFill>
          <a:blip r:embed="rId3" cstate="print">
            <a:extLst>
              <a:ext uri="{28A0092B-C50C-407E-A947-70E740481C1C}">
                <a14:useLocalDpi xmlns:a14="http://schemas.microsoft.com/office/drawing/2010/main" val="0"/>
              </a:ext>
            </a:extLst>
          </a:blip>
          <a:srcRect l="2698" r="2698"/>
          <a:stretch/>
        </p:blipFill>
        <p:spPr>
          <a:xfrm>
            <a:off x="2257203" y="4041556"/>
            <a:ext cx="917904" cy="1123157"/>
          </a:xfrm>
          <a:custGeom>
            <a:avLst/>
            <a:gdLst/>
            <a:ahLst/>
            <a:cxnLst>
              <a:cxn ang="0">
                <a:pos x="wd2" y="hd2"/>
              </a:cxn>
              <a:cxn ang="5400000">
                <a:pos x="wd2" y="hd2"/>
              </a:cxn>
              <a:cxn ang="10800000">
                <a:pos x="wd2" y="hd2"/>
              </a:cxn>
              <a:cxn ang="16200000">
                <a:pos x="wd2" y="hd2"/>
              </a:cxn>
            </a:cxnLst>
            <a:rect l="0" t="0" r="r" b="b"/>
            <a:pathLst>
              <a:path w="21600" h="21600" extrusionOk="0">
                <a:moveTo>
                  <a:pt x="1896" y="0"/>
                </a:moveTo>
                <a:cubicBezTo>
                  <a:pt x="848" y="0"/>
                  <a:pt x="0" y="693"/>
                  <a:pt x="0" y="1549"/>
                </a:cubicBezTo>
                <a:lnTo>
                  <a:pt x="0" y="20051"/>
                </a:lnTo>
                <a:cubicBezTo>
                  <a:pt x="0" y="20907"/>
                  <a:pt x="848" y="21600"/>
                  <a:pt x="1896" y="21600"/>
                </a:cubicBezTo>
                <a:lnTo>
                  <a:pt x="19704" y="21600"/>
                </a:lnTo>
                <a:cubicBezTo>
                  <a:pt x="20752" y="21600"/>
                  <a:pt x="21600" y="20907"/>
                  <a:pt x="21600" y="20051"/>
                </a:cubicBezTo>
                <a:lnTo>
                  <a:pt x="21600" y="1549"/>
                </a:lnTo>
                <a:cubicBezTo>
                  <a:pt x="21600" y="693"/>
                  <a:pt x="20752" y="0"/>
                  <a:pt x="19704" y="0"/>
                </a:cubicBezTo>
                <a:lnTo>
                  <a:pt x="1896" y="0"/>
                </a:lnTo>
                <a:close/>
              </a:path>
            </a:pathLst>
          </a:custGeom>
          <a:ln w="28575">
            <a:solidFill>
              <a:srgbClr val="FFFFFF"/>
            </a:solidFill>
          </a:ln>
        </p:spPr>
      </p:pic>
    </p:spTree>
    <p:extLst>
      <p:ext uri="{BB962C8B-B14F-4D97-AF65-F5344CB8AC3E}">
        <p14:creationId xmlns:p14="http://schemas.microsoft.com/office/powerpoint/2010/main" val="18677097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noProof="0" dirty="0">
                <a:latin typeface="+mn-lt"/>
              </a:rPr>
              <a:t>Contents</a:t>
            </a:r>
          </a:p>
        </p:txBody>
      </p:sp>
      <p:sp>
        <p:nvSpPr>
          <p:cNvPr id="3" name="Content Placeholder 2"/>
          <p:cNvSpPr>
            <a:spLocks noGrp="1"/>
          </p:cNvSpPr>
          <p:nvPr>
            <p:ph idx="1"/>
          </p:nvPr>
        </p:nvSpPr>
        <p:spPr/>
        <p:txBody>
          <a:bodyPr/>
          <a:lstStyle/>
          <a:p>
            <a:r>
              <a:rPr lang="en-GB" noProof="0" dirty="0"/>
              <a:t>Early stage and locally advanced NSCLC – Stages I, II and III​</a:t>
            </a:r>
          </a:p>
          <a:p>
            <a:r>
              <a:rPr lang="en-GB" noProof="0" dirty="0"/>
              <a:t>Advanced NSCLC – Not radically treatable stage III and stage IV​</a:t>
            </a:r>
          </a:p>
          <a:p>
            <a:pPr lvl="1"/>
            <a:r>
              <a:rPr lang="en-GB" noProof="0" dirty="0"/>
              <a:t>Immunotherapy</a:t>
            </a:r>
          </a:p>
          <a:p>
            <a:pPr lvl="1"/>
            <a:r>
              <a:rPr lang="en-GB" noProof="0" dirty="0"/>
              <a:t>Targeted therapies</a:t>
            </a:r>
          </a:p>
          <a:p>
            <a:pPr lvl="1"/>
            <a:r>
              <a:rPr lang="en-GB" noProof="0" dirty="0"/>
              <a:t>ADCs and other therapies​</a:t>
            </a:r>
          </a:p>
          <a:p>
            <a:r>
              <a:rPr lang="en-GB" dirty="0"/>
              <a:t>Genomics</a:t>
            </a:r>
          </a:p>
        </p:txBody>
      </p:sp>
      <p:sp>
        <p:nvSpPr>
          <p:cNvPr id="4" name="TextBox 3">
            <a:extLst>
              <a:ext uri="{FF2B5EF4-FFF2-40B4-BE49-F238E27FC236}">
                <a16:creationId xmlns:a16="http://schemas.microsoft.com/office/drawing/2014/main" id="{54576DC2-F737-462D-83C6-DEE126C1400E}"/>
              </a:ext>
            </a:extLst>
          </p:cNvPr>
          <p:cNvSpPr txBox="1"/>
          <p:nvPr/>
        </p:nvSpPr>
        <p:spPr>
          <a:xfrm>
            <a:off x="1751489" y="5529191"/>
            <a:ext cx="8689022" cy="1107994"/>
          </a:xfrm>
          <a:prstGeom prst="rect">
            <a:avLst/>
          </a:prstGeom>
          <a:noFill/>
          <a:ln w="25400" cap="flat">
            <a:noFill/>
            <a:miter lim="400000"/>
          </a:ln>
          <a:effectLst/>
          <a:sp3d/>
        </p:spPr>
        <p:style>
          <a:lnRef idx="0">
            <a:scrgbClr r="0" g="0" b="0"/>
          </a:lnRef>
          <a:fillRef idx="0">
            <a:scrgbClr r="0" g="0" b="0"/>
          </a:fillRef>
          <a:effectRef idx="0">
            <a:scrgbClr r="0" g="0" b="0"/>
          </a:effectRef>
          <a:fontRef idx="none"/>
        </p:style>
        <p:txBody>
          <a:bodyPr rot="0" spcFirstLastPara="1" vert="horz" wrap="square" lIns="91439" tIns="91439" rIns="91439" bIns="91439"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9pPr>
          </a:lstStyle>
          <a:p>
            <a:pPr algn="ctr"/>
            <a:r>
              <a:rPr lang="en-US" sz="1200" dirty="0">
                <a:solidFill>
                  <a:srgbClr val="000000"/>
                </a:solidFill>
                <a:latin typeface="+mn-lt"/>
                <a:ea typeface="Calibri" panose="020F0502020204030204" pitchFamily="34" charset="0"/>
                <a:cs typeface="Arial" panose="020B0604020202020204" pitchFamily="34" charset="0"/>
              </a:rPr>
              <a:t>The copyright of the meeting abstracts referred to in this publication is owned by the </a:t>
            </a:r>
            <a:br>
              <a:rPr lang="en-US" sz="1200" dirty="0">
                <a:solidFill>
                  <a:srgbClr val="000000"/>
                </a:solidFill>
                <a:latin typeface="+mn-lt"/>
                <a:ea typeface="Calibri" panose="020F0502020204030204" pitchFamily="34" charset="0"/>
                <a:cs typeface="Arial" panose="020B0604020202020204" pitchFamily="34" charset="0"/>
              </a:rPr>
            </a:br>
            <a:r>
              <a:rPr lang="en-US" sz="1200" dirty="0">
                <a:solidFill>
                  <a:srgbClr val="000000"/>
                </a:solidFill>
                <a:latin typeface="+mn-lt"/>
                <a:ea typeface="Calibri" panose="020F0502020204030204" pitchFamily="34" charset="0"/>
                <a:cs typeface="Arial" panose="020B0604020202020204" pitchFamily="34" charset="0"/>
              </a:rPr>
              <a:t>American Association for Cancer Research. Although great care has been taken in compiling the content of this publication, neither Springer Health+, the American Association for Cancer Research, nor their employees or subcontractors are responsible or liable in any way for the currency of the information; for any errors, omissions, or inaccuracies in the original or following translation; or for any consequences arising therefrom. Approved product information should be reviewed before use.</a:t>
            </a:r>
            <a:endParaRPr lang="en-GB" sz="1200" dirty="0">
              <a:latin typeface="+mn-lt"/>
              <a:cs typeface="Arial" panose="020B0604020202020204" pitchFamily="34" charset="0"/>
            </a:endParaRPr>
          </a:p>
        </p:txBody>
      </p:sp>
    </p:spTree>
    <p:extLst>
      <p:ext uri="{BB962C8B-B14F-4D97-AF65-F5344CB8AC3E}">
        <p14:creationId xmlns:p14="http://schemas.microsoft.com/office/powerpoint/2010/main" val="9757076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41DABC-36CB-D09F-692A-A26E18C5A3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AA7D20-5BA5-0E2E-FADC-055FDEAB3EFE}"/>
              </a:ext>
            </a:extLst>
          </p:cNvPr>
          <p:cNvSpPr>
            <a:spLocks noGrp="1"/>
          </p:cNvSpPr>
          <p:nvPr>
            <p:ph type="ctrTitle"/>
          </p:nvPr>
        </p:nvSpPr>
        <p:spPr/>
        <p:txBody>
          <a:bodyPr/>
          <a:lstStyle/>
          <a:p>
            <a:r>
              <a:rPr lang="en-GB" sz="4400" noProof="0" dirty="0">
                <a:latin typeface="+mn-lt"/>
              </a:rPr>
              <a:t>Early stage and locally advanced NSCLC – Stages I, II and III​</a:t>
            </a:r>
            <a:endParaRPr lang="en-GB" noProof="0" dirty="0">
              <a:latin typeface="+mn-lt"/>
            </a:endParaRPr>
          </a:p>
        </p:txBody>
      </p:sp>
    </p:spTree>
    <p:extLst>
      <p:ext uri="{BB962C8B-B14F-4D97-AF65-F5344CB8AC3E}">
        <p14:creationId xmlns:p14="http://schemas.microsoft.com/office/powerpoint/2010/main" val="11400939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EFDBD9-5404-3317-8CD9-D15FD82DEC2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481F7AEE-21EB-4714-BDEB-B045F6B32063}"/>
              </a:ext>
            </a:extLst>
          </p:cNvPr>
          <p:cNvSpPr>
            <a:spLocks noGrp="1"/>
          </p:cNvSpPr>
          <p:nvPr>
            <p:ph type="title"/>
          </p:nvPr>
        </p:nvSpPr>
        <p:spPr>
          <a:xfrm>
            <a:off x="304800" y="107950"/>
            <a:ext cx="11033760" cy="939800"/>
          </a:xfrm>
        </p:spPr>
        <p:txBody>
          <a:bodyPr/>
          <a:lstStyle/>
          <a:p>
            <a:r>
              <a:rPr lang="en-GB" dirty="0">
                <a:latin typeface="+mn-lt"/>
              </a:rPr>
              <a:t>CT014</a:t>
            </a:r>
            <a:r>
              <a:rPr lang="en-GB" noProof="0" dirty="0">
                <a:latin typeface="+mn-lt"/>
              </a:rPr>
              <a:t>: </a:t>
            </a:r>
            <a:r>
              <a:rPr lang="en-GB" dirty="0">
                <a:latin typeface="+mn-lt"/>
              </a:rPr>
              <a:t>Perioperative adebrelimab (A) plus chemotherapy (chemo) in resectable stage II-III NSCLC: Phase 3 EFS interim analysis (IA) and molecular residual disease (MRD) analysis </a:t>
            </a:r>
            <a:r>
              <a:rPr lang="en-GB" noProof="0" dirty="0">
                <a:latin typeface="+mn-lt"/>
              </a:rPr>
              <a:t>– </a:t>
            </a:r>
            <a:r>
              <a:rPr lang="en-GB" dirty="0">
                <a:latin typeface="+mn-lt"/>
              </a:rPr>
              <a:t>Wu Y-L</a:t>
            </a:r>
            <a:r>
              <a:rPr lang="en-GB" noProof="0" dirty="0">
                <a:latin typeface="+mn-lt"/>
              </a:rPr>
              <a:t>, et al</a:t>
            </a:r>
          </a:p>
        </p:txBody>
      </p:sp>
      <p:sp>
        <p:nvSpPr>
          <p:cNvPr id="11" name="Content Placeholder 7">
            <a:extLst>
              <a:ext uri="{FF2B5EF4-FFF2-40B4-BE49-F238E27FC236}">
                <a16:creationId xmlns:a16="http://schemas.microsoft.com/office/drawing/2014/main" id="{06B3A675-14BA-50A8-2747-6FB4C1D7939F}"/>
              </a:ext>
            </a:extLst>
          </p:cNvPr>
          <p:cNvSpPr>
            <a:spLocks noGrp="1"/>
          </p:cNvSpPr>
          <p:nvPr>
            <p:ph idx="1"/>
          </p:nvPr>
        </p:nvSpPr>
        <p:spPr>
          <a:xfrm>
            <a:off x="304799" y="1246909"/>
            <a:ext cx="11033761" cy="5055650"/>
          </a:xfrm>
        </p:spPr>
        <p:txBody>
          <a:bodyPr/>
          <a:lstStyle/>
          <a:p>
            <a:r>
              <a:rPr lang="en-GB" b="1" noProof="0" dirty="0"/>
              <a:t>Study objective</a:t>
            </a:r>
          </a:p>
          <a:p>
            <a:pPr lvl="1"/>
            <a:r>
              <a:rPr lang="en-GB" noProof="0" dirty="0"/>
              <a:t>To evaluate EFS and MRD for perioperative adebrelimab + chemotherapy in patients with resectable stage II–III NSCLC</a:t>
            </a:r>
          </a:p>
        </p:txBody>
      </p:sp>
      <p:sp>
        <p:nvSpPr>
          <p:cNvPr id="12" name="Text Placeholder 4">
            <a:extLst>
              <a:ext uri="{FF2B5EF4-FFF2-40B4-BE49-F238E27FC236}">
                <a16:creationId xmlns:a16="http://schemas.microsoft.com/office/drawing/2014/main" id="{F2751D3B-E4AB-ED66-FCF5-2F9E6B30AFCE}"/>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hangingPunct="1"/>
            <a:r>
              <a:rPr lang="en-GB" dirty="0"/>
              <a:t>Wu Y-L, et al. AACR; 2026. Abstract nr CT014</a:t>
            </a:r>
          </a:p>
        </p:txBody>
      </p:sp>
      <p:sp>
        <p:nvSpPr>
          <p:cNvPr id="13" name="Text Placeholder 14">
            <a:extLst>
              <a:ext uri="{FF2B5EF4-FFF2-40B4-BE49-F238E27FC236}">
                <a16:creationId xmlns:a16="http://schemas.microsoft.com/office/drawing/2014/main" id="{97223EAC-72E0-C63C-245B-CFAB1A70C860}"/>
              </a:ext>
            </a:extLst>
          </p:cNvPr>
          <p:cNvSpPr>
            <a:spLocks noGrp="1"/>
          </p:cNvSpPr>
          <p:nvPr>
            <p:ph type="body" sz="quarter" idx="10"/>
          </p:nvPr>
        </p:nvSpPr>
        <p:spPr>
          <a:xfrm>
            <a:off x="304799" y="6233974"/>
            <a:ext cx="7883703" cy="487363"/>
          </a:xfrm>
        </p:spPr>
        <p:txBody>
          <a:bodyPr/>
          <a:lstStyle/>
          <a:p>
            <a:r>
              <a:rPr lang="en-GB" dirty="0">
                <a:latin typeface="Arial" panose="020B0604020202020204" pitchFamily="34" charset="0"/>
                <a:cs typeface="Arial" panose="020B0604020202020204" pitchFamily="34" charset="0"/>
              </a:rPr>
              <a:t>Median follow-up 23.6 months. </a:t>
            </a:r>
            <a:br>
              <a:rPr lang="en-GB" dirty="0">
                <a:latin typeface="Arial" panose="020B0604020202020204" pitchFamily="34" charset="0"/>
                <a:cs typeface="Arial" panose="020B0604020202020204" pitchFamily="34" charset="0"/>
              </a:rPr>
            </a:br>
            <a:r>
              <a:rPr lang="en-GB" noProof="0" dirty="0"/>
              <a:t>*SQ: paclitaxel/nab-paclitaxel + carboplatin or gemcitabine + cisplatin; NSQ: pemetrexed + cisplatin/carboplatin.</a:t>
            </a:r>
          </a:p>
        </p:txBody>
      </p:sp>
      <p:sp>
        <p:nvSpPr>
          <p:cNvPr id="2" name="TextBox 1">
            <a:extLst>
              <a:ext uri="{FF2B5EF4-FFF2-40B4-BE49-F238E27FC236}">
                <a16:creationId xmlns:a16="http://schemas.microsoft.com/office/drawing/2014/main" id="{C6FB6537-5E33-CAB9-B77C-3434CFD58FEA}"/>
              </a:ext>
            </a:extLst>
          </p:cNvPr>
          <p:cNvSpPr txBox="1">
            <a:spLocks noChangeArrowheads="1"/>
          </p:cNvSpPr>
          <p:nvPr/>
        </p:nvSpPr>
        <p:spPr bwMode="auto">
          <a:xfrm>
            <a:off x="2026401" y="557484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ea typeface="+mn-ea"/>
                <a:cs typeface="Arial"/>
                <a:sym typeface="Helvetica"/>
              </a:rPr>
              <a:t>Primary 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US" sz="1600" b="0" i="0" u="none" strike="noStrike" kern="1200" cap="none" spc="0" normalizeH="0" baseline="0" noProof="0" dirty="0">
                <a:ln>
                  <a:noFill/>
                </a:ln>
                <a:solidFill>
                  <a:srgbClr val="363636"/>
                </a:solidFill>
                <a:effectLst/>
                <a:uLnTx/>
                <a:uFillTx/>
                <a:ea typeface="+mn-ea"/>
                <a:cs typeface="Arial"/>
                <a:sym typeface="Helvetica"/>
              </a:rPr>
              <a:t>EFS (BICR), MPR (BIPR)</a:t>
            </a:r>
          </a:p>
        </p:txBody>
      </p:sp>
      <p:sp>
        <p:nvSpPr>
          <p:cNvPr id="3" name="Content Placeholder 26">
            <a:extLst>
              <a:ext uri="{FF2B5EF4-FFF2-40B4-BE49-F238E27FC236}">
                <a16:creationId xmlns:a16="http://schemas.microsoft.com/office/drawing/2014/main" id="{CCC075F6-94E9-A504-EB0C-420EF204FAC3}"/>
              </a:ext>
            </a:extLst>
          </p:cNvPr>
          <p:cNvSpPr txBox="1">
            <a:spLocks/>
          </p:cNvSpPr>
          <p:nvPr/>
        </p:nvSpPr>
        <p:spPr>
          <a:xfrm>
            <a:off x="6269105" y="5574848"/>
            <a:ext cx="4808403" cy="709613"/>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ea typeface="+mn-ea"/>
                <a:cs typeface="Arial"/>
                <a:sym typeface="Helvetica"/>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kumimoji="0" lang="en-US" sz="1600" b="0" i="0" u="none" strike="noStrike" kern="1200" cap="none" spc="0" normalizeH="0" baseline="0" noProof="0" dirty="0">
                <a:ln>
                  <a:noFill/>
                </a:ln>
                <a:solidFill>
                  <a:srgbClr val="363636"/>
                </a:solidFill>
                <a:effectLst/>
                <a:uLnTx/>
                <a:uFillTx/>
                <a:ea typeface="+mn-ea"/>
                <a:cs typeface="Arial"/>
                <a:sym typeface="Helvetica"/>
              </a:rPr>
              <a:t>EFS (investigator assessed), OS, pCR, ORR, DFS, PFS2, safety</a:t>
            </a:r>
          </a:p>
        </p:txBody>
      </p:sp>
      <p:sp>
        <p:nvSpPr>
          <p:cNvPr id="4" name="Oval 3">
            <a:extLst>
              <a:ext uri="{FF2B5EF4-FFF2-40B4-BE49-F238E27FC236}">
                <a16:creationId xmlns:a16="http://schemas.microsoft.com/office/drawing/2014/main" id="{FD813E62-0536-3F76-5CD6-51302AA4B1C0}"/>
              </a:ext>
            </a:extLst>
          </p:cNvPr>
          <p:cNvSpPr>
            <a:spLocks noChangeArrowheads="1"/>
          </p:cNvSpPr>
          <p:nvPr/>
        </p:nvSpPr>
        <p:spPr bwMode="auto">
          <a:xfrm>
            <a:off x="3399735" y="3690404"/>
            <a:ext cx="583595" cy="584200"/>
          </a:xfrm>
          <a:prstGeom prst="ellipse">
            <a:avLst/>
          </a:prstGeom>
          <a:noFill/>
          <a:ln w="38100">
            <a:solidFill>
              <a:schemeClr val="bg1"/>
            </a:solidFill>
            <a:round/>
            <a:headEnd/>
            <a:tailEnd/>
          </a:ln>
        </p:spPr>
        <p:txBody>
          <a:bodyPr wrap="none"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002850"/>
                </a:solidFill>
                <a:effectLst/>
                <a:uLnTx/>
                <a:uFillTx/>
                <a:ea typeface="SimSun" pitchFamily="2" charset="-122"/>
                <a:cs typeface="+mn-cs"/>
                <a:sym typeface="Helvetica"/>
              </a:rPr>
              <a:t>1:1</a:t>
            </a:r>
          </a:p>
        </p:txBody>
      </p:sp>
      <p:cxnSp>
        <p:nvCxnSpPr>
          <p:cNvPr id="5" name="AutoShape 15">
            <a:extLst>
              <a:ext uri="{FF2B5EF4-FFF2-40B4-BE49-F238E27FC236}">
                <a16:creationId xmlns:a16="http://schemas.microsoft.com/office/drawing/2014/main" id="{678C4804-0531-57EF-DB7B-6F3CB03A1523}"/>
              </a:ext>
            </a:extLst>
          </p:cNvPr>
          <p:cNvCxnSpPr>
            <a:cxnSpLocks noChangeShapeType="1"/>
            <a:stCxn id="4" idx="0"/>
            <a:endCxn id="14" idx="1"/>
          </p:cNvCxnSpPr>
          <p:nvPr/>
        </p:nvCxnSpPr>
        <p:spPr bwMode="auto">
          <a:xfrm rot="5400000" flipH="1" flipV="1">
            <a:off x="3386530" y="3177357"/>
            <a:ext cx="818050" cy="208045"/>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0C270ABB-1AD9-D62A-5FED-66BE9942A5D7}"/>
              </a:ext>
            </a:extLst>
          </p:cNvPr>
          <p:cNvCxnSpPr>
            <a:cxnSpLocks noChangeShapeType="1"/>
            <a:stCxn id="4" idx="4"/>
            <a:endCxn id="10" idx="1"/>
          </p:cNvCxnSpPr>
          <p:nvPr/>
        </p:nvCxnSpPr>
        <p:spPr bwMode="auto">
          <a:xfrm rot="16200000" flipH="1">
            <a:off x="3441204" y="4524932"/>
            <a:ext cx="708796" cy="208139"/>
          </a:xfrm>
          <a:prstGeom prst="bentConnector2">
            <a:avLst/>
          </a:prstGeom>
          <a:noFill/>
          <a:ln w="38100">
            <a:solidFill>
              <a:schemeClr val="bg1"/>
            </a:solidFill>
            <a:miter lim="800000"/>
            <a:headEnd/>
            <a:tailEnd type="triangle" w="med" len="med"/>
          </a:ln>
        </p:spPr>
      </p:cxnSp>
      <p:sp>
        <p:nvSpPr>
          <p:cNvPr id="7" name="Content Placeholder 26">
            <a:extLst>
              <a:ext uri="{FF2B5EF4-FFF2-40B4-BE49-F238E27FC236}">
                <a16:creationId xmlns:a16="http://schemas.microsoft.com/office/drawing/2014/main" id="{8292BB52-2806-A87B-08C2-CBAD0B0E2774}"/>
              </a:ext>
            </a:extLst>
          </p:cNvPr>
          <p:cNvSpPr txBox="1">
            <a:spLocks/>
          </p:cNvSpPr>
          <p:nvPr/>
        </p:nvSpPr>
        <p:spPr bwMode="auto">
          <a:xfrm>
            <a:off x="4134053" y="3352942"/>
            <a:ext cx="4130672" cy="892175"/>
          </a:xfrm>
          <a:prstGeom prst="rect">
            <a:avLst/>
          </a:prstGeom>
          <a:noFill/>
          <a:ln w="9525">
            <a:noFill/>
            <a:miter lim="800000"/>
            <a:headEnd/>
            <a:tailEnd/>
          </a:ln>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kumimoji="0" lang="en-US" sz="1400" b="1" i="0" u="none" strike="noStrike" kern="1200" cap="none" spc="0" normalizeH="0" baseline="0" noProof="0" dirty="0">
                <a:ln>
                  <a:noFill/>
                </a:ln>
                <a:solidFill>
                  <a:srgbClr val="363636"/>
                </a:solidFill>
                <a:effectLst/>
                <a:uLnTx/>
                <a:uFillTx/>
                <a:sym typeface="Helvetica"/>
              </a:rPr>
              <a:t>Stratification</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US" sz="1400" b="0" i="0" u="none" strike="noStrike" kern="1200" cap="none" spc="0" normalizeH="0" baseline="0" noProof="0" dirty="0">
                <a:ln>
                  <a:noFill/>
                </a:ln>
                <a:solidFill>
                  <a:srgbClr val="363636"/>
                </a:solidFill>
                <a:effectLst/>
                <a:uLnTx/>
                <a:uFillTx/>
                <a:sym typeface="Helvetica"/>
              </a:rPr>
              <a:t>PD-L1 TPS (&lt;1 vs ≥1%)</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US" sz="1400" b="0" i="0" u="none" strike="noStrike" kern="1200" cap="none" spc="0" normalizeH="0" baseline="0" noProof="0" dirty="0">
                <a:ln>
                  <a:noFill/>
                </a:ln>
                <a:solidFill>
                  <a:srgbClr val="363636"/>
                </a:solidFill>
                <a:effectLst/>
                <a:uLnTx/>
                <a:uFillTx/>
                <a:sym typeface="Helvetica"/>
              </a:rPr>
              <a:t>Clinical stage (II vs III)</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US" sz="1400" b="0" i="0" u="none" strike="noStrike" kern="1200" cap="none" spc="0" normalizeH="0" baseline="0" noProof="0" dirty="0">
                <a:ln>
                  <a:noFill/>
                </a:ln>
                <a:solidFill>
                  <a:srgbClr val="363636"/>
                </a:solidFill>
                <a:effectLst/>
                <a:uLnTx/>
                <a:uFillTx/>
                <a:sym typeface="Helvetica"/>
              </a:rPr>
              <a:t>Histology</a:t>
            </a:r>
            <a:r>
              <a:rPr lang="en-US" sz="1400" kern="1200" dirty="0">
                <a:solidFill>
                  <a:srgbClr val="363636"/>
                </a:solidFill>
              </a:rPr>
              <a:t> (SQ vs NSQ)</a:t>
            </a:r>
            <a:endParaRPr kumimoji="0" lang="en-US" sz="1400" b="0" i="0" u="none" strike="noStrike" kern="1200" cap="none" spc="0" normalizeH="0" baseline="0" noProof="0" dirty="0">
              <a:ln>
                <a:noFill/>
              </a:ln>
              <a:solidFill>
                <a:srgbClr val="363636"/>
              </a:solidFill>
              <a:effectLst/>
              <a:uLnTx/>
              <a:uFillTx/>
              <a:sym typeface="Helvetica"/>
            </a:endParaRPr>
          </a:p>
        </p:txBody>
      </p:sp>
      <p:cxnSp>
        <p:nvCxnSpPr>
          <p:cNvPr id="8" name="AutoShape 19">
            <a:extLst>
              <a:ext uri="{FF2B5EF4-FFF2-40B4-BE49-F238E27FC236}">
                <a16:creationId xmlns:a16="http://schemas.microsoft.com/office/drawing/2014/main" id="{14F73856-F48A-2BF3-14FA-C3A3DD35689F}"/>
              </a:ext>
            </a:extLst>
          </p:cNvPr>
          <p:cNvCxnSpPr>
            <a:cxnSpLocks noChangeShapeType="1"/>
            <a:endCxn id="4" idx="2"/>
          </p:cNvCxnSpPr>
          <p:nvPr/>
        </p:nvCxnSpPr>
        <p:spPr bwMode="auto">
          <a:xfrm>
            <a:off x="3191079" y="3982504"/>
            <a:ext cx="208656" cy="0"/>
          </a:xfrm>
          <a:prstGeom prst="straightConnector1">
            <a:avLst/>
          </a:prstGeom>
          <a:noFill/>
          <a:ln w="38100">
            <a:solidFill>
              <a:schemeClr val="bg1"/>
            </a:solidFill>
            <a:round/>
            <a:headEnd type="none" w="med" len="med"/>
            <a:tailEnd type="none" w="med" len="med"/>
          </a:ln>
        </p:spPr>
      </p:cxnSp>
      <p:sp>
        <p:nvSpPr>
          <p:cNvPr id="9" name="AutoShape 9">
            <a:extLst>
              <a:ext uri="{FF2B5EF4-FFF2-40B4-BE49-F238E27FC236}">
                <a16:creationId xmlns:a16="http://schemas.microsoft.com/office/drawing/2014/main" id="{E717EE7D-B0EB-91BB-9E1A-188D8F2ABE14}"/>
              </a:ext>
            </a:extLst>
          </p:cNvPr>
          <p:cNvSpPr>
            <a:spLocks noChangeArrowheads="1"/>
          </p:cNvSpPr>
          <p:nvPr/>
        </p:nvSpPr>
        <p:spPr bwMode="auto">
          <a:xfrm>
            <a:off x="179883" y="2373778"/>
            <a:ext cx="3094936" cy="3217452"/>
          </a:xfrm>
          <a:prstGeom prst="roundRect">
            <a:avLst>
              <a:gd name="adj" fmla="val 8208"/>
            </a:avLst>
          </a:prstGeom>
          <a:solidFill>
            <a:schemeClr val="bg1"/>
          </a:solidFill>
          <a:ln w="9525" algn="ctr">
            <a:noFill/>
            <a:round/>
            <a:headEnd/>
            <a:tailEnd/>
          </a:ln>
        </p:spPr>
        <p:txBody>
          <a:bodyPr wrap="square" lIns="90488" tIns="44450" rIns="90488" bIns="4445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ea typeface="SimSun" pitchFamily="2" charset="-122"/>
                <a:sym typeface="Helvetica"/>
              </a:rPr>
              <a:t>Key patient inclusion criteria</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ea typeface="SimSun" pitchFamily="2" charset="-122"/>
                <a:sym typeface="Helvetica"/>
              </a:rPr>
              <a:t>Resectable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ea typeface="SimSun" pitchFamily="2" charset="-122"/>
                <a:sym typeface="Helvetica"/>
              </a:rPr>
              <a:t>Stage II–III (AJCC v8)</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ea typeface="SimSun" pitchFamily="2" charset="-122"/>
                <a:sym typeface="Helvetica"/>
              </a:rPr>
              <a:t>No EGFR/ALK alterations</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ea typeface="SimSun" pitchFamily="2" charset="-122"/>
                <a:sym typeface="Helvetica"/>
              </a:rPr>
              <a:t>No prior systemic therapy</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altLang="zh-CN" sz="1600" kern="1200" dirty="0">
                <a:solidFill>
                  <a:srgbClr val="FFFFFF"/>
                </a:solidFill>
                <a:ea typeface="SimSun" pitchFamily="2" charset="-122"/>
              </a:rPr>
              <a:t>Tumor sample for PD-L1 testing</a:t>
            </a:r>
            <a:endParaRPr kumimoji="0" lang="en-US" altLang="zh-CN" sz="1600" b="0" i="0" u="none" strike="noStrike" kern="1200" cap="none" spc="0" normalizeH="0" baseline="0" noProof="0" dirty="0">
              <a:ln>
                <a:noFill/>
              </a:ln>
              <a:solidFill>
                <a:srgbClr val="FFFFFF"/>
              </a:solidFill>
              <a:effectLst/>
              <a:uLnTx/>
              <a:uFillTx/>
              <a:ea typeface="SimSun" pitchFamily="2" charset="-122"/>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ea typeface="SimSun" pitchFamily="2" charset="-122"/>
                <a:sym typeface="Helvetica"/>
              </a:rPr>
              <a:t>ECOG PS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kumimoji="0" lang="en-US" altLang="zh-CN" sz="1600" b="0" i="0" u="none" strike="noStrike" kern="1200" cap="none" spc="0" normalizeH="0" baseline="0" noProof="0" dirty="0">
                <a:ln>
                  <a:noFill/>
                </a:ln>
                <a:solidFill>
                  <a:srgbClr val="FFFFFF"/>
                </a:solidFill>
                <a:effectLst/>
                <a:uLnTx/>
                <a:uFillTx/>
                <a:ea typeface="SimSun" pitchFamily="2" charset="-122"/>
                <a:sym typeface="Helvetica"/>
              </a:rPr>
              <a:t>(n=501)</a:t>
            </a:r>
          </a:p>
        </p:txBody>
      </p:sp>
      <p:sp>
        <p:nvSpPr>
          <p:cNvPr id="10" name="AutoShape 12">
            <a:extLst>
              <a:ext uri="{FF2B5EF4-FFF2-40B4-BE49-F238E27FC236}">
                <a16:creationId xmlns:a16="http://schemas.microsoft.com/office/drawing/2014/main" id="{6F28209A-951F-2375-5F49-25448FDAAC6B}"/>
              </a:ext>
            </a:extLst>
          </p:cNvPr>
          <p:cNvSpPr>
            <a:spLocks noChangeArrowheads="1"/>
          </p:cNvSpPr>
          <p:nvPr/>
        </p:nvSpPr>
        <p:spPr bwMode="auto">
          <a:xfrm>
            <a:off x="3899672" y="4463870"/>
            <a:ext cx="3535014" cy="1039060"/>
          </a:xfrm>
          <a:prstGeom prst="roundRect">
            <a:avLst>
              <a:gd name="adj" fmla="val 16667"/>
            </a:avLst>
          </a:prstGeom>
          <a:solidFill>
            <a:schemeClr val="accent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ea typeface="SimSun" pitchFamily="2" charset="-122"/>
                <a:cs typeface="+mn-cs"/>
                <a:sym typeface="Helvetica"/>
              </a:rPr>
              <a:t>Placebo</a:t>
            </a:r>
            <a:r>
              <a:rPr kumimoji="0" lang="en-US" altLang="zh-CN" sz="1600" b="0" i="0" u="none" strike="noStrike" kern="1200" cap="none" spc="0" normalizeH="0" baseline="0" noProof="0" dirty="0">
                <a:ln>
                  <a:noFill/>
                </a:ln>
                <a:solidFill>
                  <a:srgbClr val="FFFFFF"/>
                </a:solidFill>
                <a:effectLst/>
                <a:uLnTx/>
                <a:uFillTx/>
                <a:ea typeface="SimSun" pitchFamily="2" charset="-122"/>
                <a:cs typeface="+mn-cs"/>
                <a:sym typeface="Helvetica"/>
              </a:rPr>
              <a:t> + </a:t>
            </a:r>
            <a:br>
              <a:rPr kumimoji="0" lang="en-US" altLang="zh-CN" sz="1600" b="0"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altLang="zh-CN" sz="1600" b="1" i="0" u="none" strike="noStrike" kern="1200" cap="none" spc="0" normalizeH="0" baseline="0" noProof="0" dirty="0">
                <a:ln>
                  <a:noFill/>
                </a:ln>
                <a:solidFill>
                  <a:srgbClr val="FFFFFF"/>
                </a:solidFill>
                <a:effectLst/>
                <a:uLnTx/>
                <a:uFillTx/>
                <a:ea typeface="SimSun" pitchFamily="2" charset="-122"/>
                <a:cs typeface="+mn-cs"/>
                <a:sym typeface="Helvetica"/>
              </a:rPr>
              <a:t>platinum-doublet chemotherapy* </a:t>
            </a:r>
            <a:br>
              <a:rPr kumimoji="0" lang="en-US" altLang="zh-CN" sz="1600" b="0"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altLang="zh-CN" sz="1600" b="0" i="0" u="none" strike="noStrike" kern="1200" cap="none" spc="0" normalizeH="0" baseline="0" noProof="0" dirty="0">
                <a:ln>
                  <a:noFill/>
                </a:ln>
                <a:solidFill>
                  <a:srgbClr val="FFFFFF"/>
                </a:solidFill>
                <a:effectLst/>
                <a:uLnTx/>
                <a:uFillTx/>
                <a:ea typeface="SimSun" pitchFamily="2" charset="-122"/>
                <a:cs typeface="+mn-cs"/>
                <a:sym typeface="Helvetica"/>
              </a:rPr>
              <a:t>q3w (4 cycles)</a:t>
            </a:r>
            <a:br>
              <a:rPr kumimoji="0" lang="en-US" altLang="zh-CN" sz="1600" b="0"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altLang="zh-CN" sz="1600" b="0" i="0" u="none" strike="noStrike" kern="1200" cap="none" spc="0" normalizeH="0" baseline="0" noProof="0" dirty="0">
                <a:ln>
                  <a:noFill/>
                </a:ln>
                <a:solidFill>
                  <a:srgbClr val="FFFFFF"/>
                </a:solidFill>
                <a:effectLst/>
                <a:uLnTx/>
                <a:uFillTx/>
                <a:ea typeface="SimSun" pitchFamily="2" charset="-122"/>
                <a:cs typeface="+mn-cs"/>
                <a:sym typeface="Helvetica"/>
              </a:rPr>
              <a:t>(n=250)</a:t>
            </a:r>
          </a:p>
        </p:txBody>
      </p:sp>
      <p:sp>
        <p:nvSpPr>
          <p:cNvPr id="14" name="AutoShape 8">
            <a:extLst>
              <a:ext uri="{FF2B5EF4-FFF2-40B4-BE49-F238E27FC236}">
                <a16:creationId xmlns:a16="http://schemas.microsoft.com/office/drawing/2014/main" id="{D482466F-DAA7-7EC3-C367-B76488710E04}"/>
              </a:ext>
            </a:extLst>
          </p:cNvPr>
          <p:cNvSpPr>
            <a:spLocks noChangeArrowheads="1"/>
          </p:cNvSpPr>
          <p:nvPr/>
        </p:nvSpPr>
        <p:spPr bwMode="auto">
          <a:xfrm>
            <a:off x="3899578" y="2352823"/>
            <a:ext cx="3537100" cy="1039061"/>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ea typeface="SimSun" pitchFamily="2" charset="-122"/>
                <a:cs typeface="+mn-cs"/>
                <a:sym typeface="Helvetica"/>
              </a:rPr>
              <a:t>Adebrelimab</a:t>
            </a:r>
            <a:r>
              <a:rPr kumimoji="0" lang="en-US" altLang="zh-CN" sz="1600" b="0" i="0" u="none" strike="noStrike" kern="1200" cap="none" spc="0" normalizeH="0" baseline="0" noProof="0" dirty="0">
                <a:ln>
                  <a:noFill/>
                </a:ln>
                <a:solidFill>
                  <a:srgbClr val="FFFFFF"/>
                </a:solidFill>
                <a:effectLst/>
                <a:uLnTx/>
                <a:uFillTx/>
                <a:ea typeface="SimSun" pitchFamily="2" charset="-122"/>
                <a:cs typeface="+mn-cs"/>
                <a:sym typeface="Helvetica"/>
              </a:rPr>
              <a:t> 20 mg/kg + </a:t>
            </a:r>
            <a:br>
              <a:rPr kumimoji="0" lang="en-US" altLang="zh-CN" sz="1600" b="0"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altLang="zh-CN" sz="1600" b="1" i="0" u="none" strike="noStrike" kern="1200" cap="none" spc="0" normalizeH="0" baseline="0" noProof="0" dirty="0">
                <a:ln>
                  <a:noFill/>
                </a:ln>
                <a:solidFill>
                  <a:srgbClr val="FFFFFF"/>
                </a:solidFill>
                <a:effectLst/>
                <a:uLnTx/>
                <a:uFillTx/>
                <a:ea typeface="SimSun" pitchFamily="2" charset="-122"/>
                <a:cs typeface="+mn-cs"/>
                <a:sym typeface="Helvetica"/>
              </a:rPr>
              <a:t>platinum-doublet chemotherapy* </a:t>
            </a:r>
            <a:r>
              <a:rPr kumimoji="0" lang="en-US" altLang="zh-CN" sz="1600" i="0" u="none" strike="noStrike" kern="1200" cap="none" spc="0" normalizeH="0" baseline="0" noProof="0" dirty="0">
                <a:ln>
                  <a:noFill/>
                </a:ln>
                <a:solidFill>
                  <a:srgbClr val="FFFFFF"/>
                </a:solidFill>
                <a:effectLst/>
                <a:uLnTx/>
                <a:uFillTx/>
                <a:ea typeface="SimSun" pitchFamily="2" charset="-122"/>
                <a:cs typeface="+mn-cs"/>
                <a:sym typeface="Helvetica"/>
              </a:rPr>
              <a:t>q3w </a:t>
            </a:r>
            <a:r>
              <a:rPr kumimoji="0" lang="en-US" altLang="zh-CN" sz="1600" b="0" i="0" u="none" strike="noStrike" kern="1200" cap="none" spc="0" normalizeH="0" baseline="0" noProof="0" dirty="0">
                <a:ln>
                  <a:noFill/>
                </a:ln>
                <a:solidFill>
                  <a:srgbClr val="FFFFFF"/>
                </a:solidFill>
                <a:effectLst/>
                <a:uLnTx/>
                <a:uFillTx/>
                <a:ea typeface="SimSun" pitchFamily="2" charset="-122"/>
                <a:cs typeface="+mn-cs"/>
                <a:sym typeface="Helvetica"/>
              </a:rPr>
              <a:t>(4 cycles)</a:t>
            </a:r>
            <a:br>
              <a:rPr kumimoji="0" lang="en-US" altLang="zh-CN" sz="1600" b="0"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altLang="zh-CN" sz="1600" b="0" i="0" u="none" strike="noStrike" kern="1200" cap="none" spc="0" normalizeH="0" baseline="0" noProof="0" dirty="0">
                <a:ln>
                  <a:noFill/>
                </a:ln>
                <a:solidFill>
                  <a:srgbClr val="FFFFFF"/>
                </a:solidFill>
                <a:effectLst/>
                <a:uLnTx/>
                <a:uFillTx/>
                <a:ea typeface="SimSun" pitchFamily="2" charset="-122"/>
                <a:cs typeface="+mn-cs"/>
                <a:sym typeface="Helvetica"/>
              </a:rPr>
              <a:t>(n=251)</a:t>
            </a:r>
          </a:p>
        </p:txBody>
      </p:sp>
      <p:sp>
        <p:nvSpPr>
          <p:cNvPr id="15" name="AutoShape 12">
            <a:extLst>
              <a:ext uri="{FF2B5EF4-FFF2-40B4-BE49-F238E27FC236}">
                <a16:creationId xmlns:a16="http://schemas.microsoft.com/office/drawing/2014/main" id="{46FF8AC7-0539-D905-5339-C6C5911A5CBB}"/>
              </a:ext>
            </a:extLst>
          </p:cNvPr>
          <p:cNvSpPr>
            <a:spLocks noChangeArrowheads="1"/>
          </p:cNvSpPr>
          <p:nvPr/>
        </p:nvSpPr>
        <p:spPr bwMode="auto">
          <a:xfrm>
            <a:off x="7660283" y="2606855"/>
            <a:ext cx="1052201" cy="530996"/>
          </a:xfrm>
          <a:prstGeom prst="roundRect">
            <a:avLst>
              <a:gd name="adj" fmla="val 16667"/>
            </a:avLst>
          </a:prstGeom>
          <a:solidFill>
            <a:schemeClr val="bg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altLang="zh-CN" sz="1600" b="0" i="0" u="none" strike="noStrike" kern="1200" cap="none" spc="0" normalizeH="0" baseline="0" noProof="0" dirty="0">
                <a:ln>
                  <a:noFill/>
                </a:ln>
                <a:solidFill>
                  <a:srgbClr val="FFFFFF"/>
                </a:solidFill>
                <a:effectLst/>
                <a:uLnTx/>
                <a:uFillTx/>
                <a:ea typeface="SimSun" pitchFamily="2" charset="-122"/>
                <a:cs typeface="Arial" charset="0"/>
                <a:sym typeface="Helvetica"/>
              </a:rPr>
              <a:t>Surgery</a:t>
            </a:r>
            <a:r>
              <a:rPr kumimoji="0" lang="en-GB" altLang="zh-CN" sz="1600" b="0" i="0" u="none" strike="noStrike" kern="1200" cap="none" spc="0" normalizeH="0" baseline="30000" noProof="0" dirty="0">
                <a:ln>
                  <a:noFill/>
                </a:ln>
                <a:solidFill>
                  <a:srgbClr val="FFFFFF"/>
                </a:solidFill>
                <a:effectLst/>
                <a:uLnTx/>
                <a:uFillTx/>
                <a:ea typeface="SimSun" pitchFamily="2" charset="-122"/>
                <a:cs typeface="Arial" charset="0"/>
                <a:sym typeface="Helvetica"/>
              </a:rPr>
              <a:t>†</a:t>
            </a:r>
          </a:p>
        </p:txBody>
      </p:sp>
      <p:cxnSp>
        <p:nvCxnSpPr>
          <p:cNvPr id="16" name="AutoShape 19">
            <a:extLst>
              <a:ext uri="{FF2B5EF4-FFF2-40B4-BE49-F238E27FC236}">
                <a16:creationId xmlns:a16="http://schemas.microsoft.com/office/drawing/2014/main" id="{E1BBA512-30B6-290E-833D-D75BBDDD3D55}"/>
              </a:ext>
            </a:extLst>
          </p:cNvPr>
          <p:cNvCxnSpPr>
            <a:cxnSpLocks noChangeShapeType="1"/>
            <a:stCxn id="14" idx="3"/>
            <a:endCxn id="15" idx="1"/>
          </p:cNvCxnSpPr>
          <p:nvPr/>
        </p:nvCxnSpPr>
        <p:spPr bwMode="auto">
          <a:xfrm flipV="1">
            <a:off x="7436678" y="2872353"/>
            <a:ext cx="223605" cy="1"/>
          </a:xfrm>
          <a:prstGeom prst="straightConnector1">
            <a:avLst/>
          </a:prstGeom>
          <a:noFill/>
          <a:ln w="38100">
            <a:solidFill>
              <a:schemeClr val="bg1"/>
            </a:solidFill>
            <a:round/>
            <a:headEnd/>
            <a:tailEnd type="triangle" w="med" len="med"/>
          </a:ln>
        </p:spPr>
      </p:cxnSp>
      <p:cxnSp>
        <p:nvCxnSpPr>
          <p:cNvPr id="17" name="AutoShape 19">
            <a:extLst>
              <a:ext uri="{FF2B5EF4-FFF2-40B4-BE49-F238E27FC236}">
                <a16:creationId xmlns:a16="http://schemas.microsoft.com/office/drawing/2014/main" id="{9B7E307C-1A03-2253-5A4C-3631F0EFED52}"/>
              </a:ext>
            </a:extLst>
          </p:cNvPr>
          <p:cNvCxnSpPr>
            <a:cxnSpLocks noChangeShapeType="1"/>
            <a:stCxn id="15" idx="3"/>
            <a:endCxn id="23" idx="1"/>
          </p:cNvCxnSpPr>
          <p:nvPr/>
        </p:nvCxnSpPr>
        <p:spPr bwMode="auto">
          <a:xfrm>
            <a:off x="8712484" y="2872353"/>
            <a:ext cx="236402" cy="0"/>
          </a:xfrm>
          <a:prstGeom prst="straightConnector1">
            <a:avLst/>
          </a:prstGeom>
          <a:noFill/>
          <a:ln w="38100">
            <a:solidFill>
              <a:schemeClr val="bg1"/>
            </a:solidFill>
            <a:round/>
            <a:headEnd/>
            <a:tailEnd type="triangle" w="med" len="med"/>
          </a:ln>
        </p:spPr>
      </p:cxnSp>
      <p:sp>
        <p:nvSpPr>
          <p:cNvPr id="18" name="AutoShape 12">
            <a:extLst>
              <a:ext uri="{FF2B5EF4-FFF2-40B4-BE49-F238E27FC236}">
                <a16:creationId xmlns:a16="http://schemas.microsoft.com/office/drawing/2014/main" id="{8FFB7299-05EC-2B63-C2AC-526A35F0F8C6}"/>
              </a:ext>
            </a:extLst>
          </p:cNvPr>
          <p:cNvSpPr>
            <a:spLocks noChangeArrowheads="1"/>
          </p:cNvSpPr>
          <p:nvPr/>
        </p:nvSpPr>
        <p:spPr bwMode="auto">
          <a:xfrm>
            <a:off x="7660283" y="4717902"/>
            <a:ext cx="1052201" cy="530996"/>
          </a:xfrm>
          <a:prstGeom prst="roundRect">
            <a:avLst>
              <a:gd name="adj" fmla="val 16667"/>
            </a:avLst>
          </a:prstGeom>
          <a:solidFill>
            <a:schemeClr val="bg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fontAlgn="base">
              <a:spcBef>
                <a:spcPct val="0"/>
              </a:spcBef>
              <a:spcAft>
                <a:spcPct val="0"/>
              </a:spcAft>
              <a:defRPr/>
            </a:pPr>
            <a:r>
              <a:rPr kumimoji="0" lang="en-GB" altLang="zh-CN" sz="1600" b="0" i="0" u="none" strike="noStrike" kern="1200" cap="none" spc="0" normalizeH="0" baseline="0" noProof="0" dirty="0">
                <a:ln>
                  <a:noFill/>
                </a:ln>
                <a:solidFill>
                  <a:srgbClr val="FFFFFF"/>
                </a:solidFill>
                <a:effectLst/>
                <a:uLnTx/>
                <a:uFillTx/>
                <a:ea typeface="SimSun" pitchFamily="2" charset="-122"/>
                <a:cs typeface="Arial" charset="0"/>
                <a:sym typeface="Helvetica"/>
              </a:rPr>
              <a:t>Surgery</a:t>
            </a:r>
            <a:r>
              <a:rPr lang="en-GB" altLang="zh-CN" sz="1600" kern="1200" baseline="30000" dirty="0">
                <a:solidFill>
                  <a:srgbClr val="FFFFFF"/>
                </a:solidFill>
                <a:ea typeface="SimSun" pitchFamily="2" charset="-122"/>
                <a:cs typeface="Arial" charset="0"/>
              </a:rPr>
              <a:t>†</a:t>
            </a:r>
            <a:endParaRPr kumimoji="0" lang="en-GB" altLang="zh-CN" sz="1600" b="0" i="0" u="none" strike="noStrike" kern="1200" cap="none" spc="0" normalizeH="0" baseline="0" noProof="0" dirty="0">
              <a:ln>
                <a:noFill/>
              </a:ln>
              <a:solidFill>
                <a:srgbClr val="FFFFFF"/>
              </a:solidFill>
              <a:effectLst/>
              <a:uLnTx/>
              <a:uFillTx/>
              <a:ea typeface="SimSun" pitchFamily="2" charset="-122"/>
              <a:cs typeface="Arial" charset="0"/>
              <a:sym typeface="Helvetica"/>
            </a:endParaRPr>
          </a:p>
        </p:txBody>
      </p:sp>
      <p:cxnSp>
        <p:nvCxnSpPr>
          <p:cNvPr id="19" name="AutoShape 19">
            <a:extLst>
              <a:ext uri="{FF2B5EF4-FFF2-40B4-BE49-F238E27FC236}">
                <a16:creationId xmlns:a16="http://schemas.microsoft.com/office/drawing/2014/main" id="{0D227919-B434-95F9-CE23-3681F257E6DA}"/>
              </a:ext>
            </a:extLst>
          </p:cNvPr>
          <p:cNvCxnSpPr>
            <a:cxnSpLocks noChangeShapeType="1"/>
            <a:stCxn id="10" idx="3"/>
            <a:endCxn id="18" idx="1"/>
          </p:cNvCxnSpPr>
          <p:nvPr/>
        </p:nvCxnSpPr>
        <p:spPr bwMode="auto">
          <a:xfrm>
            <a:off x="7434686" y="4983400"/>
            <a:ext cx="225597" cy="0"/>
          </a:xfrm>
          <a:prstGeom prst="straightConnector1">
            <a:avLst/>
          </a:prstGeom>
          <a:noFill/>
          <a:ln w="38100">
            <a:solidFill>
              <a:schemeClr val="bg1"/>
            </a:solidFill>
            <a:round/>
            <a:headEnd/>
            <a:tailEnd type="triangle" w="med" len="med"/>
          </a:ln>
        </p:spPr>
      </p:cxnSp>
      <p:cxnSp>
        <p:nvCxnSpPr>
          <p:cNvPr id="20" name="AutoShape 19">
            <a:extLst>
              <a:ext uri="{FF2B5EF4-FFF2-40B4-BE49-F238E27FC236}">
                <a16:creationId xmlns:a16="http://schemas.microsoft.com/office/drawing/2014/main" id="{BEAAD547-5E08-BFDD-D5CE-156CC02FA6E7}"/>
              </a:ext>
            </a:extLst>
          </p:cNvPr>
          <p:cNvCxnSpPr>
            <a:cxnSpLocks noChangeShapeType="1"/>
            <a:stCxn id="18" idx="3"/>
            <a:endCxn id="21" idx="1"/>
          </p:cNvCxnSpPr>
          <p:nvPr/>
        </p:nvCxnSpPr>
        <p:spPr bwMode="auto">
          <a:xfrm>
            <a:off x="8712484" y="4983400"/>
            <a:ext cx="236307" cy="1"/>
          </a:xfrm>
          <a:prstGeom prst="straightConnector1">
            <a:avLst/>
          </a:prstGeom>
          <a:noFill/>
          <a:ln w="38100">
            <a:solidFill>
              <a:schemeClr val="bg1"/>
            </a:solidFill>
            <a:round/>
            <a:headEnd/>
            <a:tailEnd type="triangle" w="med" len="med"/>
          </a:ln>
        </p:spPr>
      </p:cxnSp>
      <p:sp>
        <p:nvSpPr>
          <p:cNvPr id="21" name="AutoShape 12">
            <a:extLst>
              <a:ext uri="{FF2B5EF4-FFF2-40B4-BE49-F238E27FC236}">
                <a16:creationId xmlns:a16="http://schemas.microsoft.com/office/drawing/2014/main" id="{820030BD-ACEA-E89B-B5E4-9D9BEF60EF2C}"/>
              </a:ext>
            </a:extLst>
          </p:cNvPr>
          <p:cNvSpPr>
            <a:spLocks noChangeArrowheads="1"/>
          </p:cNvSpPr>
          <p:nvPr/>
        </p:nvSpPr>
        <p:spPr bwMode="auto">
          <a:xfrm>
            <a:off x="8948791" y="4551965"/>
            <a:ext cx="1767156" cy="862871"/>
          </a:xfrm>
          <a:prstGeom prst="roundRect">
            <a:avLst>
              <a:gd name="adj" fmla="val 16667"/>
            </a:avLst>
          </a:prstGeom>
          <a:solidFill>
            <a:schemeClr val="accent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ea typeface="SimSun" pitchFamily="2" charset="-122"/>
                <a:cs typeface="+mn-cs"/>
                <a:sym typeface="Helvetica"/>
              </a:rPr>
              <a:t>Placebo</a:t>
            </a:r>
            <a:br>
              <a:rPr kumimoji="0" lang="en-US" altLang="zh-CN" sz="1600" b="1"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altLang="zh-CN" sz="1600" i="0" u="none" strike="noStrike" kern="1200" cap="none" spc="0" normalizeH="0" baseline="0" noProof="0" dirty="0">
                <a:ln>
                  <a:noFill/>
                </a:ln>
                <a:solidFill>
                  <a:srgbClr val="FFFFFF"/>
                </a:solidFill>
                <a:effectLst/>
                <a:uLnTx/>
                <a:uFillTx/>
                <a:ea typeface="SimSun" pitchFamily="2" charset="-122"/>
                <a:cs typeface="+mn-cs"/>
                <a:sym typeface="Helvetica"/>
              </a:rPr>
              <a:t>q3w</a:t>
            </a:r>
            <a:br>
              <a:rPr kumimoji="0" lang="en-US" altLang="zh-CN" sz="1600" b="0"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altLang="zh-CN" sz="1600" b="0" i="0" u="none" strike="noStrike" kern="1200" cap="none" spc="0" normalizeH="0" baseline="0" noProof="0" dirty="0">
                <a:ln>
                  <a:noFill/>
                </a:ln>
                <a:solidFill>
                  <a:srgbClr val="FFFFFF"/>
                </a:solidFill>
                <a:effectLst/>
                <a:uLnTx/>
                <a:uFillTx/>
                <a:ea typeface="SimSun" pitchFamily="2" charset="-122"/>
                <a:cs typeface="+mn-cs"/>
                <a:sym typeface="Helvetica"/>
              </a:rPr>
              <a:t>(16 cycles)</a:t>
            </a:r>
          </a:p>
        </p:txBody>
      </p:sp>
      <p:sp>
        <p:nvSpPr>
          <p:cNvPr id="23" name="AutoShape 8">
            <a:extLst>
              <a:ext uri="{FF2B5EF4-FFF2-40B4-BE49-F238E27FC236}">
                <a16:creationId xmlns:a16="http://schemas.microsoft.com/office/drawing/2014/main" id="{DD546BDA-AB56-F30D-F24D-BB15D859F1D7}"/>
              </a:ext>
            </a:extLst>
          </p:cNvPr>
          <p:cNvSpPr>
            <a:spLocks noChangeArrowheads="1"/>
          </p:cNvSpPr>
          <p:nvPr/>
        </p:nvSpPr>
        <p:spPr bwMode="auto">
          <a:xfrm>
            <a:off x="8948886" y="2440917"/>
            <a:ext cx="1768198" cy="862872"/>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ea typeface="SimSun" pitchFamily="2" charset="-122"/>
                <a:sym typeface="Helvetica"/>
              </a:rPr>
              <a:t>Adebrelimab</a:t>
            </a:r>
            <a:r>
              <a:rPr kumimoji="0" lang="en-US" altLang="zh-CN" sz="1600" b="0" i="0" u="none" strike="noStrike" kern="1200" cap="none" spc="0" normalizeH="0" baseline="0" noProof="0" dirty="0">
                <a:ln>
                  <a:noFill/>
                </a:ln>
                <a:solidFill>
                  <a:srgbClr val="FFFFFF"/>
                </a:solidFill>
                <a:effectLst/>
                <a:uLnTx/>
                <a:uFillTx/>
                <a:ea typeface="SimSun" pitchFamily="2" charset="-122"/>
                <a:sym typeface="Helvetica"/>
              </a:rPr>
              <a:t> </a:t>
            </a:r>
            <a:br>
              <a:rPr kumimoji="0" lang="en-US" altLang="zh-CN" sz="1600" b="0" i="0" u="none" strike="noStrike" kern="1200" cap="none" spc="0" normalizeH="0" baseline="0" noProof="0" dirty="0">
                <a:ln>
                  <a:noFill/>
                </a:ln>
                <a:solidFill>
                  <a:srgbClr val="FFFFFF"/>
                </a:solidFill>
                <a:effectLst/>
                <a:uLnTx/>
                <a:uFillTx/>
                <a:ea typeface="SimSun" pitchFamily="2" charset="-122"/>
                <a:sym typeface="Helvetica"/>
              </a:rPr>
            </a:br>
            <a:r>
              <a:rPr kumimoji="0" lang="en-US" altLang="zh-CN" sz="1600" b="0" i="0" u="none" strike="noStrike" kern="1200" cap="none" spc="0" normalizeH="0" baseline="0" noProof="0" dirty="0">
                <a:ln>
                  <a:noFill/>
                </a:ln>
                <a:solidFill>
                  <a:srgbClr val="FFFFFF"/>
                </a:solidFill>
                <a:effectLst/>
                <a:uLnTx/>
                <a:uFillTx/>
                <a:ea typeface="SimSun" pitchFamily="2" charset="-122"/>
                <a:sym typeface="Helvetica"/>
              </a:rPr>
              <a:t>20 mg/kg q</a:t>
            </a:r>
            <a:r>
              <a:rPr lang="en-US" altLang="zh-CN" sz="1600" kern="1200" dirty="0">
                <a:solidFill>
                  <a:srgbClr val="FFFFFF"/>
                </a:solidFill>
                <a:ea typeface="SimSun" pitchFamily="2" charset="-122"/>
              </a:rPr>
              <a:t>3</a:t>
            </a:r>
            <a:r>
              <a:rPr kumimoji="0" lang="en-US" altLang="zh-CN" sz="1600" b="0" i="0" u="none" strike="noStrike" kern="1200" cap="none" spc="0" normalizeH="0" baseline="0" noProof="0" dirty="0">
                <a:ln>
                  <a:noFill/>
                </a:ln>
                <a:solidFill>
                  <a:srgbClr val="FFFFFF"/>
                </a:solidFill>
                <a:effectLst/>
                <a:uLnTx/>
                <a:uFillTx/>
                <a:ea typeface="SimSun" pitchFamily="2" charset="-122"/>
                <a:sym typeface="Helvetica"/>
              </a:rPr>
              <a:t>w</a:t>
            </a:r>
            <a:br>
              <a:rPr kumimoji="0" lang="en-US" altLang="zh-CN" sz="1600" b="0" i="0" u="none" strike="noStrike" kern="1200" cap="none" spc="0" normalizeH="0" baseline="0" noProof="0" dirty="0">
                <a:ln>
                  <a:noFill/>
                </a:ln>
                <a:solidFill>
                  <a:srgbClr val="FFFFFF"/>
                </a:solidFill>
                <a:effectLst/>
                <a:uLnTx/>
                <a:uFillTx/>
                <a:ea typeface="SimSun" pitchFamily="2" charset="-122"/>
                <a:sym typeface="Helvetica"/>
              </a:rPr>
            </a:br>
            <a:r>
              <a:rPr kumimoji="0" lang="en-US" altLang="zh-CN" sz="1600" b="0" i="0" u="none" strike="noStrike" kern="1200" cap="none" spc="0" normalizeH="0" baseline="0" noProof="0" dirty="0">
                <a:ln>
                  <a:noFill/>
                </a:ln>
                <a:solidFill>
                  <a:srgbClr val="FFFFFF"/>
                </a:solidFill>
                <a:effectLst/>
                <a:uLnTx/>
                <a:uFillTx/>
                <a:ea typeface="SimSun" pitchFamily="2" charset="-122"/>
                <a:sym typeface="Helvetica"/>
              </a:rPr>
              <a:t>(up to 1 year)</a:t>
            </a:r>
          </a:p>
        </p:txBody>
      </p:sp>
      <p:cxnSp>
        <p:nvCxnSpPr>
          <p:cNvPr id="29" name="AutoShape 15">
            <a:extLst>
              <a:ext uri="{FF2B5EF4-FFF2-40B4-BE49-F238E27FC236}">
                <a16:creationId xmlns:a16="http://schemas.microsoft.com/office/drawing/2014/main" id="{22E017F5-C232-C250-953A-00430FD8002B}"/>
              </a:ext>
            </a:extLst>
          </p:cNvPr>
          <p:cNvCxnSpPr>
            <a:cxnSpLocks noChangeShapeType="1"/>
            <a:stCxn id="21" idx="3"/>
            <a:endCxn id="23" idx="3"/>
          </p:cNvCxnSpPr>
          <p:nvPr/>
        </p:nvCxnSpPr>
        <p:spPr bwMode="auto">
          <a:xfrm flipV="1">
            <a:off x="10715947" y="2872353"/>
            <a:ext cx="1137" cy="2111048"/>
          </a:xfrm>
          <a:prstGeom prst="bentConnector3">
            <a:avLst>
              <a:gd name="adj1" fmla="val 20205541"/>
            </a:avLst>
          </a:prstGeom>
          <a:noFill/>
          <a:ln w="38100">
            <a:solidFill>
              <a:schemeClr val="bg1"/>
            </a:solidFill>
            <a:prstDash val="sysDash"/>
            <a:miter lim="800000"/>
            <a:headEnd/>
            <a:tailEnd type="triangle" w="med" len="med"/>
          </a:ln>
        </p:spPr>
      </p:cxnSp>
      <p:sp>
        <p:nvSpPr>
          <p:cNvPr id="41" name="Content Placeholder 26">
            <a:extLst>
              <a:ext uri="{FF2B5EF4-FFF2-40B4-BE49-F238E27FC236}">
                <a16:creationId xmlns:a16="http://schemas.microsoft.com/office/drawing/2014/main" id="{18B3524A-6F2F-0E71-C9DE-E69024F75AD5}"/>
              </a:ext>
            </a:extLst>
          </p:cNvPr>
          <p:cNvSpPr txBox="1">
            <a:spLocks/>
          </p:cNvSpPr>
          <p:nvPr/>
        </p:nvSpPr>
        <p:spPr bwMode="auto">
          <a:xfrm>
            <a:off x="10921701" y="3349631"/>
            <a:ext cx="1261571" cy="892175"/>
          </a:xfrm>
          <a:prstGeom prst="rect">
            <a:avLst/>
          </a:prstGeom>
          <a:noFill/>
          <a:ln w="9525">
            <a:noFill/>
            <a:miter lim="800000"/>
            <a:headEnd/>
            <a:tailEnd/>
          </a:ln>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R="0" lvl="0" algn="ctr" defTabSz="914400" rtl="0" eaLnBrk="1" fontAlgn="auto" latinLnBrk="0" hangingPunct="0">
              <a:lnSpc>
                <a:spcPct val="100000"/>
              </a:lnSpc>
              <a:spcBef>
                <a:spcPts val="0"/>
              </a:spcBef>
              <a:spcAft>
                <a:spcPts val="400"/>
              </a:spcAft>
              <a:buClrTx/>
              <a:buSzTx/>
              <a:tabLst/>
              <a:defRPr/>
            </a:pPr>
            <a:r>
              <a:rPr lang="en-US" sz="1400" kern="1200" dirty="0">
                <a:solidFill>
                  <a:srgbClr val="363636"/>
                </a:solidFill>
              </a:rPr>
              <a:t>Crossover permitted at PD or</a:t>
            </a:r>
            <a:br>
              <a:rPr lang="en-US" sz="1400" kern="1200" dirty="0">
                <a:solidFill>
                  <a:srgbClr val="363636"/>
                </a:solidFill>
              </a:rPr>
            </a:br>
            <a:r>
              <a:rPr lang="en-US" sz="1400" kern="1200" dirty="0">
                <a:solidFill>
                  <a:srgbClr val="363636"/>
                </a:solidFill>
              </a:rPr>
              <a:t>recurrence per BICR</a:t>
            </a:r>
            <a:endParaRPr kumimoji="0" lang="en-US" sz="1400" b="0" i="0" u="none" strike="noStrike" kern="1200" cap="none" spc="0" normalizeH="0" baseline="0" noProof="0" dirty="0">
              <a:ln>
                <a:noFill/>
              </a:ln>
              <a:solidFill>
                <a:srgbClr val="363636"/>
              </a:solidFill>
              <a:effectLst/>
              <a:uLnTx/>
              <a:uFillTx/>
              <a:sym typeface="Helvetica"/>
            </a:endParaRPr>
          </a:p>
        </p:txBody>
      </p:sp>
      <p:cxnSp>
        <p:nvCxnSpPr>
          <p:cNvPr id="42" name="AutoShape 15">
            <a:extLst>
              <a:ext uri="{FF2B5EF4-FFF2-40B4-BE49-F238E27FC236}">
                <a16:creationId xmlns:a16="http://schemas.microsoft.com/office/drawing/2014/main" id="{B7D6285B-6DBF-CA3A-852B-24C774E7A2B1}"/>
              </a:ext>
            </a:extLst>
          </p:cNvPr>
          <p:cNvCxnSpPr>
            <a:cxnSpLocks noChangeShapeType="1"/>
            <a:stCxn id="21" idx="3"/>
            <a:endCxn id="14" idx="2"/>
          </p:cNvCxnSpPr>
          <p:nvPr/>
        </p:nvCxnSpPr>
        <p:spPr bwMode="auto">
          <a:xfrm flipH="1" flipV="1">
            <a:off x="5668128" y="3391884"/>
            <a:ext cx="5047819" cy="1591517"/>
          </a:xfrm>
          <a:prstGeom prst="bentConnector4">
            <a:avLst>
              <a:gd name="adj1" fmla="val -4529"/>
              <a:gd name="adj2" fmla="val 88085"/>
            </a:avLst>
          </a:prstGeom>
          <a:noFill/>
          <a:ln w="38100">
            <a:solidFill>
              <a:schemeClr val="bg1"/>
            </a:solidFill>
            <a:prstDash val="sysDash"/>
            <a:miter lim="800000"/>
            <a:headEnd/>
            <a:tailEnd type="triangle" w="med" len="med"/>
          </a:ln>
        </p:spPr>
      </p:cxnSp>
    </p:spTree>
    <p:extLst>
      <p:ext uri="{BB962C8B-B14F-4D97-AF65-F5344CB8AC3E}">
        <p14:creationId xmlns:p14="http://schemas.microsoft.com/office/powerpoint/2010/main" val="22455817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767EF6-0CFD-475F-0330-CA64D2E8047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F6582CBC-7C75-2947-7B0E-09E38536A04C}"/>
              </a:ext>
            </a:extLst>
          </p:cNvPr>
          <p:cNvSpPr>
            <a:spLocks noGrp="1"/>
          </p:cNvSpPr>
          <p:nvPr>
            <p:ph type="title"/>
          </p:nvPr>
        </p:nvSpPr>
        <p:spPr>
          <a:xfrm>
            <a:off x="304800" y="107693"/>
            <a:ext cx="11033760" cy="939801"/>
          </a:xfrm>
        </p:spPr>
        <p:txBody>
          <a:bodyPr/>
          <a:lstStyle/>
          <a:p>
            <a:r>
              <a:rPr lang="en-GB" dirty="0">
                <a:latin typeface="Arial" panose="020B0604020202020204" pitchFamily="34" charset="0"/>
                <a:cs typeface="Arial" panose="020B0604020202020204" pitchFamily="34" charset="0"/>
              </a:rPr>
              <a:t>CT014: Perioperative adebrelimab (A) plus chemotherapy (chemo) in resectable stage II-III NSCLC: Phase 3 EFS interim analysis (IA) and molecular residual disease (MRD) analysis – Wu Y-L, et al</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BCC0765B-854E-CD5F-959E-3BA487E3CBF4}"/>
              </a:ext>
            </a:extLst>
          </p:cNvPr>
          <p:cNvSpPr>
            <a:spLocks noGrp="1"/>
          </p:cNvSpPr>
          <p:nvPr>
            <p:ph idx="1"/>
          </p:nvPr>
        </p:nvSpPr>
        <p:spPr>
          <a:xfrm>
            <a:off x="304799" y="1246909"/>
            <a:ext cx="11033761" cy="5055650"/>
          </a:xfrm>
        </p:spPr>
        <p:txBody>
          <a:bodyPr/>
          <a:lstStyle/>
          <a:p>
            <a:r>
              <a:rPr lang="en-GB" b="1" noProof="0" dirty="0">
                <a:latin typeface="Arial" panose="020B0604020202020204" pitchFamily="34" charset="0"/>
                <a:cs typeface="Arial" panose="020B0604020202020204" pitchFamily="34" charset="0"/>
              </a:rPr>
              <a:t>Key </a:t>
            </a:r>
            <a:r>
              <a:rPr lang="en-GB" b="1" noProof="0" dirty="0">
                <a:solidFill>
                  <a:srgbClr val="000000"/>
                </a:solidFill>
                <a:latin typeface="Arial" panose="020B0604020202020204" pitchFamily="34" charset="0"/>
                <a:cs typeface="Arial" panose="020B0604020202020204" pitchFamily="34" charset="0"/>
              </a:rPr>
              <a:t>resul</a:t>
            </a:r>
            <a:r>
              <a:rPr lang="en-GB" b="1" noProof="0" dirty="0">
                <a:solidFill>
                  <a:srgbClr val="363636"/>
                </a:solidFill>
                <a:latin typeface="Arial" panose="020B0604020202020204" pitchFamily="34" charset="0"/>
                <a:cs typeface="Arial" panose="020B0604020202020204" pitchFamily="34" charset="0"/>
              </a:rPr>
              <a:t>t</a:t>
            </a:r>
            <a:r>
              <a:rPr lang="en-GB" b="1" noProof="0" dirty="0">
                <a:latin typeface="Arial" panose="020B0604020202020204" pitchFamily="34" charset="0"/>
                <a:cs typeface="Arial" panose="020B0604020202020204" pitchFamily="34" charset="0"/>
              </a:rPr>
              <a:t>s</a:t>
            </a:r>
            <a:endParaRPr lang="en-GB" b="1"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59653596-BEC3-777B-1432-7A1145D7D8C7}"/>
              </a:ext>
            </a:extLst>
          </p:cNvPr>
          <p:cNvSpPr>
            <a:spLocks noGrp="1"/>
          </p:cNvSpPr>
          <p:nvPr>
            <p:ph type="body" sz="quarter" idx="11"/>
          </p:nvPr>
        </p:nvSpPr>
        <p:spPr>
          <a:xfrm>
            <a:off x="6379633" y="6521312"/>
            <a:ext cx="5507567" cy="200025"/>
          </a:xfrm>
        </p:spPr>
        <p:txBody>
          <a:bodyPr/>
          <a:lstStyle/>
          <a:p>
            <a:r>
              <a:rPr lang="en-GB" dirty="0">
                <a:latin typeface="Arial" panose="020B0604020202020204" pitchFamily="34" charset="0"/>
                <a:cs typeface="Arial" panose="020B0604020202020204" pitchFamily="34" charset="0"/>
              </a:rPr>
              <a:t>Wu Y-L, et al. AACR; 2026. Abstract nr CT014</a:t>
            </a:r>
          </a:p>
        </p:txBody>
      </p:sp>
      <p:sp>
        <p:nvSpPr>
          <p:cNvPr id="2" name="TextBox 1">
            <a:extLst>
              <a:ext uri="{FF2B5EF4-FFF2-40B4-BE49-F238E27FC236}">
                <a16:creationId xmlns:a16="http://schemas.microsoft.com/office/drawing/2014/main" id="{1D5D1823-2113-8AB4-39F7-BA6A8931C456}"/>
              </a:ext>
            </a:extLst>
          </p:cNvPr>
          <p:cNvSpPr txBox="1"/>
          <p:nvPr/>
        </p:nvSpPr>
        <p:spPr>
          <a:xfrm>
            <a:off x="2443318" y="1387619"/>
            <a:ext cx="2021707" cy="338554"/>
          </a:xfrm>
          <a:prstGeom prst="rect">
            <a:avLst/>
          </a:prstGeom>
          <a:noFill/>
        </p:spPr>
        <p:txBody>
          <a:bodyPr wrap="none" rtlCol="0">
            <a:spAutoFit/>
          </a:bodyPr>
          <a:lstStyle/>
          <a:p>
            <a:pPr algn="ctr"/>
            <a:r>
              <a:rPr lang="en-GB" sz="1600" b="1" dirty="0">
                <a:solidFill>
                  <a:schemeClr val="tx1"/>
                </a:solidFill>
                <a:latin typeface="Arial" panose="020B0604020202020204" pitchFamily="34" charset="0"/>
                <a:cs typeface="Arial" panose="020B0604020202020204" pitchFamily="34" charset="0"/>
              </a:rPr>
              <a:t>Event-free survival</a:t>
            </a:r>
          </a:p>
        </p:txBody>
      </p:sp>
      <p:sp>
        <p:nvSpPr>
          <p:cNvPr id="3" name="Freeform 21">
            <a:extLst>
              <a:ext uri="{FF2B5EF4-FFF2-40B4-BE49-F238E27FC236}">
                <a16:creationId xmlns:a16="http://schemas.microsoft.com/office/drawing/2014/main" id="{9DB58D6D-A50F-9AF7-E217-2B4137805759}"/>
              </a:ext>
            </a:extLst>
          </p:cNvPr>
          <p:cNvSpPr>
            <a:spLocks/>
          </p:cNvSpPr>
          <p:nvPr/>
        </p:nvSpPr>
        <p:spPr bwMode="auto">
          <a:xfrm>
            <a:off x="961790" y="2555924"/>
            <a:ext cx="5040000" cy="279899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grpSp>
        <p:nvGrpSpPr>
          <p:cNvPr id="4" name="Group 3">
            <a:extLst>
              <a:ext uri="{FF2B5EF4-FFF2-40B4-BE49-F238E27FC236}">
                <a16:creationId xmlns:a16="http://schemas.microsoft.com/office/drawing/2014/main" id="{5796A599-775E-26EA-2D7D-5B6BE2593FA1}"/>
              </a:ext>
            </a:extLst>
          </p:cNvPr>
          <p:cNvGrpSpPr/>
          <p:nvPr/>
        </p:nvGrpSpPr>
        <p:grpSpPr>
          <a:xfrm>
            <a:off x="270042" y="2525920"/>
            <a:ext cx="646795" cy="2431574"/>
            <a:chOff x="311014" y="2262211"/>
            <a:chExt cx="646795" cy="2401353"/>
          </a:xfrm>
        </p:grpSpPr>
        <p:sp>
          <p:nvSpPr>
            <p:cNvPr id="5" name="TextBox 4">
              <a:extLst>
                <a:ext uri="{FF2B5EF4-FFF2-40B4-BE49-F238E27FC236}">
                  <a16:creationId xmlns:a16="http://schemas.microsoft.com/office/drawing/2014/main" id="{DBB2F258-86C0-B6EF-857D-54E1B6277AD6}"/>
                </a:ext>
              </a:extLst>
            </p:cNvPr>
            <p:cNvSpPr txBox="1"/>
            <p:nvPr/>
          </p:nvSpPr>
          <p:spPr>
            <a:xfrm rot="16200000">
              <a:off x="72932" y="3586327"/>
              <a:ext cx="783941" cy="307777"/>
            </a:xfrm>
            <a:prstGeom prst="rect">
              <a:avLst/>
            </a:prstGeom>
            <a:noFill/>
          </p:spPr>
          <p:txBody>
            <a:bodyPr wrap="none" rtlCol="0">
              <a:spAutoFit/>
            </a:bodyPr>
            <a:lstStyle/>
            <a:p>
              <a:pPr algn="ctr" fontAlgn="base">
                <a:spcBef>
                  <a:spcPct val="0"/>
                </a:spcBef>
                <a:spcAft>
                  <a:spcPct val="0"/>
                </a:spcAft>
              </a:pPr>
              <a:r>
                <a:rPr lang="en-GB" sz="1400" dirty="0">
                  <a:solidFill>
                    <a:srgbClr val="000000"/>
                  </a:solidFill>
                  <a:latin typeface="Arial" panose="020B0604020202020204" pitchFamily="34" charset="0"/>
                  <a:cs typeface="Arial" panose="020B0604020202020204" pitchFamily="34" charset="0"/>
                </a:rPr>
                <a:t>EFS, %</a:t>
              </a:r>
            </a:p>
          </p:txBody>
        </p:sp>
        <p:sp>
          <p:nvSpPr>
            <p:cNvPr id="6" name="TextBox 5">
              <a:extLst>
                <a:ext uri="{FF2B5EF4-FFF2-40B4-BE49-F238E27FC236}">
                  <a16:creationId xmlns:a16="http://schemas.microsoft.com/office/drawing/2014/main" id="{1AB8C43F-60B3-59DC-97C5-8B4CDCAC5E11}"/>
                </a:ext>
              </a:extLst>
            </p:cNvPr>
            <p:cNvSpPr txBox="1"/>
            <p:nvPr/>
          </p:nvSpPr>
          <p:spPr>
            <a:xfrm>
              <a:off x="474980" y="2262211"/>
              <a:ext cx="482824" cy="303952"/>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100</a:t>
              </a:r>
            </a:p>
          </p:txBody>
        </p:sp>
        <p:sp>
          <p:nvSpPr>
            <p:cNvPr id="8" name="TextBox 7">
              <a:extLst>
                <a:ext uri="{FF2B5EF4-FFF2-40B4-BE49-F238E27FC236}">
                  <a16:creationId xmlns:a16="http://schemas.microsoft.com/office/drawing/2014/main" id="{0745C44E-9933-216C-3BC1-9B080157EC7A}"/>
                </a:ext>
              </a:extLst>
            </p:cNvPr>
            <p:cNvSpPr txBox="1"/>
            <p:nvPr/>
          </p:nvSpPr>
          <p:spPr>
            <a:xfrm>
              <a:off x="574371" y="2800774"/>
              <a:ext cx="383438" cy="303952"/>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80</a:t>
              </a:r>
            </a:p>
          </p:txBody>
        </p:sp>
        <p:sp>
          <p:nvSpPr>
            <p:cNvPr id="10" name="TextBox 9">
              <a:extLst>
                <a:ext uri="{FF2B5EF4-FFF2-40B4-BE49-F238E27FC236}">
                  <a16:creationId xmlns:a16="http://schemas.microsoft.com/office/drawing/2014/main" id="{D4539E62-C2A9-0C75-68A5-696523395C00}"/>
                </a:ext>
              </a:extLst>
            </p:cNvPr>
            <p:cNvSpPr txBox="1"/>
            <p:nvPr/>
          </p:nvSpPr>
          <p:spPr>
            <a:xfrm>
              <a:off x="574371" y="3313025"/>
              <a:ext cx="383438" cy="303952"/>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60</a:t>
              </a:r>
            </a:p>
          </p:txBody>
        </p:sp>
        <p:sp>
          <p:nvSpPr>
            <p:cNvPr id="11" name="TextBox 10">
              <a:extLst>
                <a:ext uri="{FF2B5EF4-FFF2-40B4-BE49-F238E27FC236}">
                  <a16:creationId xmlns:a16="http://schemas.microsoft.com/office/drawing/2014/main" id="{200C6AA4-1531-71B5-F63C-76C1BA7EDEB8}"/>
                </a:ext>
              </a:extLst>
            </p:cNvPr>
            <p:cNvSpPr txBox="1"/>
            <p:nvPr/>
          </p:nvSpPr>
          <p:spPr>
            <a:xfrm>
              <a:off x="574371" y="3841842"/>
              <a:ext cx="383438" cy="303952"/>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40</a:t>
              </a:r>
            </a:p>
          </p:txBody>
        </p:sp>
        <p:sp>
          <p:nvSpPr>
            <p:cNvPr id="12" name="TextBox 11">
              <a:extLst>
                <a:ext uri="{FF2B5EF4-FFF2-40B4-BE49-F238E27FC236}">
                  <a16:creationId xmlns:a16="http://schemas.microsoft.com/office/drawing/2014/main" id="{ABB4504C-E6BA-326B-2B6E-D0B51FD59630}"/>
                </a:ext>
              </a:extLst>
            </p:cNvPr>
            <p:cNvSpPr txBox="1"/>
            <p:nvPr/>
          </p:nvSpPr>
          <p:spPr>
            <a:xfrm>
              <a:off x="574371" y="4359612"/>
              <a:ext cx="383438" cy="303952"/>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20</a:t>
              </a:r>
            </a:p>
          </p:txBody>
        </p:sp>
      </p:grpSp>
      <p:grpSp>
        <p:nvGrpSpPr>
          <p:cNvPr id="13" name="Group 12">
            <a:extLst>
              <a:ext uri="{FF2B5EF4-FFF2-40B4-BE49-F238E27FC236}">
                <a16:creationId xmlns:a16="http://schemas.microsoft.com/office/drawing/2014/main" id="{F8B6414E-21FF-E649-B250-949EC184435D}"/>
              </a:ext>
            </a:extLst>
          </p:cNvPr>
          <p:cNvGrpSpPr/>
          <p:nvPr/>
        </p:nvGrpSpPr>
        <p:grpSpPr>
          <a:xfrm>
            <a:off x="643069" y="2664239"/>
            <a:ext cx="316307" cy="2856094"/>
            <a:chOff x="673767" y="2312558"/>
            <a:chExt cx="316307" cy="1911065"/>
          </a:xfrm>
        </p:grpSpPr>
        <p:grpSp>
          <p:nvGrpSpPr>
            <p:cNvPr id="14" name="Group 13">
              <a:extLst>
                <a:ext uri="{FF2B5EF4-FFF2-40B4-BE49-F238E27FC236}">
                  <a16:creationId xmlns:a16="http://schemas.microsoft.com/office/drawing/2014/main" id="{ECA9E53F-43A5-7C40-1B6A-09D17D9B8E1A}"/>
                </a:ext>
              </a:extLst>
            </p:cNvPr>
            <p:cNvGrpSpPr/>
            <p:nvPr/>
          </p:nvGrpSpPr>
          <p:grpSpPr>
            <a:xfrm>
              <a:off x="918074" y="2312558"/>
              <a:ext cx="72000" cy="1800000"/>
              <a:chOff x="918074" y="2312558"/>
              <a:chExt cx="72000" cy="1752860"/>
            </a:xfrm>
          </p:grpSpPr>
          <p:sp>
            <p:nvSpPr>
              <p:cNvPr id="16" name="Line 6">
                <a:extLst>
                  <a:ext uri="{FF2B5EF4-FFF2-40B4-BE49-F238E27FC236}">
                    <a16:creationId xmlns:a16="http://schemas.microsoft.com/office/drawing/2014/main" id="{D2E35DC6-CCA6-B254-2B1A-092AAE3784AD}"/>
                  </a:ext>
                </a:extLst>
              </p:cNvPr>
              <p:cNvSpPr>
                <a:spLocks noChangeShapeType="1"/>
              </p:cNvSpPr>
              <p:nvPr/>
            </p:nvSpPr>
            <p:spPr bwMode="auto">
              <a:xfrm>
                <a:off x="918074" y="2312558"/>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7" name="Line 7">
                <a:extLst>
                  <a:ext uri="{FF2B5EF4-FFF2-40B4-BE49-F238E27FC236}">
                    <a16:creationId xmlns:a16="http://schemas.microsoft.com/office/drawing/2014/main" id="{41AEC341-7F0C-5341-8ADF-E791B89B71E1}"/>
                  </a:ext>
                </a:extLst>
              </p:cNvPr>
              <p:cNvSpPr>
                <a:spLocks noChangeShapeType="1"/>
              </p:cNvSpPr>
              <p:nvPr/>
            </p:nvSpPr>
            <p:spPr bwMode="auto">
              <a:xfrm>
                <a:off x="918074" y="2671593"/>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8" name="Line 8">
                <a:extLst>
                  <a:ext uri="{FF2B5EF4-FFF2-40B4-BE49-F238E27FC236}">
                    <a16:creationId xmlns:a16="http://schemas.microsoft.com/office/drawing/2014/main" id="{2944C825-F2AF-138F-76E5-8C50F8B91A9A}"/>
                  </a:ext>
                </a:extLst>
              </p:cNvPr>
              <p:cNvSpPr>
                <a:spLocks noChangeShapeType="1"/>
              </p:cNvSpPr>
              <p:nvPr/>
            </p:nvSpPr>
            <p:spPr bwMode="auto">
              <a:xfrm>
                <a:off x="918074" y="3014508"/>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9" name="Line 9">
                <a:extLst>
                  <a:ext uri="{FF2B5EF4-FFF2-40B4-BE49-F238E27FC236}">
                    <a16:creationId xmlns:a16="http://schemas.microsoft.com/office/drawing/2014/main" id="{248A2950-622D-3E28-AD99-20DABA65519C}"/>
                  </a:ext>
                </a:extLst>
              </p:cNvPr>
              <p:cNvSpPr>
                <a:spLocks noChangeShapeType="1"/>
              </p:cNvSpPr>
              <p:nvPr/>
            </p:nvSpPr>
            <p:spPr bwMode="auto">
              <a:xfrm>
                <a:off x="918074" y="3368504"/>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0" name="Line 10">
                <a:extLst>
                  <a:ext uri="{FF2B5EF4-FFF2-40B4-BE49-F238E27FC236}">
                    <a16:creationId xmlns:a16="http://schemas.microsoft.com/office/drawing/2014/main" id="{2BD87B45-20A0-1983-AEF0-9BF6681DD52A}"/>
                  </a:ext>
                </a:extLst>
              </p:cNvPr>
              <p:cNvSpPr>
                <a:spLocks noChangeShapeType="1"/>
              </p:cNvSpPr>
              <p:nvPr/>
            </p:nvSpPr>
            <p:spPr bwMode="auto">
              <a:xfrm>
                <a:off x="918074" y="3715114"/>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1" name="Line 11">
                <a:extLst>
                  <a:ext uri="{FF2B5EF4-FFF2-40B4-BE49-F238E27FC236}">
                    <a16:creationId xmlns:a16="http://schemas.microsoft.com/office/drawing/2014/main" id="{5DCD0602-8DCD-1D32-74DD-53B2E3E1E9BF}"/>
                  </a:ext>
                </a:extLst>
              </p:cNvPr>
              <p:cNvSpPr>
                <a:spLocks noChangeShapeType="1"/>
              </p:cNvSpPr>
              <p:nvPr/>
            </p:nvSpPr>
            <p:spPr bwMode="auto">
              <a:xfrm>
                <a:off x="918074" y="4065418"/>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grpSp>
        <p:sp>
          <p:nvSpPr>
            <p:cNvPr id="15" name="TextBox 14">
              <a:extLst>
                <a:ext uri="{FF2B5EF4-FFF2-40B4-BE49-F238E27FC236}">
                  <a16:creationId xmlns:a16="http://schemas.microsoft.com/office/drawing/2014/main" id="{C15A2D98-A1C1-AAF1-B748-43692D2A0217}"/>
                </a:ext>
              </a:extLst>
            </p:cNvPr>
            <p:cNvSpPr txBox="1"/>
            <p:nvPr/>
          </p:nvSpPr>
          <p:spPr>
            <a:xfrm>
              <a:off x="673767" y="4017684"/>
              <a:ext cx="284052" cy="205939"/>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0</a:t>
              </a:r>
            </a:p>
          </p:txBody>
        </p:sp>
      </p:grpSp>
      <p:grpSp>
        <p:nvGrpSpPr>
          <p:cNvPr id="23" name="Group 22">
            <a:extLst>
              <a:ext uri="{FF2B5EF4-FFF2-40B4-BE49-F238E27FC236}">
                <a16:creationId xmlns:a16="http://schemas.microsoft.com/office/drawing/2014/main" id="{173D0890-EB62-B1D5-7B93-21A78A8DB0EA}"/>
              </a:ext>
            </a:extLst>
          </p:cNvPr>
          <p:cNvGrpSpPr/>
          <p:nvPr/>
        </p:nvGrpSpPr>
        <p:grpSpPr>
          <a:xfrm>
            <a:off x="878047" y="5359765"/>
            <a:ext cx="4972437" cy="603640"/>
            <a:chOff x="1473905" y="5471106"/>
            <a:chExt cx="4972437" cy="403907"/>
          </a:xfrm>
        </p:grpSpPr>
        <p:sp>
          <p:nvSpPr>
            <p:cNvPr id="24" name="TextBox 23">
              <a:extLst>
                <a:ext uri="{FF2B5EF4-FFF2-40B4-BE49-F238E27FC236}">
                  <a16:creationId xmlns:a16="http://schemas.microsoft.com/office/drawing/2014/main" id="{FF509B32-8C79-C52C-495C-B719970C0513}"/>
                </a:ext>
              </a:extLst>
            </p:cNvPr>
            <p:cNvSpPr txBox="1"/>
            <p:nvPr/>
          </p:nvSpPr>
          <p:spPr>
            <a:xfrm>
              <a:off x="2676272" y="5730855"/>
              <a:ext cx="2736894" cy="144158"/>
            </a:xfrm>
            <a:prstGeom prst="rect">
              <a:avLst/>
            </a:prstGeom>
            <a:noFill/>
          </p:spPr>
          <p:txBody>
            <a:bodyPr wrap="none" lIns="36000" tIns="0" rIns="36000" bIns="0" rtlCol="0" anchor="ctr" anchorCtr="0">
              <a:spAutoFit/>
            </a:bodyPr>
            <a:lstStyle/>
            <a:p>
              <a:pPr algn="ctr" fontAlgn="base">
                <a:spcBef>
                  <a:spcPct val="0"/>
                </a:spcBef>
                <a:spcAft>
                  <a:spcPct val="0"/>
                </a:spcAft>
              </a:pPr>
              <a:r>
                <a:rPr lang="en-GB" sz="1400" dirty="0">
                  <a:solidFill>
                    <a:srgbClr val="000000"/>
                  </a:solidFill>
                  <a:latin typeface="Arial" panose="020B0604020202020204" pitchFamily="34" charset="0"/>
                  <a:cs typeface="Arial" panose="020B0604020202020204" pitchFamily="34" charset="0"/>
                </a:rPr>
                <a:t>Time from randomization, months</a:t>
              </a:r>
            </a:p>
          </p:txBody>
        </p:sp>
        <p:sp>
          <p:nvSpPr>
            <p:cNvPr id="25" name="Line 21">
              <a:extLst>
                <a:ext uri="{FF2B5EF4-FFF2-40B4-BE49-F238E27FC236}">
                  <a16:creationId xmlns:a16="http://schemas.microsoft.com/office/drawing/2014/main" id="{E4610833-777B-6BC5-BF94-0339BEED8E19}"/>
                </a:ext>
              </a:extLst>
            </p:cNvPr>
            <p:cNvSpPr>
              <a:spLocks noChangeShapeType="1"/>
            </p:cNvSpPr>
            <p:nvPr/>
          </p:nvSpPr>
          <p:spPr bwMode="auto">
            <a:xfrm>
              <a:off x="6446342"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7" name="Line 21">
              <a:extLst>
                <a:ext uri="{FF2B5EF4-FFF2-40B4-BE49-F238E27FC236}">
                  <a16:creationId xmlns:a16="http://schemas.microsoft.com/office/drawing/2014/main" id="{9A1AE8CF-1561-BCC1-302A-DB776380ECD8}"/>
                </a:ext>
              </a:extLst>
            </p:cNvPr>
            <p:cNvSpPr>
              <a:spLocks noChangeShapeType="1"/>
            </p:cNvSpPr>
            <p:nvPr/>
          </p:nvSpPr>
          <p:spPr bwMode="auto">
            <a:xfrm>
              <a:off x="6070705"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8" name="TextBox 27">
              <a:extLst>
                <a:ext uri="{FF2B5EF4-FFF2-40B4-BE49-F238E27FC236}">
                  <a16:creationId xmlns:a16="http://schemas.microsoft.com/office/drawing/2014/main" id="{B36B4DA3-5CF4-12B2-14E3-19F4B8AE48A5}"/>
                </a:ext>
              </a:extLst>
            </p:cNvPr>
            <p:cNvSpPr txBox="1"/>
            <p:nvPr/>
          </p:nvSpPr>
          <p:spPr>
            <a:xfrm>
              <a:off x="5931856" y="5543106"/>
              <a:ext cx="271475" cy="192805"/>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36</a:t>
              </a:r>
            </a:p>
          </p:txBody>
        </p:sp>
        <p:sp>
          <p:nvSpPr>
            <p:cNvPr id="31" name="Line 21">
              <a:extLst>
                <a:ext uri="{FF2B5EF4-FFF2-40B4-BE49-F238E27FC236}">
                  <a16:creationId xmlns:a16="http://schemas.microsoft.com/office/drawing/2014/main" id="{878F345A-9A13-1311-227F-AD4E114418D5}"/>
                </a:ext>
              </a:extLst>
            </p:cNvPr>
            <p:cNvSpPr>
              <a:spLocks noChangeShapeType="1"/>
            </p:cNvSpPr>
            <p:nvPr/>
          </p:nvSpPr>
          <p:spPr bwMode="auto">
            <a:xfrm>
              <a:off x="5695068"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33" name="Line 21">
              <a:extLst>
                <a:ext uri="{FF2B5EF4-FFF2-40B4-BE49-F238E27FC236}">
                  <a16:creationId xmlns:a16="http://schemas.microsoft.com/office/drawing/2014/main" id="{10007B6D-3A80-5347-0B69-59A912641292}"/>
                </a:ext>
              </a:extLst>
            </p:cNvPr>
            <p:cNvSpPr>
              <a:spLocks noChangeShapeType="1"/>
            </p:cNvSpPr>
            <p:nvPr/>
          </p:nvSpPr>
          <p:spPr bwMode="auto">
            <a:xfrm>
              <a:off x="5319431"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34" name="TextBox 33">
              <a:extLst>
                <a:ext uri="{FF2B5EF4-FFF2-40B4-BE49-F238E27FC236}">
                  <a16:creationId xmlns:a16="http://schemas.microsoft.com/office/drawing/2014/main" id="{57B628FC-4CB1-1EC3-7EAD-3BDF1EE775A6}"/>
                </a:ext>
              </a:extLst>
            </p:cNvPr>
            <p:cNvSpPr txBox="1"/>
            <p:nvPr/>
          </p:nvSpPr>
          <p:spPr>
            <a:xfrm>
              <a:off x="5180582" y="5543106"/>
              <a:ext cx="271475" cy="192805"/>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30</a:t>
              </a:r>
            </a:p>
          </p:txBody>
        </p:sp>
        <p:sp>
          <p:nvSpPr>
            <p:cNvPr id="35" name="Line 21">
              <a:extLst>
                <a:ext uri="{FF2B5EF4-FFF2-40B4-BE49-F238E27FC236}">
                  <a16:creationId xmlns:a16="http://schemas.microsoft.com/office/drawing/2014/main" id="{AD487D3B-21F5-9ECE-BEAB-E17C16D52E56}"/>
                </a:ext>
              </a:extLst>
            </p:cNvPr>
            <p:cNvSpPr>
              <a:spLocks noChangeShapeType="1"/>
            </p:cNvSpPr>
            <p:nvPr/>
          </p:nvSpPr>
          <p:spPr bwMode="auto">
            <a:xfrm>
              <a:off x="4943794"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37" name="Line 21">
              <a:extLst>
                <a:ext uri="{FF2B5EF4-FFF2-40B4-BE49-F238E27FC236}">
                  <a16:creationId xmlns:a16="http://schemas.microsoft.com/office/drawing/2014/main" id="{1DC9CB30-2334-7703-6DE6-11C59C172D1A}"/>
                </a:ext>
              </a:extLst>
            </p:cNvPr>
            <p:cNvSpPr>
              <a:spLocks noChangeShapeType="1"/>
            </p:cNvSpPr>
            <p:nvPr/>
          </p:nvSpPr>
          <p:spPr bwMode="auto">
            <a:xfrm>
              <a:off x="4568157"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38" name="TextBox 37">
              <a:extLst>
                <a:ext uri="{FF2B5EF4-FFF2-40B4-BE49-F238E27FC236}">
                  <a16:creationId xmlns:a16="http://schemas.microsoft.com/office/drawing/2014/main" id="{BD546E2C-612D-B0A4-5AD7-00AA84F4CED9}"/>
                </a:ext>
              </a:extLst>
            </p:cNvPr>
            <p:cNvSpPr txBox="1"/>
            <p:nvPr/>
          </p:nvSpPr>
          <p:spPr>
            <a:xfrm>
              <a:off x="4429308" y="5543106"/>
              <a:ext cx="271475" cy="192805"/>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24</a:t>
              </a:r>
            </a:p>
          </p:txBody>
        </p:sp>
        <p:sp>
          <p:nvSpPr>
            <p:cNvPr id="39" name="Line 21">
              <a:extLst>
                <a:ext uri="{FF2B5EF4-FFF2-40B4-BE49-F238E27FC236}">
                  <a16:creationId xmlns:a16="http://schemas.microsoft.com/office/drawing/2014/main" id="{6CBD28AA-ABDB-6758-3013-E1271DF3157A}"/>
                </a:ext>
              </a:extLst>
            </p:cNvPr>
            <p:cNvSpPr>
              <a:spLocks noChangeShapeType="1"/>
            </p:cNvSpPr>
            <p:nvPr/>
          </p:nvSpPr>
          <p:spPr bwMode="auto">
            <a:xfrm>
              <a:off x="4192520"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41" name="Line 21">
              <a:extLst>
                <a:ext uri="{FF2B5EF4-FFF2-40B4-BE49-F238E27FC236}">
                  <a16:creationId xmlns:a16="http://schemas.microsoft.com/office/drawing/2014/main" id="{636E297C-1E14-5976-2B74-61FA450178C2}"/>
                </a:ext>
              </a:extLst>
            </p:cNvPr>
            <p:cNvSpPr>
              <a:spLocks noChangeShapeType="1"/>
            </p:cNvSpPr>
            <p:nvPr/>
          </p:nvSpPr>
          <p:spPr bwMode="auto">
            <a:xfrm>
              <a:off x="3816883"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42" name="TextBox 41">
              <a:extLst>
                <a:ext uri="{FF2B5EF4-FFF2-40B4-BE49-F238E27FC236}">
                  <a16:creationId xmlns:a16="http://schemas.microsoft.com/office/drawing/2014/main" id="{AA1AEC20-9937-ADF6-CDEC-506832C762C0}"/>
                </a:ext>
              </a:extLst>
            </p:cNvPr>
            <p:cNvSpPr txBox="1"/>
            <p:nvPr/>
          </p:nvSpPr>
          <p:spPr>
            <a:xfrm>
              <a:off x="3678034" y="5543106"/>
              <a:ext cx="271475" cy="192805"/>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18</a:t>
              </a:r>
            </a:p>
          </p:txBody>
        </p:sp>
        <p:sp>
          <p:nvSpPr>
            <p:cNvPr id="43" name="Line 21">
              <a:extLst>
                <a:ext uri="{FF2B5EF4-FFF2-40B4-BE49-F238E27FC236}">
                  <a16:creationId xmlns:a16="http://schemas.microsoft.com/office/drawing/2014/main" id="{D930855E-5797-1CE7-F337-0280A28AF923}"/>
                </a:ext>
              </a:extLst>
            </p:cNvPr>
            <p:cNvSpPr>
              <a:spLocks noChangeShapeType="1"/>
            </p:cNvSpPr>
            <p:nvPr/>
          </p:nvSpPr>
          <p:spPr bwMode="auto">
            <a:xfrm>
              <a:off x="3441246"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45" name="Line 21">
              <a:extLst>
                <a:ext uri="{FF2B5EF4-FFF2-40B4-BE49-F238E27FC236}">
                  <a16:creationId xmlns:a16="http://schemas.microsoft.com/office/drawing/2014/main" id="{3C6BB2C1-C9CD-9CB0-E2B0-319B1980EB10}"/>
                </a:ext>
              </a:extLst>
            </p:cNvPr>
            <p:cNvSpPr>
              <a:spLocks noChangeShapeType="1"/>
            </p:cNvSpPr>
            <p:nvPr/>
          </p:nvSpPr>
          <p:spPr bwMode="auto">
            <a:xfrm>
              <a:off x="3065609"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46" name="TextBox 45">
              <a:extLst>
                <a:ext uri="{FF2B5EF4-FFF2-40B4-BE49-F238E27FC236}">
                  <a16:creationId xmlns:a16="http://schemas.microsoft.com/office/drawing/2014/main" id="{68834442-883B-92F0-5F25-53C10CA7A078}"/>
                </a:ext>
              </a:extLst>
            </p:cNvPr>
            <p:cNvSpPr txBox="1"/>
            <p:nvPr/>
          </p:nvSpPr>
          <p:spPr>
            <a:xfrm>
              <a:off x="2926760" y="5543106"/>
              <a:ext cx="271475" cy="192805"/>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12</a:t>
              </a:r>
            </a:p>
          </p:txBody>
        </p:sp>
        <p:sp>
          <p:nvSpPr>
            <p:cNvPr id="47" name="Line 21">
              <a:extLst>
                <a:ext uri="{FF2B5EF4-FFF2-40B4-BE49-F238E27FC236}">
                  <a16:creationId xmlns:a16="http://schemas.microsoft.com/office/drawing/2014/main" id="{814794CD-2AD0-CAF4-FE6E-254B1BC68820}"/>
                </a:ext>
              </a:extLst>
            </p:cNvPr>
            <p:cNvSpPr>
              <a:spLocks noChangeShapeType="1"/>
            </p:cNvSpPr>
            <p:nvPr/>
          </p:nvSpPr>
          <p:spPr bwMode="auto">
            <a:xfrm>
              <a:off x="2689972"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49" name="Line 21">
              <a:extLst>
                <a:ext uri="{FF2B5EF4-FFF2-40B4-BE49-F238E27FC236}">
                  <a16:creationId xmlns:a16="http://schemas.microsoft.com/office/drawing/2014/main" id="{E66471AD-C607-C2EE-657B-5D76E7355167}"/>
                </a:ext>
              </a:extLst>
            </p:cNvPr>
            <p:cNvSpPr>
              <a:spLocks noChangeShapeType="1"/>
            </p:cNvSpPr>
            <p:nvPr/>
          </p:nvSpPr>
          <p:spPr bwMode="auto">
            <a:xfrm>
              <a:off x="2314335"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50" name="TextBox 49">
              <a:extLst>
                <a:ext uri="{FF2B5EF4-FFF2-40B4-BE49-F238E27FC236}">
                  <a16:creationId xmlns:a16="http://schemas.microsoft.com/office/drawing/2014/main" id="{7196B0D5-9C1C-75AD-CB29-828A0EDC6181}"/>
                </a:ext>
              </a:extLst>
            </p:cNvPr>
            <p:cNvSpPr txBox="1"/>
            <p:nvPr/>
          </p:nvSpPr>
          <p:spPr>
            <a:xfrm>
              <a:off x="2225179" y="5543106"/>
              <a:ext cx="172089" cy="192805"/>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6</a:t>
              </a:r>
            </a:p>
          </p:txBody>
        </p:sp>
        <p:sp>
          <p:nvSpPr>
            <p:cNvPr id="51" name="Line 21">
              <a:extLst>
                <a:ext uri="{FF2B5EF4-FFF2-40B4-BE49-F238E27FC236}">
                  <a16:creationId xmlns:a16="http://schemas.microsoft.com/office/drawing/2014/main" id="{14839C54-8CF2-E7F3-350A-D339F0182732}"/>
                </a:ext>
              </a:extLst>
            </p:cNvPr>
            <p:cNvSpPr>
              <a:spLocks noChangeShapeType="1"/>
            </p:cNvSpPr>
            <p:nvPr/>
          </p:nvSpPr>
          <p:spPr bwMode="auto">
            <a:xfrm>
              <a:off x="1938698"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53" name="Line 21">
              <a:extLst>
                <a:ext uri="{FF2B5EF4-FFF2-40B4-BE49-F238E27FC236}">
                  <a16:creationId xmlns:a16="http://schemas.microsoft.com/office/drawing/2014/main" id="{7FE503B7-08CD-47A1-3184-343AB6DFC80A}"/>
                </a:ext>
              </a:extLst>
            </p:cNvPr>
            <p:cNvSpPr>
              <a:spLocks noChangeShapeType="1"/>
            </p:cNvSpPr>
            <p:nvPr/>
          </p:nvSpPr>
          <p:spPr bwMode="auto">
            <a:xfrm>
              <a:off x="1563061"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54" name="TextBox 53">
              <a:extLst>
                <a:ext uri="{FF2B5EF4-FFF2-40B4-BE49-F238E27FC236}">
                  <a16:creationId xmlns:a16="http://schemas.microsoft.com/office/drawing/2014/main" id="{C0839139-C4C6-7788-709E-E82984B64231}"/>
                </a:ext>
              </a:extLst>
            </p:cNvPr>
            <p:cNvSpPr txBox="1"/>
            <p:nvPr/>
          </p:nvSpPr>
          <p:spPr>
            <a:xfrm>
              <a:off x="1473905" y="5543106"/>
              <a:ext cx="172089" cy="192805"/>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0</a:t>
              </a:r>
            </a:p>
          </p:txBody>
        </p:sp>
      </p:grpSp>
      <p:sp>
        <p:nvSpPr>
          <p:cNvPr id="55" name="TextBox 54">
            <a:extLst>
              <a:ext uri="{FF2B5EF4-FFF2-40B4-BE49-F238E27FC236}">
                <a16:creationId xmlns:a16="http://schemas.microsoft.com/office/drawing/2014/main" id="{8FF24B08-E799-B1F8-BB18-FD7C525000DB}"/>
              </a:ext>
            </a:extLst>
          </p:cNvPr>
          <p:cNvSpPr txBox="1"/>
          <p:nvPr/>
        </p:nvSpPr>
        <p:spPr>
          <a:xfrm>
            <a:off x="304137" y="5769367"/>
            <a:ext cx="877163" cy="276999"/>
          </a:xfrm>
          <a:prstGeom prst="rect">
            <a:avLst/>
          </a:prstGeom>
          <a:noFill/>
        </p:spPr>
        <p:txBody>
          <a:bodyPr wrap="none" rtlCol="0">
            <a:spAutoFit/>
          </a:bodyPr>
          <a:lstStyle/>
          <a:p>
            <a:pPr algn="r"/>
            <a:r>
              <a:rPr lang="en-US" sz="1200" dirty="0">
                <a:solidFill>
                  <a:srgbClr val="000000"/>
                </a:solidFill>
                <a:latin typeface="Arial" panose="020B0604020202020204" pitchFamily="34" charset="0"/>
                <a:cs typeface="Arial" panose="020B0604020202020204" pitchFamily="34" charset="0"/>
              </a:rPr>
              <a:t>No. at risk</a:t>
            </a:r>
            <a:endParaRPr lang="en-GB" sz="1200" dirty="0">
              <a:solidFill>
                <a:srgbClr val="000000"/>
              </a:solidFill>
              <a:latin typeface="Arial" panose="020B0604020202020204" pitchFamily="34" charset="0"/>
              <a:cs typeface="Arial" panose="020B0604020202020204" pitchFamily="34" charset="0"/>
            </a:endParaRPr>
          </a:p>
        </p:txBody>
      </p:sp>
      <p:grpSp>
        <p:nvGrpSpPr>
          <p:cNvPr id="56" name="Group 55">
            <a:extLst>
              <a:ext uri="{FF2B5EF4-FFF2-40B4-BE49-F238E27FC236}">
                <a16:creationId xmlns:a16="http://schemas.microsoft.com/office/drawing/2014/main" id="{8E73371B-6EA3-B194-E74A-CCC9F44BD62B}"/>
              </a:ext>
            </a:extLst>
          </p:cNvPr>
          <p:cNvGrpSpPr/>
          <p:nvPr/>
        </p:nvGrpSpPr>
        <p:grpSpPr>
          <a:xfrm>
            <a:off x="800301" y="5996635"/>
            <a:ext cx="5125902" cy="257369"/>
            <a:chOff x="6705979" y="5604426"/>
            <a:chExt cx="5125902" cy="257369"/>
          </a:xfrm>
        </p:grpSpPr>
        <p:sp>
          <p:nvSpPr>
            <p:cNvPr id="57" name="TextBox 56">
              <a:extLst>
                <a:ext uri="{FF2B5EF4-FFF2-40B4-BE49-F238E27FC236}">
                  <a16:creationId xmlns:a16="http://schemas.microsoft.com/office/drawing/2014/main" id="{B62B5F7B-2BDA-B94E-ACBE-880CA72E5E4E}"/>
                </a:ext>
              </a:extLst>
            </p:cNvPr>
            <p:cNvSpPr txBox="1"/>
            <p:nvPr/>
          </p:nvSpPr>
          <p:spPr>
            <a:xfrm>
              <a:off x="11674219" y="5604426"/>
              <a:ext cx="157662"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0</a:t>
              </a:r>
            </a:p>
          </p:txBody>
        </p:sp>
        <p:sp>
          <p:nvSpPr>
            <p:cNvPr id="58" name="TextBox 57">
              <a:extLst>
                <a:ext uri="{FF2B5EF4-FFF2-40B4-BE49-F238E27FC236}">
                  <a16:creationId xmlns:a16="http://schemas.microsoft.com/office/drawing/2014/main" id="{48391F4D-0129-294B-8752-F699E8895940}"/>
                </a:ext>
              </a:extLst>
            </p:cNvPr>
            <p:cNvSpPr txBox="1"/>
            <p:nvPr/>
          </p:nvSpPr>
          <p:spPr>
            <a:xfrm>
              <a:off x="11298582" y="5604426"/>
              <a:ext cx="157662"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7</a:t>
              </a:r>
            </a:p>
          </p:txBody>
        </p:sp>
        <p:sp>
          <p:nvSpPr>
            <p:cNvPr id="59" name="TextBox 58">
              <a:extLst>
                <a:ext uri="{FF2B5EF4-FFF2-40B4-BE49-F238E27FC236}">
                  <a16:creationId xmlns:a16="http://schemas.microsoft.com/office/drawing/2014/main" id="{FD0CD98D-30C4-E5D3-0660-124AF1986B40}"/>
                </a:ext>
              </a:extLst>
            </p:cNvPr>
            <p:cNvSpPr txBox="1"/>
            <p:nvPr/>
          </p:nvSpPr>
          <p:spPr>
            <a:xfrm>
              <a:off x="10880466" y="5604426"/>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13</a:t>
              </a:r>
            </a:p>
          </p:txBody>
        </p:sp>
        <p:sp>
          <p:nvSpPr>
            <p:cNvPr id="60" name="TextBox 59">
              <a:extLst>
                <a:ext uri="{FF2B5EF4-FFF2-40B4-BE49-F238E27FC236}">
                  <a16:creationId xmlns:a16="http://schemas.microsoft.com/office/drawing/2014/main" id="{2A95A654-EEC7-D5A4-F4D1-7510297007CB}"/>
                </a:ext>
              </a:extLst>
            </p:cNvPr>
            <p:cNvSpPr txBox="1"/>
            <p:nvPr/>
          </p:nvSpPr>
          <p:spPr>
            <a:xfrm>
              <a:off x="10504829" y="5604426"/>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38</a:t>
              </a:r>
            </a:p>
          </p:txBody>
        </p:sp>
        <p:sp>
          <p:nvSpPr>
            <p:cNvPr id="61" name="TextBox 60">
              <a:extLst>
                <a:ext uri="{FF2B5EF4-FFF2-40B4-BE49-F238E27FC236}">
                  <a16:creationId xmlns:a16="http://schemas.microsoft.com/office/drawing/2014/main" id="{0D6ABA82-167F-A02C-FD31-D60BA5F3792D}"/>
                </a:ext>
              </a:extLst>
            </p:cNvPr>
            <p:cNvSpPr txBox="1"/>
            <p:nvPr/>
          </p:nvSpPr>
          <p:spPr>
            <a:xfrm>
              <a:off x="10129192" y="5604426"/>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50</a:t>
              </a:r>
            </a:p>
          </p:txBody>
        </p:sp>
        <p:sp>
          <p:nvSpPr>
            <p:cNvPr id="62" name="TextBox 61">
              <a:extLst>
                <a:ext uri="{FF2B5EF4-FFF2-40B4-BE49-F238E27FC236}">
                  <a16:creationId xmlns:a16="http://schemas.microsoft.com/office/drawing/2014/main" id="{1CA170FB-7318-6060-9AAD-12E749F01363}"/>
                </a:ext>
              </a:extLst>
            </p:cNvPr>
            <p:cNvSpPr txBox="1"/>
            <p:nvPr/>
          </p:nvSpPr>
          <p:spPr>
            <a:xfrm>
              <a:off x="9753555" y="5604426"/>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83</a:t>
              </a:r>
            </a:p>
          </p:txBody>
        </p:sp>
        <p:sp>
          <p:nvSpPr>
            <p:cNvPr id="63" name="TextBox 62">
              <a:extLst>
                <a:ext uri="{FF2B5EF4-FFF2-40B4-BE49-F238E27FC236}">
                  <a16:creationId xmlns:a16="http://schemas.microsoft.com/office/drawing/2014/main" id="{6FC18BC8-5BF0-5EA3-552C-87CB449FD84F}"/>
                </a:ext>
              </a:extLst>
            </p:cNvPr>
            <p:cNvSpPr txBox="1"/>
            <p:nvPr/>
          </p:nvSpPr>
          <p:spPr>
            <a:xfrm>
              <a:off x="9377918" y="5604426"/>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94</a:t>
              </a:r>
            </a:p>
          </p:txBody>
        </p:sp>
        <p:sp>
          <p:nvSpPr>
            <p:cNvPr id="64" name="TextBox 63">
              <a:extLst>
                <a:ext uri="{FF2B5EF4-FFF2-40B4-BE49-F238E27FC236}">
                  <a16:creationId xmlns:a16="http://schemas.microsoft.com/office/drawing/2014/main" id="{9EA86221-87E4-3591-8DBF-7658F83DEDB7}"/>
                </a:ext>
              </a:extLst>
            </p:cNvPr>
            <p:cNvSpPr txBox="1"/>
            <p:nvPr/>
          </p:nvSpPr>
          <p:spPr>
            <a:xfrm>
              <a:off x="8959801"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155</a:t>
              </a:r>
            </a:p>
          </p:txBody>
        </p:sp>
        <p:sp>
          <p:nvSpPr>
            <p:cNvPr id="65" name="TextBox 64">
              <a:extLst>
                <a:ext uri="{FF2B5EF4-FFF2-40B4-BE49-F238E27FC236}">
                  <a16:creationId xmlns:a16="http://schemas.microsoft.com/office/drawing/2014/main" id="{4F1ED790-3894-1852-BA53-150A8C0022D8}"/>
                </a:ext>
              </a:extLst>
            </p:cNvPr>
            <p:cNvSpPr txBox="1"/>
            <p:nvPr/>
          </p:nvSpPr>
          <p:spPr>
            <a:xfrm>
              <a:off x="8584164"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165</a:t>
              </a:r>
            </a:p>
          </p:txBody>
        </p:sp>
        <p:sp>
          <p:nvSpPr>
            <p:cNvPr id="66" name="TextBox 65">
              <a:extLst>
                <a:ext uri="{FF2B5EF4-FFF2-40B4-BE49-F238E27FC236}">
                  <a16:creationId xmlns:a16="http://schemas.microsoft.com/office/drawing/2014/main" id="{FEAB336E-9C78-C82C-DD17-59A713E4E06C}"/>
                </a:ext>
              </a:extLst>
            </p:cNvPr>
            <p:cNvSpPr txBox="1"/>
            <p:nvPr/>
          </p:nvSpPr>
          <p:spPr>
            <a:xfrm>
              <a:off x="8208527"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188</a:t>
              </a:r>
            </a:p>
          </p:txBody>
        </p:sp>
        <p:sp>
          <p:nvSpPr>
            <p:cNvPr id="67" name="TextBox 66">
              <a:extLst>
                <a:ext uri="{FF2B5EF4-FFF2-40B4-BE49-F238E27FC236}">
                  <a16:creationId xmlns:a16="http://schemas.microsoft.com/office/drawing/2014/main" id="{2706A299-BE5E-C991-F75A-DDCDF7F376B8}"/>
                </a:ext>
              </a:extLst>
            </p:cNvPr>
            <p:cNvSpPr txBox="1"/>
            <p:nvPr/>
          </p:nvSpPr>
          <p:spPr>
            <a:xfrm>
              <a:off x="7832890"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200</a:t>
              </a:r>
            </a:p>
          </p:txBody>
        </p:sp>
        <p:sp>
          <p:nvSpPr>
            <p:cNvPr id="68" name="TextBox 67">
              <a:extLst>
                <a:ext uri="{FF2B5EF4-FFF2-40B4-BE49-F238E27FC236}">
                  <a16:creationId xmlns:a16="http://schemas.microsoft.com/office/drawing/2014/main" id="{E6A6BC6C-ED80-A15F-E2DD-34C375AFF671}"/>
                </a:ext>
              </a:extLst>
            </p:cNvPr>
            <p:cNvSpPr txBox="1"/>
            <p:nvPr/>
          </p:nvSpPr>
          <p:spPr>
            <a:xfrm>
              <a:off x="7457253"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210</a:t>
              </a:r>
            </a:p>
          </p:txBody>
        </p:sp>
        <p:sp>
          <p:nvSpPr>
            <p:cNvPr id="69" name="TextBox 68">
              <a:extLst>
                <a:ext uri="{FF2B5EF4-FFF2-40B4-BE49-F238E27FC236}">
                  <a16:creationId xmlns:a16="http://schemas.microsoft.com/office/drawing/2014/main" id="{FFD05C22-43A9-F63E-5B16-FDFA24BD89E0}"/>
                </a:ext>
              </a:extLst>
            </p:cNvPr>
            <p:cNvSpPr txBox="1"/>
            <p:nvPr/>
          </p:nvSpPr>
          <p:spPr>
            <a:xfrm>
              <a:off x="7081616"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224</a:t>
              </a:r>
            </a:p>
          </p:txBody>
        </p:sp>
        <p:sp>
          <p:nvSpPr>
            <p:cNvPr id="70" name="TextBox 69">
              <a:extLst>
                <a:ext uri="{FF2B5EF4-FFF2-40B4-BE49-F238E27FC236}">
                  <a16:creationId xmlns:a16="http://schemas.microsoft.com/office/drawing/2014/main" id="{6CD4028E-1114-A204-DFC0-3071D3F9AB84}"/>
                </a:ext>
              </a:extLst>
            </p:cNvPr>
            <p:cNvSpPr txBox="1"/>
            <p:nvPr/>
          </p:nvSpPr>
          <p:spPr>
            <a:xfrm>
              <a:off x="6705979"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251</a:t>
              </a:r>
            </a:p>
          </p:txBody>
        </p:sp>
      </p:grpSp>
      <p:cxnSp>
        <p:nvCxnSpPr>
          <p:cNvPr id="71" name="Straight Connector 70">
            <a:extLst>
              <a:ext uri="{FF2B5EF4-FFF2-40B4-BE49-F238E27FC236}">
                <a16:creationId xmlns:a16="http://schemas.microsoft.com/office/drawing/2014/main" id="{4D2C1CF8-B9B8-1FDF-739A-6C45C07D2016}"/>
              </a:ext>
            </a:extLst>
          </p:cNvPr>
          <p:cNvCxnSpPr>
            <a:cxnSpLocks/>
          </p:cNvCxnSpPr>
          <p:nvPr/>
        </p:nvCxnSpPr>
        <p:spPr>
          <a:xfrm>
            <a:off x="80409" y="6130434"/>
            <a:ext cx="252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E50EA1E6-EC57-C486-84F4-F306376B7270}"/>
              </a:ext>
            </a:extLst>
          </p:cNvPr>
          <p:cNvCxnSpPr>
            <a:cxnSpLocks/>
          </p:cNvCxnSpPr>
          <p:nvPr/>
        </p:nvCxnSpPr>
        <p:spPr>
          <a:xfrm>
            <a:off x="80409" y="6348085"/>
            <a:ext cx="25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75" name="Group 74">
            <a:extLst>
              <a:ext uri="{FF2B5EF4-FFF2-40B4-BE49-F238E27FC236}">
                <a16:creationId xmlns:a16="http://schemas.microsoft.com/office/drawing/2014/main" id="{438E4C8B-4B30-B1ED-4F99-FB2DA49F3421}"/>
              </a:ext>
            </a:extLst>
          </p:cNvPr>
          <p:cNvGrpSpPr/>
          <p:nvPr/>
        </p:nvGrpSpPr>
        <p:grpSpPr>
          <a:xfrm>
            <a:off x="800301" y="6204012"/>
            <a:ext cx="5125902" cy="257369"/>
            <a:chOff x="6705979" y="5604426"/>
            <a:chExt cx="5125902" cy="257369"/>
          </a:xfrm>
        </p:grpSpPr>
        <p:sp>
          <p:nvSpPr>
            <p:cNvPr id="76" name="TextBox 75">
              <a:extLst>
                <a:ext uri="{FF2B5EF4-FFF2-40B4-BE49-F238E27FC236}">
                  <a16:creationId xmlns:a16="http://schemas.microsoft.com/office/drawing/2014/main" id="{D39E92FD-DF9E-F756-5353-EAC172244B6B}"/>
                </a:ext>
              </a:extLst>
            </p:cNvPr>
            <p:cNvSpPr txBox="1"/>
            <p:nvPr/>
          </p:nvSpPr>
          <p:spPr>
            <a:xfrm>
              <a:off x="11674219" y="5604426"/>
              <a:ext cx="157662"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0</a:t>
              </a:r>
            </a:p>
          </p:txBody>
        </p:sp>
        <p:sp>
          <p:nvSpPr>
            <p:cNvPr id="77" name="TextBox 76">
              <a:extLst>
                <a:ext uri="{FF2B5EF4-FFF2-40B4-BE49-F238E27FC236}">
                  <a16:creationId xmlns:a16="http://schemas.microsoft.com/office/drawing/2014/main" id="{BDAA4C72-21FB-C862-EA29-65984B559275}"/>
                </a:ext>
              </a:extLst>
            </p:cNvPr>
            <p:cNvSpPr txBox="1"/>
            <p:nvPr/>
          </p:nvSpPr>
          <p:spPr>
            <a:xfrm>
              <a:off x="11298582" y="5604426"/>
              <a:ext cx="157662"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4</a:t>
              </a:r>
            </a:p>
          </p:txBody>
        </p:sp>
        <p:sp>
          <p:nvSpPr>
            <p:cNvPr id="78" name="TextBox 77">
              <a:extLst>
                <a:ext uri="{FF2B5EF4-FFF2-40B4-BE49-F238E27FC236}">
                  <a16:creationId xmlns:a16="http://schemas.microsoft.com/office/drawing/2014/main" id="{A8FD45EB-ADBA-347A-DD1A-01B73FBAFF13}"/>
                </a:ext>
              </a:extLst>
            </p:cNvPr>
            <p:cNvSpPr txBox="1"/>
            <p:nvPr/>
          </p:nvSpPr>
          <p:spPr>
            <a:xfrm>
              <a:off x="10880466" y="5604426"/>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10</a:t>
              </a:r>
            </a:p>
          </p:txBody>
        </p:sp>
        <p:sp>
          <p:nvSpPr>
            <p:cNvPr id="79" name="TextBox 78">
              <a:extLst>
                <a:ext uri="{FF2B5EF4-FFF2-40B4-BE49-F238E27FC236}">
                  <a16:creationId xmlns:a16="http://schemas.microsoft.com/office/drawing/2014/main" id="{CEF9B775-2A08-1B37-2E4C-61D36B137DEE}"/>
                </a:ext>
              </a:extLst>
            </p:cNvPr>
            <p:cNvSpPr txBox="1"/>
            <p:nvPr/>
          </p:nvSpPr>
          <p:spPr>
            <a:xfrm>
              <a:off x="10504829" y="5604426"/>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28</a:t>
              </a:r>
            </a:p>
          </p:txBody>
        </p:sp>
        <p:sp>
          <p:nvSpPr>
            <p:cNvPr id="80" name="TextBox 79">
              <a:extLst>
                <a:ext uri="{FF2B5EF4-FFF2-40B4-BE49-F238E27FC236}">
                  <a16:creationId xmlns:a16="http://schemas.microsoft.com/office/drawing/2014/main" id="{20336137-0C92-BAA8-08B2-406BEF432118}"/>
                </a:ext>
              </a:extLst>
            </p:cNvPr>
            <p:cNvSpPr txBox="1"/>
            <p:nvPr/>
          </p:nvSpPr>
          <p:spPr>
            <a:xfrm>
              <a:off x="10129192" y="5604426"/>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36</a:t>
              </a:r>
            </a:p>
          </p:txBody>
        </p:sp>
        <p:sp>
          <p:nvSpPr>
            <p:cNvPr id="81" name="TextBox 80">
              <a:extLst>
                <a:ext uri="{FF2B5EF4-FFF2-40B4-BE49-F238E27FC236}">
                  <a16:creationId xmlns:a16="http://schemas.microsoft.com/office/drawing/2014/main" id="{E43D7FC7-C25A-5718-AC59-658E677772FE}"/>
                </a:ext>
              </a:extLst>
            </p:cNvPr>
            <p:cNvSpPr txBox="1"/>
            <p:nvPr/>
          </p:nvSpPr>
          <p:spPr>
            <a:xfrm>
              <a:off x="9753555" y="5604426"/>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62</a:t>
              </a:r>
            </a:p>
          </p:txBody>
        </p:sp>
        <p:sp>
          <p:nvSpPr>
            <p:cNvPr id="82" name="TextBox 81">
              <a:extLst>
                <a:ext uri="{FF2B5EF4-FFF2-40B4-BE49-F238E27FC236}">
                  <a16:creationId xmlns:a16="http://schemas.microsoft.com/office/drawing/2014/main" id="{1F64136A-F5FD-BC5B-5FC3-DFFAB7C770BC}"/>
                </a:ext>
              </a:extLst>
            </p:cNvPr>
            <p:cNvSpPr txBox="1"/>
            <p:nvPr/>
          </p:nvSpPr>
          <p:spPr>
            <a:xfrm>
              <a:off x="9377918" y="5604426"/>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66</a:t>
              </a:r>
            </a:p>
          </p:txBody>
        </p:sp>
        <p:sp>
          <p:nvSpPr>
            <p:cNvPr id="83" name="TextBox 82">
              <a:extLst>
                <a:ext uri="{FF2B5EF4-FFF2-40B4-BE49-F238E27FC236}">
                  <a16:creationId xmlns:a16="http://schemas.microsoft.com/office/drawing/2014/main" id="{0FCB7ECA-C66D-9C06-E023-C78A6D4A067F}"/>
                </a:ext>
              </a:extLst>
            </p:cNvPr>
            <p:cNvSpPr txBox="1"/>
            <p:nvPr/>
          </p:nvSpPr>
          <p:spPr>
            <a:xfrm>
              <a:off x="8959801"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115</a:t>
              </a:r>
            </a:p>
          </p:txBody>
        </p:sp>
        <p:sp>
          <p:nvSpPr>
            <p:cNvPr id="84" name="TextBox 83">
              <a:extLst>
                <a:ext uri="{FF2B5EF4-FFF2-40B4-BE49-F238E27FC236}">
                  <a16:creationId xmlns:a16="http://schemas.microsoft.com/office/drawing/2014/main" id="{B906E46C-4595-82AC-15B6-93A671295BAC}"/>
                </a:ext>
              </a:extLst>
            </p:cNvPr>
            <p:cNvSpPr txBox="1"/>
            <p:nvPr/>
          </p:nvSpPr>
          <p:spPr>
            <a:xfrm>
              <a:off x="8584164"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125</a:t>
              </a:r>
            </a:p>
          </p:txBody>
        </p:sp>
        <p:sp>
          <p:nvSpPr>
            <p:cNvPr id="85" name="TextBox 84">
              <a:extLst>
                <a:ext uri="{FF2B5EF4-FFF2-40B4-BE49-F238E27FC236}">
                  <a16:creationId xmlns:a16="http://schemas.microsoft.com/office/drawing/2014/main" id="{E9BF6C19-3032-92A1-BEA4-F65A9D1112EF}"/>
                </a:ext>
              </a:extLst>
            </p:cNvPr>
            <p:cNvSpPr txBox="1"/>
            <p:nvPr/>
          </p:nvSpPr>
          <p:spPr>
            <a:xfrm>
              <a:off x="8208527"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138</a:t>
              </a:r>
            </a:p>
          </p:txBody>
        </p:sp>
        <p:sp>
          <p:nvSpPr>
            <p:cNvPr id="86" name="TextBox 85">
              <a:extLst>
                <a:ext uri="{FF2B5EF4-FFF2-40B4-BE49-F238E27FC236}">
                  <a16:creationId xmlns:a16="http://schemas.microsoft.com/office/drawing/2014/main" id="{E89C3030-CD1D-AD84-E2A6-42B5240FBA42}"/>
                </a:ext>
              </a:extLst>
            </p:cNvPr>
            <p:cNvSpPr txBox="1"/>
            <p:nvPr/>
          </p:nvSpPr>
          <p:spPr>
            <a:xfrm>
              <a:off x="7832890"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154</a:t>
              </a:r>
            </a:p>
          </p:txBody>
        </p:sp>
        <p:sp>
          <p:nvSpPr>
            <p:cNvPr id="87" name="TextBox 86">
              <a:extLst>
                <a:ext uri="{FF2B5EF4-FFF2-40B4-BE49-F238E27FC236}">
                  <a16:creationId xmlns:a16="http://schemas.microsoft.com/office/drawing/2014/main" id="{F34B45E2-C9A6-CEC6-6C08-CF25E0D7AE5A}"/>
                </a:ext>
              </a:extLst>
            </p:cNvPr>
            <p:cNvSpPr txBox="1"/>
            <p:nvPr/>
          </p:nvSpPr>
          <p:spPr>
            <a:xfrm>
              <a:off x="7457253"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182</a:t>
              </a:r>
            </a:p>
          </p:txBody>
        </p:sp>
        <p:sp>
          <p:nvSpPr>
            <p:cNvPr id="88" name="TextBox 87">
              <a:extLst>
                <a:ext uri="{FF2B5EF4-FFF2-40B4-BE49-F238E27FC236}">
                  <a16:creationId xmlns:a16="http://schemas.microsoft.com/office/drawing/2014/main" id="{BAC31DEB-6874-041E-CE5D-D06A12E6296F}"/>
                </a:ext>
              </a:extLst>
            </p:cNvPr>
            <p:cNvSpPr txBox="1"/>
            <p:nvPr/>
          </p:nvSpPr>
          <p:spPr>
            <a:xfrm>
              <a:off x="7081616"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211</a:t>
              </a:r>
            </a:p>
          </p:txBody>
        </p:sp>
        <p:sp>
          <p:nvSpPr>
            <p:cNvPr id="89" name="TextBox 88">
              <a:extLst>
                <a:ext uri="{FF2B5EF4-FFF2-40B4-BE49-F238E27FC236}">
                  <a16:creationId xmlns:a16="http://schemas.microsoft.com/office/drawing/2014/main" id="{A4DEA400-220B-ED43-2556-ADCFACC04B57}"/>
                </a:ext>
              </a:extLst>
            </p:cNvPr>
            <p:cNvSpPr txBox="1"/>
            <p:nvPr/>
          </p:nvSpPr>
          <p:spPr>
            <a:xfrm>
              <a:off x="6705979"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250</a:t>
              </a:r>
            </a:p>
          </p:txBody>
        </p:sp>
      </p:grpSp>
      <p:sp>
        <p:nvSpPr>
          <p:cNvPr id="90" name="Free-form: Shape 89">
            <a:extLst>
              <a:ext uri="{FF2B5EF4-FFF2-40B4-BE49-F238E27FC236}">
                <a16:creationId xmlns:a16="http://schemas.microsoft.com/office/drawing/2014/main" id="{A4FF7F11-45E3-DFF5-9F13-4C398713B1AB}"/>
              </a:ext>
            </a:extLst>
          </p:cNvPr>
          <p:cNvSpPr/>
          <p:nvPr/>
        </p:nvSpPr>
        <p:spPr>
          <a:xfrm>
            <a:off x="1107341" y="2655238"/>
            <a:ext cx="9301" cy="63509"/>
          </a:xfrm>
          <a:custGeom>
            <a:avLst/>
            <a:gdLst>
              <a:gd name="csX0" fmla="*/ 0 w 9525"/>
              <a:gd name="csY0" fmla="*/ 0 h 50624"/>
              <a:gd name="csX1" fmla="*/ 0 w 9525"/>
              <a:gd name="csY1" fmla="*/ 50625 h 50624"/>
            </a:gdLst>
            <a:ahLst/>
            <a:cxnLst>
              <a:cxn ang="0">
                <a:pos x="csX0" y="csY0"/>
              </a:cxn>
              <a:cxn ang="0">
                <a:pos x="csX1" y="csY1"/>
              </a:cxn>
            </a:cxnLst>
            <a:rect l="l" t="t" r="r" b="b"/>
            <a:pathLst>
              <a:path w="9525" h="50624">
                <a:moveTo>
                  <a:pt x="0" y="0"/>
                </a:moveTo>
                <a:lnTo>
                  <a:pt x="0" y="50625"/>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91" name="Free-form: Shape 90">
            <a:extLst>
              <a:ext uri="{FF2B5EF4-FFF2-40B4-BE49-F238E27FC236}">
                <a16:creationId xmlns:a16="http://schemas.microsoft.com/office/drawing/2014/main" id="{2258EEE3-97BF-F1CD-CE8B-69DFB568D384}"/>
              </a:ext>
            </a:extLst>
          </p:cNvPr>
          <p:cNvSpPr/>
          <p:nvPr/>
        </p:nvSpPr>
        <p:spPr>
          <a:xfrm>
            <a:off x="2744337" y="3178012"/>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92" name="Free-form: Shape 91">
            <a:extLst>
              <a:ext uri="{FF2B5EF4-FFF2-40B4-BE49-F238E27FC236}">
                <a16:creationId xmlns:a16="http://schemas.microsoft.com/office/drawing/2014/main" id="{6E4E6A67-945E-4BD8-0F05-E8484D7966B1}"/>
              </a:ext>
            </a:extLst>
          </p:cNvPr>
          <p:cNvSpPr/>
          <p:nvPr/>
        </p:nvSpPr>
        <p:spPr>
          <a:xfrm>
            <a:off x="2800144" y="3178012"/>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93" name="Free-form: Shape 92">
            <a:extLst>
              <a:ext uri="{FF2B5EF4-FFF2-40B4-BE49-F238E27FC236}">
                <a16:creationId xmlns:a16="http://schemas.microsoft.com/office/drawing/2014/main" id="{84702A61-6CBB-F946-75AB-8BE0E1CF1DD4}"/>
              </a:ext>
            </a:extLst>
          </p:cNvPr>
          <p:cNvSpPr/>
          <p:nvPr/>
        </p:nvSpPr>
        <p:spPr>
          <a:xfrm>
            <a:off x="5716857" y="414988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94" name="Free-form: Shape 93">
            <a:extLst>
              <a:ext uri="{FF2B5EF4-FFF2-40B4-BE49-F238E27FC236}">
                <a16:creationId xmlns:a16="http://schemas.microsoft.com/office/drawing/2014/main" id="{B888B418-6449-CD9F-52FD-07CA563B2777}"/>
              </a:ext>
            </a:extLst>
          </p:cNvPr>
          <p:cNvSpPr/>
          <p:nvPr/>
        </p:nvSpPr>
        <p:spPr>
          <a:xfrm>
            <a:off x="5735459" y="414988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95" name="Free-form: Shape 94">
            <a:extLst>
              <a:ext uri="{FF2B5EF4-FFF2-40B4-BE49-F238E27FC236}">
                <a16:creationId xmlns:a16="http://schemas.microsoft.com/office/drawing/2014/main" id="{DECD64E3-E513-532A-1C4A-25B0736511AE}"/>
              </a:ext>
            </a:extLst>
          </p:cNvPr>
          <p:cNvSpPr/>
          <p:nvPr/>
        </p:nvSpPr>
        <p:spPr>
          <a:xfrm>
            <a:off x="5791265" y="414988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96" name="Free-form: Shape 95">
            <a:extLst>
              <a:ext uri="{FF2B5EF4-FFF2-40B4-BE49-F238E27FC236}">
                <a16:creationId xmlns:a16="http://schemas.microsoft.com/office/drawing/2014/main" id="{1141C888-9D61-FCCF-0054-CDBFB06ABD70}"/>
              </a:ext>
            </a:extLst>
          </p:cNvPr>
          <p:cNvSpPr/>
          <p:nvPr/>
        </p:nvSpPr>
        <p:spPr>
          <a:xfrm>
            <a:off x="5847072" y="414988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pic>
        <p:nvPicPr>
          <p:cNvPr id="97" name="Graphic 96">
            <a:extLst>
              <a:ext uri="{FF2B5EF4-FFF2-40B4-BE49-F238E27FC236}">
                <a16:creationId xmlns:a16="http://schemas.microsoft.com/office/drawing/2014/main" id="{C4BC16F0-12E6-C627-6B8C-53DDFB11F9A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79839" y="2665548"/>
            <a:ext cx="4791075" cy="1219200"/>
          </a:xfrm>
          <a:prstGeom prst="rect">
            <a:avLst/>
          </a:prstGeom>
        </p:spPr>
      </p:pic>
      <p:sp>
        <p:nvSpPr>
          <p:cNvPr id="98" name="Free-form: Shape 97">
            <a:extLst>
              <a:ext uri="{FF2B5EF4-FFF2-40B4-BE49-F238E27FC236}">
                <a16:creationId xmlns:a16="http://schemas.microsoft.com/office/drawing/2014/main" id="{BD1222E1-D4BD-74B3-3F3A-C7E530039D37}"/>
              </a:ext>
            </a:extLst>
          </p:cNvPr>
          <p:cNvSpPr/>
          <p:nvPr/>
        </p:nvSpPr>
        <p:spPr>
          <a:xfrm>
            <a:off x="1223897" y="2630445"/>
            <a:ext cx="9525" cy="54000"/>
          </a:xfrm>
          <a:custGeom>
            <a:avLst/>
            <a:gdLst>
              <a:gd name="csX0" fmla="*/ 0 w 9525"/>
              <a:gd name="csY0" fmla="*/ 0 h 50624"/>
              <a:gd name="csX1" fmla="*/ 0 w 9525"/>
              <a:gd name="csY1" fmla="*/ 50625 h 50624"/>
            </a:gdLst>
            <a:ahLst/>
            <a:cxnLst>
              <a:cxn ang="0">
                <a:pos x="csX0" y="csY0"/>
              </a:cxn>
              <a:cxn ang="0">
                <a:pos x="csX1" y="csY1"/>
              </a:cxn>
            </a:cxnLst>
            <a:rect l="l" t="t" r="r" b="b"/>
            <a:pathLst>
              <a:path w="9525" h="50624">
                <a:moveTo>
                  <a:pt x="0" y="0"/>
                </a:moveTo>
                <a:lnTo>
                  <a:pt x="0" y="50625"/>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99" name="Free-form: Shape 98">
            <a:extLst>
              <a:ext uri="{FF2B5EF4-FFF2-40B4-BE49-F238E27FC236}">
                <a16:creationId xmlns:a16="http://schemas.microsoft.com/office/drawing/2014/main" id="{F40A74D0-8A17-96C9-5CDC-3EC8FCE33FEA}"/>
              </a:ext>
            </a:extLst>
          </p:cNvPr>
          <p:cNvSpPr/>
          <p:nvPr/>
        </p:nvSpPr>
        <p:spPr>
          <a:xfrm>
            <a:off x="999058" y="2634532"/>
            <a:ext cx="9525" cy="54000"/>
          </a:xfrm>
          <a:custGeom>
            <a:avLst/>
            <a:gdLst>
              <a:gd name="csX0" fmla="*/ 0 w 9525"/>
              <a:gd name="csY0" fmla="*/ 0 h 50624"/>
              <a:gd name="csX1" fmla="*/ 0 w 9525"/>
              <a:gd name="csY1" fmla="*/ 50625 h 50624"/>
            </a:gdLst>
            <a:ahLst/>
            <a:cxnLst>
              <a:cxn ang="0">
                <a:pos x="csX0" y="csY0"/>
              </a:cxn>
              <a:cxn ang="0">
                <a:pos x="csX1" y="csY1"/>
              </a:cxn>
            </a:cxnLst>
            <a:rect l="l" t="t" r="r" b="b"/>
            <a:pathLst>
              <a:path w="9525" h="50624">
                <a:moveTo>
                  <a:pt x="0" y="0"/>
                </a:moveTo>
                <a:lnTo>
                  <a:pt x="0" y="50625"/>
                </a:lnTo>
              </a:path>
            </a:pathLst>
          </a:custGeom>
          <a:solidFill>
            <a:srgbClr val="EAEAEA"/>
          </a:solidFill>
          <a:ln w="19050" cap="flat">
            <a:solidFill>
              <a:srgbClr val="7F7F7F">
                <a:alpha val="99000"/>
              </a:srgb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00" name="Free-form: Shape 99">
            <a:extLst>
              <a:ext uri="{FF2B5EF4-FFF2-40B4-BE49-F238E27FC236}">
                <a16:creationId xmlns:a16="http://schemas.microsoft.com/office/drawing/2014/main" id="{A69F86C8-2725-C762-65C4-1C9EB86E9519}"/>
              </a:ext>
            </a:extLst>
          </p:cNvPr>
          <p:cNvSpPr/>
          <p:nvPr/>
        </p:nvSpPr>
        <p:spPr>
          <a:xfrm>
            <a:off x="999058" y="2634532"/>
            <a:ext cx="9525" cy="54000"/>
          </a:xfrm>
          <a:custGeom>
            <a:avLst/>
            <a:gdLst>
              <a:gd name="csX0" fmla="*/ 0 w 9525"/>
              <a:gd name="csY0" fmla="*/ 0 h 50624"/>
              <a:gd name="csX1" fmla="*/ 0 w 9525"/>
              <a:gd name="csY1" fmla="*/ 50625 h 50624"/>
            </a:gdLst>
            <a:ahLst/>
            <a:cxnLst>
              <a:cxn ang="0">
                <a:pos x="csX0" y="csY0"/>
              </a:cxn>
              <a:cxn ang="0">
                <a:pos x="csX1" y="csY1"/>
              </a:cxn>
            </a:cxnLst>
            <a:rect l="l" t="t" r="r" b="b"/>
            <a:pathLst>
              <a:path w="9525" h="50624">
                <a:moveTo>
                  <a:pt x="0" y="0"/>
                </a:moveTo>
                <a:lnTo>
                  <a:pt x="0" y="50625"/>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01" name="Free-form: Shape 100">
            <a:extLst>
              <a:ext uri="{FF2B5EF4-FFF2-40B4-BE49-F238E27FC236}">
                <a16:creationId xmlns:a16="http://schemas.microsoft.com/office/drawing/2014/main" id="{CFD0C6A8-A8B4-95C2-3B09-4480950D60A1}"/>
              </a:ext>
            </a:extLst>
          </p:cNvPr>
          <p:cNvSpPr/>
          <p:nvPr/>
        </p:nvSpPr>
        <p:spPr>
          <a:xfrm>
            <a:off x="1255734" y="2751006"/>
            <a:ext cx="50624" cy="54000"/>
          </a:xfrm>
          <a:custGeom>
            <a:avLst/>
            <a:gdLst>
              <a:gd name="csX0" fmla="*/ 0 w 50624"/>
              <a:gd name="csY0" fmla="*/ 0 h 9525"/>
              <a:gd name="csX1" fmla="*/ 50624 w 50624"/>
              <a:gd name="csY1" fmla="*/ 0 h 9525"/>
            </a:gdLst>
            <a:ahLst/>
            <a:cxnLst>
              <a:cxn ang="0">
                <a:pos x="csX0" y="csY0"/>
              </a:cxn>
              <a:cxn ang="0">
                <a:pos x="csX1" y="csY1"/>
              </a:cxn>
            </a:cxnLst>
            <a:rect l="l" t="t" r="r" b="b"/>
            <a:pathLst>
              <a:path w="50624" h="9525">
                <a:moveTo>
                  <a:pt x="0" y="0"/>
                </a:moveTo>
                <a:lnTo>
                  <a:pt x="50624"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02" name="Free-form: Shape 101">
            <a:extLst>
              <a:ext uri="{FF2B5EF4-FFF2-40B4-BE49-F238E27FC236}">
                <a16:creationId xmlns:a16="http://schemas.microsoft.com/office/drawing/2014/main" id="{7C02F131-410F-5DA0-E1B1-D8FEE49080EF}"/>
              </a:ext>
            </a:extLst>
          </p:cNvPr>
          <p:cNvSpPr/>
          <p:nvPr/>
        </p:nvSpPr>
        <p:spPr>
          <a:xfrm>
            <a:off x="1255734" y="2789106"/>
            <a:ext cx="50624" cy="54000"/>
          </a:xfrm>
          <a:custGeom>
            <a:avLst/>
            <a:gdLst>
              <a:gd name="csX0" fmla="*/ 0 w 50624"/>
              <a:gd name="csY0" fmla="*/ 0 h 9525"/>
              <a:gd name="csX1" fmla="*/ 50624 w 50624"/>
              <a:gd name="csY1" fmla="*/ 0 h 9525"/>
            </a:gdLst>
            <a:ahLst/>
            <a:cxnLst>
              <a:cxn ang="0">
                <a:pos x="csX0" y="csY0"/>
              </a:cxn>
              <a:cxn ang="0">
                <a:pos x="csX1" y="csY1"/>
              </a:cxn>
            </a:cxnLst>
            <a:rect l="l" t="t" r="r" b="b"/>
            <a:pathLst>
              <a:path w="50624" h="9525">
                <a:moveTo>
                  <a:pt x="0" y="0"/>
                </a:moveTo>
                <a:lnTo>
                  <a:pt x="50624"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03" name="Free-form: Shape 102">
            <a:extLst>
              <a:ext uri="{FF2B5EF4-FFF2-40B4-BE49-F238E27FC236}">
                <a16:creationId xmlns:a16="http://schemas.microsoft.com/office/drawing/2014/main" id="{7644B7E1-2522-7E17-AF4A-5161789D44A4}"/>
              </a:ext>
            </a:extLst>
          </p:cNvPr>
          <p:cNvSpPr/>
          <p:nvPr/>
        </p:nvSpPr>
        <p:spPr>
          <a:xfrm>
            <a:off x="1319147" y="285015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nvGrpSpPr>
          <p:cNvPr id="104" name="Group 103">
            <a:extLst>
              <a:ext uri="{FF2B5EF4-FFF2-40B4-BE49-F238E27FC236}">
                <a16:creationId xmlns:a16="http://schemas.microsoft.com/office/drawing/2014/main" id="{125705C5-B671-2ADF-2DC2-220132AD3A0C}"/>
              </a:ext>
            </a:extLst>
          </p:cNvPr>
          <p:cNvGrpSpPr/>
          <p:nvPr/>
        </p:nvGrpSpPr>
        <p:grpSpPr>
          <a:xfrm>
            <a:off x="1079850" y="2624416"/>
            <a:ext cx="4788000" cy="1523047"/>
            <a:chOff x="1079850" y="2312382"/>
            <a:chExt cx="4788000" cy="1523047"/>
          </a:xfrm>
        </p:grpSpPr>
        <p:sp>
          <p:nvSpPr>
            <p:cNvPr id="105" name="Free-form: Shape 104">
              <a:extLst>
                <a:ext uri="{FF2B5EF4-FFF2-40B4-BE49-F238E27FC236}">
                  <a16:creationId xmlns:a16="http://schemas.microsoft.com/office/drawing/2014/main" id="{65598763-CF07-EE63-8462-1E273DA5DEE7}"/>
                </a:ext>
              </a:extLst>
            </p:cNvPr>
            <p:cNvSpPr/>
            <p:nvPr/>
          </p:nvSpPr>
          <p:spPr>
            <a:xfrm>
              <a:off x="1079850" y="2350069"/>
              <a:ext cx="4788000" cy="1485360"/>
            </a:xfrm>
            <a:custGeom>
              <a:avLst/>
              <a:gdLst>
                <a:gd name="csX0" fmla="*/ 4903261 w 4903260"/>
                <a:gd name="csY0" fmla="*/ 1515552 h 1515552"/>
                <a:gd name="csX1" fmla="*/ 4715580 w 4903260"/>
                <a:gd name="csY1" fmla="*/ 1515552 h 1515552"/>
                <a:gd name="csX2" fmla="*/ 4715580 w 4903260"/>
                <a:gd name="csY2" fmla="*/ 1309098 h 1515552"/>
                <a:gd name="csX3" fmla="*/ 4269829 w 4903260"/>
                <a:gd name="csY3" fmla="*/ 1309098 h 1515552"/>
                <a:gd name="csX4" fmla="*/ 4269829 w 4903260"/>
                <a:gd name="csY4" fmla="*/ 905579 h 1515552"/>
                <a:gd name="csX5" fmla="*/ 4096217 w 4903260"/>
                <a:gd name="csY5" fmla="*/ 905579 h 1515552"/>
                <a:gd name="csX6" fmla="*/ 4096217 w 4903260"/>
                <a:gd name="csY6" fmla="*/ 802353 h 1515552"/>
                <a:gd name="csX7" fmla="*/ 3481550 w 4903260"/>
                <a:gd name="csY7" fmla="*/ 802353 h 1515552"/>
                <a:gd name="csX8" fmla="*/ 3481550 w 4903260"/>
                <a:gd name="csY8" fmla="*/ 746047 h 1515552"/>
                <a:gd name="csX9" fmla="*/ 3289173 w 4903260"/>
                <a:gd name="csY9" fmla="*/ 746047 h 1515552"/>
                <a:gd name="csX10" fmla="*/ 3289173 w 4903260"/>
                <a:gd name="csY10" fmla="*/ 699125 h 1515552"/>
                <a:gd name="csX11" fmla="*/ 2651046 w 4903260"/>
                <a:gd name="csY11" fmla="*/ 699125 h 1515552"/>
                <a:gd name="csX12" fmla="*/ 2651046 w 4903260"/>
                <a:gd name="csY12" fmla="*/ 680357 h 1515552"/>
                <a:gd name="csX13" fmla="*/ 2590048 w 4903260"/>
                <a:gd name="csY13" fmla="*/ 680357 h 1515552"/>
                <a:gd name="csX14" fmla="*/ 2590048 w 4903260"/>
                <a:gd name="csY14" fmla="*/ 656896 h 1515552"/>
                <a:gd name="csX15" fmla="*/ 2533745 w 4903260"/>
                <a:gd name="csY15" fmla="*/ 656896 h 1515552"/>
                <a:gd name="csX16" fmla="*/ 2533745 w 4903260"/>
                <a:gd name="csY16" fmla="*/ 638128 h 1515552"/>
                <a:gd name="csX17" fmla="*/ 2468052 w 4903260"/>
                <a:gd name="csY17" fmla="*/ 638128 h 1515552"/>
                <a:gd name="csX18" fmla="*/ 2468052 w 4903260"/>
                <a:gd name="csY18" fmla="*/ 614667 h 1515552"/>
                <a:gd name="csX19" fmla="*/ 2327291 w 4903260"/>
                <a:gd name="csY19" fmla="*/ 614667 h 1515552"/>
                <a:gd name="csX20" fmla="*/ 2327291 w 4903260"/>
                <a:gd name="csY20" fmla="*/ 605283 h 1515552"/>
                <a:gd name="csX21" fmla="*/ 2200599 w 4903260"/>
                <a:gd name="csY21" fmla="*/ 605283 h 1515552"/>
                <a:gd name="csX22" fmla="*/ 2200599 w 4903260"/>
                <a:gd name="csY22" fmla="*/ 591207 h 1515552"/>
                <a:gd name="csX23" fmla="*/ 1858080 w 4903260"/>
                <a:gd name="csY23" fmla="*/ 591207 h 1515552"/>
                <a:gd name="csX24" fmla="*/ 1858080 w 4903260"/>
                <a:gd name="csY24" fmla="*/ 553670 h 1515552"/>
                <a:gd name="csX25" fmla="*/ 1806464 w 4903260"/>
                <a:gd name="csY25" fmla="*/ 553670 h 1515552"/>
                <a:gd name="csX26" fmla="*/ 1806464 w 4903260"/>
                <a:gd name="csY26" fmla="*/ 525517 h 1515552"/>
                <a:gd name="csX27" fmla="*/ 1656321 w 4903260"/>
                <a:gd name="csY27" fmla="*/ 525517 h 1515552"/>
                <a:gd name="csX28" fmla="*/ 1656321 w 4903260"/>
                <a:gd name="csY28" fmla="*/ 487980 h 1515552"/>
                <a:gd name="csX29" fmla="*/ 1515551 w 4903260"/>
                <a:gd name="csY29" fmla="*/ 487980 h 1515552"/>
                <a:gd name="csX30" fmla="*/ 1515551 w 4903260"/>
                <a:gd name="csY30" fmla="*/ 450444 h 1515552"/>
                <a:gd name="csX31" fmla="*/ 1482709 w 4903260"/>
                <a:gd name="csY31" fmla="*/ 450444 h 1515552"/>
                <a:gd name="csX32" fmla="*/ 1482709 w 4903260"/>
                <a:gd name="csY32" fmla="*/ 422291 h 1515552"/>
                <a:gd name="csX33" fmla="*/ 1426407 w 4903260"/>
                <a:gd name="csY33" fmla="*/ 422291 h 1515552"/>
                <a:gd name="csX34" fmla="*/ 1426407 w 4903260"/>
                <a:gd name="csY34" fmla="*/ 394138 h 1515552"/>
                <a:gd name="csX35" fmla="*/ 1360713 w 4903260"/>
                <a:gd name="csY35" fmla="*/ 394138 h 1515552"/>
                <a:gd name="csX36" fmla="*/ 1360713 w 4903260"/>
                <a:gd name="csY36" fmla="*/ 365986 h 1515552"/>
                <a:gd name="csX37" fmla="*/ 1285637 w 4903260"/>
                <a:gd name="csY37" fmla="*/ 365986 h 1515552"/>
                <a:gd name="csX38" fmla="*/ 1285637 w 4903260"/>
                <a:gd name="csY38" fmla="*/ 347217 h 1515552"/>
                <a:gd name="csX39" fmla="*/ 1191797 w 4903260"/>
                <a:gd name="csY39" fmla="*/ 347217 h 1515552"/>
                <a:gd name="csX40" fmla="*/ 1191797 w 4903260"/>
                <a:gd name="csY40" fmla="*/ 328449 h 1515552"/>
                <a:gd name="csX41" fmla="*/ 1055722 w 4903260"/>
                <a:gd name="csY41" fmla="*/ 328449 h 1515552"/>
                <a:gd name="csX42" fmla="*/ 1055722 w 4903260"/>
                <a:gd name="csY42" fmla="*/ 295604 h 1515552"/>
                <a:gd name="csX43" fmla="*/ 943116 w 4903260"/>
                <a:gd name="csY43" fmla="*/ 295604 h 1515552"/>
                <a:gd name="csX44" fmla="*/ 943116 w 4903260"/>
                <a:gd name="csY44" fmla="*/ 262758 h 1515552"/>
                <a:gd name="csX45" fmla="*/ 853966 w 4903260"/>
                <a:gd name="csY45" fmla="*/ 262758 h 1515552"/>
                <a:gd name="csX46" fmla="*/ 853966 w 4903260"/>
                <a:gd name="csY46" fmla="*/ 258066 h 1515552"/>
                <a:gd name="csX47" fmla="*/ 792968 w 4903260"/>
                <a:gd name="csY47" fmla="*/ 258066 h 1515552"/>
                <a:gd name="csX48" fmla="*/ 792968 w 4903260"/>
                <a:gd name="csY48" fmla="*/ 220529 h 1515552"/>
                <a:gd name="csX49" fmla="*/ 741355 w 4903260"/>
                <a:gd name="csY49" fmla="*/ 220529 h 1515552"/>
                <a:gd name="csX50" fmla="*/ 741355 w 4903260"/>
                <a:gd name="csY50" fmla="*/ 187684 h 1515552"/>
                <a:gd name="csX51" fmla="*/ 685049 w 4903260"/>
                <a:gd name="csY51" fmla="*/ 187684 h 1515552"/>
                <a:gd name="csX52" fmla="*/ 685049 w 4903260"/>
                <a:gd name="csY52" fmla="*/ 168916 h 1515552"/>
                <a:gd name="csX53" fmla="*/ 628743 w 4903260"/>
                <a:gd name="csY53" fmla="*/ 168916 h 1515552"/>
                <a:gd name="csX54" fmla="*/ 628743 w 4903260"/>
                <a:gd name="csY54" fmla="*/ 164224 h 1515552"/>
                <a:gd name="csX55" fmla="*/ 558362 w 4903260"/>
                <a:gd name="csY55" fmla="*/ 164224 h 1515552"/>
                <a:gd name="csX56" fmla="*/ 558362 w 4903260"/>
                <a:gd name="csY56" fmla="*/ 136071 h 1515552"/>
                <a:gd name="csX57" fmla="*/ 455135 w 4903260"/>
                <a:gd name="csY57" fmla="*/ 136071 h 1515552"/>
                <a:gd name="csX58" fmla="*/ 455135 w 4903260"/>
                <a:gd name="csY58" fmla="*/ 117303 h 1515552"/>
                <a:gd name="csX59" fmla="*/ 384754 w 4903260"/>
                <a:gd name="csY59" fmla="*/ 117303 h 1515552"/>
                <a:gd name="csX60" fmla="*/ 384754 w 4903260"/>
                <a:gd name="csY60" fmla="*/ 84458 h 1515552"/>
                <a:gd name="csX61" fmla="*/ 323757 w 4903260"/>
                <a:gd name="csY61" fmla="*/ 84458 h 1515552"/>
                <a:gd name="csX62" fmla="*/ 323757 w 4903260"/>
                <a:gd name="csY62" fmla="*/ 51613 h 1515552"/>
                <a:gd name="csX63" fmla="*/ 286220 w 4903260"/>
                <a:gd name="csY63" fmla="*/ 51613 h 1515552"/>
                <a:gd name="csX64" fmla="*/ 286220 w 4903260"/>
                <a:gd name="csY64" fmla="*/ 0 h 1515552"/>
                <a:gd name="csX65" fmla="*/ 0 w 4903260"/>
                <a:gd name="csY65" fmla="*/ 0 h 151555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Lst>
              <a:rect l="l" t="t" r="r" b="b"/>
              <a:pathLst>
                <a:path w="4903260" h="1515552">
                  <a:moveTo>
                    <a:pt x="4903261" y="1515552"/>
                  </a:moveTo>
                  <a:lnTo>
                    <a:pt x="4715580" y="1515552"/>
                  </a:lnTo>
                  <a:lnTo>
                    <a:pt x="4715580" y="1309098"/>
                  </a:lnTo>
                  <a:lnTo>
                    <a:pt x="4269829" y="1309098"/>
                  </a:lnTo>
                  <a:lnTo>
                    <a:pt x="4269829" y="905579"/>
                  </a:lnTo>
                  <a:lnTo>
                    <a:pt x="4096217" y="905579"/>
                  </a:lnTo>
                  <a:lnTo>
                    <a:pt x="4096217" y="802353"/>
                  </a:lnTo>
                  <a:lnTo>
                    <a:pt x="3481550" y="802353"/>
                  </a:lnTo>
                  <a:lnTo>
                    <a:pt x="3481550" y="746047"/>
                  </a:lnTo>
                  <a:lnTo>
                    <a:pt x="3289173" y="746047"/>
                  </a:lnTo>
                  <a:lnTo>
                    <a:pt x="3289173" y="699125"/>
                  </a:lnTo>
                  <a:lnTo>
                    <a:pt x="2651046" y="699125"/>
                  </a:lnTo>
                  <a:lnTo>
                    <a:pt x="2651046" y="680357"/>
                  </a:lnTo>
                  <a:lnTo>
                    <a:pt x="2590048" y="680357"/>
                  </a:lnTo>
                  <a:lnTo>
                    <a:pt x="2590048" y="656896"/>
                  </a:lnTo>
                  <a:lnTo>
                    <a:pt x="2533745" y="656896"/>
                  </a:lnTo>
                  <a:lnTo>
                    <a:pt x="2533745" y="638128"/>
                  </a:lnTo>
                  <a:lnTo>
                    <a:pt x="2468052" y="638128"/>
                  </a:lnTo>
                  <a:lnTo>
                    <a:pt x="2468052" y="614667"/>
                  </a:lnTo>
                  <a:lnTo>
                    <a:pt x="2327291" y="614667"/>
                  </a:lnTo>
                  <a:lnTo>
                    <a:pt x="2327291" y="605283"/>
                  </a:lnTo>
                  <a:lnTo>
                    <a:pt x="2200599" y="605283"/>
                  </a:lnTo>
                  <a:lnTo>
                    <a:pt x="2200599" y="591207"/>
                  </a:lnTo>
                  <a:lnTo>
                    <a:pt x="1858080" y="591207"/>
                  </a:lnTo>
                  <a:lnTo>
                    <a:pt x="1858080" y="553670"/>
                  </a:lnTo>
                  <a:lnTo>
                    <a:pt x="1806464" y="553670"/>
                  </a:lnTo>
                  <a:lnTo>
                    <a:pt x="1806464" y="525517"/>
                  </a:lnTo>
                  <a:lnTo>
                    <a:pt x="1656321" y="525517"/>
                  </a:lnTo>
                  <a:lnTo>
                    <a:pt x="1656321" y="487980"/>
                  </a:lnTo>
                  <a:lnTo>
                    <a:pt x="1515551" y="487980"/>
                  </a:lnTo>
                  <a:lnTo>
                    <a:pt x="1515551" y="450444"/>
                  </a:lnTo>
                  <a:lnTo>
                    <a:pt x="1482709" y="450444"/>
                  </a:lnTo>
                  <a:lnTo>
                    <a:pt x="1482709" y="422291"/>
                  </a:lnTo>
                  <a:lnTo>
                    <a:pt x="1426407" y="422291"/>
                  </a:lnTo>
                  <a:lnTo>
                    <a:pt x="1426407" y="394138"/>
                  </a:lnTo>
                  <a:lnTo>
                    <a:pt x="1360713" y="394138"/>
                  </a:lnTo>
                  <a:lnTo>
                    <a:pt x="1360713" y="365986"/>
                  </a:lnTo>
                  <a:lnTo>
                    <a:pt x="1285637" y="365986"/>
                  </a:lnTo>
                  <a:lnTo>
                    <a:pt x="1285637" y="347217"/>
                  </a:lnTo>
                  <a:lnTo>
                    <a:pt x="1191797" y="347217"/>
                  </a:lnTo>
                  <a:lnTo>
                    <a:pt x="1191797" y="328449"/>
                  </a:lnTo>
                  <a:lnTo>
                    <a:pt x="1055722" y="328449"/>
                  </a:lnTo>
                  <a:lnTo>
                    <a:pt x="1055722" y="295604"/>
                  </a:lnTo>
                  <a:lnTo>
                    <a:pt x="943116" y="295604"/>
                  </a:lnTo>
                  <a:lnTo>
                    <a:pt x="943116" y="262758"/>
                  </a:lnTo>
                  <a:lnTo>
                    <a:pt x="853966" y="262758"/>
                  </a:lnTo>
                  <a:lnTo>
                    <a:pt x="853966" y="258066"/>
                  </a:lnTo>
                  <a:lnTo>
                    <a:pt x="792968" y="258066"/>
                  </a:lnTo>
                  <a:lnTo>
                    <a:pt x="792968" y="220529"/>
                  </a:lnTo>
                  <a:lnTo>
                    <a:pt x="741355" y="220529"/>
                  </a:lnTo>
                  <a:lnTo>
                    <a:pt x="741355" y="187684"/>
                  </a:lnTo>
                  <a:lnTo>
                    <a:pt x="685049" y="187684"/>
                  </a:lnTo>
                  <a:lnTo>
                    <a:pt x="685049" y="168916"/>
                  </a:lnTo>
                  <a:lnTo>
                    <a:pt x="628743" y="168916"/>
                  </a:lnTo>
                  <a:lnTo>
                    <a:pt x="628743" y="164224"/>
                  </a:lnTo>
                  <a:lnTo>
                    <a:pt x="558362" y="164224"/>
                  </a:lnTo>
                  <a:lnTo>
                    <a:pt x="558362" y="136071"/>
                  </a:lnTo>
                  <a:lnTo>
                    <a:pt x="455135" y="136071"/>
                  </a:lnTo>
                  <a:lnTo>
                    <a:pt x="455135" y="117303"/>
                  </a:lnTo>
                  <a:lnTo>
                    <a:pt x="384754" y="117303"/>
                  </a:lnTo>
                  <a:lnTo>
                    <a:pt x="384754" y="84458"/>
                  </a:lnTo>
                  <a:lnTo>
                    <a:pt x="323757" y="84458"/>
                  </a:lnTo>
                  <a:lnTo>
                    <a:pt x="323757" y="51613"/>
                  </a:lnTo>
                  <a:lnTo>
                    <a:pt x="286220" y="51613"/>
                  </a:lnTo>
                  <a:lnTo>
                    <a:pt x="286220" y="0"/>
                  </a:lnTo>
                  <a:lnTo>
                    <a:pt x="0" y="0"/>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grpSp>
          <p:nvGrpSpPr>
            <p:cNvPr id="106" name="Group 105">
              <a:extLst>
                <a:ext uri="{FF2B5EF4-FFF2-40B4-BE49-F238E27FC236}">
                  <a16:creationId xmlns:a16="http://schemas.microsoft.com/office/drawing/2014/main" id="{3FF6FB6E-9762-AFA4-6744-B284272C7E58}"/>
                </a:ext>
              </a:extLst>
            </p:cNvPr>
            <p:cNvGrpSpPr/>
            <p:nvPr/>
          </p:nvGrpSpPr>
          <p:grpSpPr>
            <a:xfrm>
              <a:off x="1274762" y="2312382"/>
              <a:ext cx="3972203" cy="977635"/>
              <a:chOff x="1274762" y="2312382"/>
              <a:chExt cx="3972203" cy="977635"/>
            </a:xfrm>
          </p:grpSpPr>
          <p:sp>
            <p:nvSpPr>
              <p:cNvPr id="107" name="Free-form: Shape 106">
                <a:extLst>
                  <a:ext uri="{FF2B5EF4-FFF2-40B4-BE49-F238E27FC236}">
                    <a16:creationId xmlns:a16="http://schemas.microsoft.com/office/drawing/2014/main" id="{C5A82F54-F315-9E49-1E27-0FCDA373477C}"/>
                  </a:ext>
                </a:extLst>
              </p:cNvPr>
              <p:cNvSpPr/>
              <p:nvPr/>
            </p:nvSpPr>
            <p:spPr>
              <a:xfrm>
                <a:off x="1274762" y="2312382"/>
                <a:ext cx="9301" cy="63509"/>
              </a:xfrm>
              <a:custGeom>
                <a:avLst/>
                <a:gdLst>
                  <a:gd name="csX0" fmla="*/ 0 w 9525"/>
                  <a:gd name="csY0" fmla="*/ 0 h 50624"/>
                  <a:gd name="csX1" fmla="*/ 0 w 9525"/>
                  <a:gd name="csY1" fmla="*/ 50625 h 50624"/>
                </a:gdLst>
                <a:ahLst/>
                <a:cxnLst>
                  <a:cxn ang="0">
                    <a:pos x="csX0" y="csY0"/>
                  </a:cxn>
                  <a:cxn ang="0">
                    <a:pos x="csX1" y="csY1"/>
                  </a:cxn>
                </a:cxnLst>
                <a:rect l="l" t="t" r="r" b="b"/>
                <a:pathLst>
                  <a:path w="9525" h="50624">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08" name="Free-form: Shape 107">
                <a:extLst>
                  <a:ext uri="{FF2B5EF4-FFF2-40B4-BE49-F238E27FC236}">
                    <a16:creationId xmlns:a16="http://schemas.microsoft.com/office/drawing/2014/main" id="{B55A1064-4963-F327-4328-0864072EBD75}"/>
                  </a:ext>
                </a:extLst>
              </p:cNvPr>
              <p:cNvSpPr/>
              <p:nvPr/>
            </p:nvSpPr>
            <p:spPr>
              <a:xfrm>
                <a:off x="1386375" y="2387064"/>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09" name="Free-form: Shape 108">
                <a:extLst>
                  <a:ext uri="{FF2B5EF4-FFF2-40B4-BE49-F238E27FC236}">
                    <a16:creationId xmlns:a16="http://schemas.microsoft.com/office/drawing/2014/main" id="{89F74D52-A9CA-63E7-1013-20831F5299DF}"/>
                  </a:ext>
                </a:extLst>
              </p:cNvPr>
              <p:cNvSpPr/>
              <p:nvPr/>
            </p:nvSpPr>
            <p:spPr>
              <a:xfrm>
                <a:off x="1460784" y="2424405"/>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10" name="Free-form: Shape 109">
                <a:extLst>
                  <a:ext uri="{FF2B5EF4-FFF2-40B4-BE49-F238E27FC236}">
                    <a16:creationId xmlns:a16="http://schemas.microsoft.com/office/drawing/2014/main" id="{17D4324E-07A0-A435-9BA4-E407DF68B02A}"/>
                  </a:ext>
                </a:extLst>
              </p:cNvPr>
              <p:cNvSpPr/>
              <p:nvPr/>
            </p:nvSpPr>
            <p:spPr>
              <a:xfrm>
                <a:off x="1497988" y="2424405"/>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11" name="Free-form: Shape 110">
                <a:extLst>
                  <a:ext uri="{FF2B5EF4-FFF2-40B4-BE49-F238E27FC236}">
                    <a16:creationId xmlns:a16="http://schemas.microsoft.com/office/drawing/2014/main" id="{49C346A7-73BA-8777-179B-A1C2C258F56C}"/>
                  </a:ext>
                </a:extLst>
              </p:cNvPr>
              <p:cNvSpPr/>
              <p:nvPr/>
            </p:nvSpPr>
            <p:spPr>
              <a:xfrm>
                <a:off x="1590999" y="2443075"/>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12" name="Free-form: Shape 111">
                <a:extLst>
                  <a:ext uri="{FF2B5EF4-FFF2-40B4-BE49-F238E27FC236}">
                    <a16:creationId xmlns:a16="http://schemas.microsoft.com/office/drawing/2014/main" id="{3EE5A3CD-6D58-65FD-F027-033FEBC3A363}"/>
                  </a:ext>
                </a:extLst>
              </p:cNvPr>
              <p:cNvSpPr/>
              <p:nvPr/>
            </p:nvSpPr>
            <p:spPr>
              <a:xfrm>
                <a:off x="1814225" y="2536428"/>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13" name="Free-form: Shape 112">
                <a:extLst>
                  <a:ext uri="{FF2B5EF4-FFF2-40B4-BE49-F238E27FC236}">
                    <a16:creationId xmlns:a16="http://schemas.microsoft.com/office/drawing/2014/main" id="{E716ADA2-02EA-7134-8D94-95D7C2AA8736}"/>
                  </a:ext>
                </a:extLst>
              </p:cNvPr>
              <p:cNvSpPr/>
              <p:nvPr/>
            </p:nvSpPr>
            <p:spPr>
              <a:xfrm>
                <a:off x="2074658" y="260259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14" name="Free-form: Shape 113">
                <a:extLst>
                  <a:ext uri="{FF2B5EF4-FFF2-40B4-BE49-F238E27FC236}">
                    <a16:creationId xmlns:a16="http://schemas.microsoft.com/office/drawing/2014/main" id="{025319D7-1C1C-559D-6D5C-22D43FCB16FC}"/>
                  </a:ext>
                </a:extLst>
              </p:cNvPr>
              <p:cNvSpPr/>
              <p:nvPr/>
            </p:nvSpPr>
            <p:spPr>
              <a:xfrm>
                <a:off x="2409498" y="2704462"/>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15" name="Free-form: Shape 114">
                <a:extLst>
                  <a:ext uri="{FF2B5EF4-FFF2-40B4-BE49-F238E27FC236}">
                    <a16:creationId xmlns:a16="http://schemas.microsoft.com/office/drawing/2014/main" id="{EB9CE0C7-715D-CB72-4912-3BC383DDE001}"/>
                  </a:ext>
                </a:extLst>
              </p:cNvPr>
              <p:cNvSpPr/>
              <p:nvPr/>
            </p:nvSpPr>
            <p:spPr>
              <a:xfrm>
                <a:off x="2837348" y="2853826"/>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16" name="Free-form: Shape 115">
                <a:extLst>
                  <a:ext uri="{FF2B5EF4-FFF2-40B4-BE49-F238E27FC236}">
                    <a16:creationId xmlns:a16="http://schemas.microsoft.com/office/drawing/2014/main" id="{EA447CE6-F6B3-699E-F582-6B53D902B182}"/>
                  </a:ext>
                </a:extLst>
              </p:cNvPr>
              <p:cNvSpPr/>
              <p:nvPr/>
            </p:nvSpPr>
            <p:spPr>
              <a:xfrm>
                <a:off x="2893155" y="2891167"/>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17" name="Free-form: Shape 116">
                <a:extLst>
                  <a:ext uri="{FF2B5EF4-FFF2-40B4-BE49-F238E27FC236}">
                    <a16:creationId xmlns:a16="http://schemas.microsoft.com/office/drawing/2014/main" id="{CB2C291C-0281-0032-4811-61165105A473}"/>
                  </a:ext>
                </a:extLst>
              </p:cNvPr>
              <p:cNvSpPr/>
              <p:nvPr/>
            </p:nvSpPr>
            <p:spPr>
              <a:xfrm>
                <a:off x="2930359" y="2891167"/>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18" name="Free-form: Shape 117">
                <a:extLst>
                  <a:ext uri="{FF2B5EF4-FFF2-40B4-BE49-F238E27FC236}">
                    <a16:creationId xmlns:a16="http://schemas.microsoft.com/office/drawing/2014/main" id="{9B3AFD0C-BFBA-0C9B-BBCC-ED8B70BE7B5E}"/>
                  </a:ext>
                </a:extLst>
              </p:cNvPr>
              <p:cNvSpPr/>
              <p:nvPr/>
            </p:nvSpPr>
            <p:spPr>
              <a:xfrm>
                <a:off x="2967563" y="2891167"/>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19" name="Free-form: Shape 118">
                <a:extLst>
                  <a:ext uri="{FF2B5EF4-FFF2-40B4-BE49-F238E27FC236}">
                    <a16:creationId xmlns:a16="http://schemas.microsoft.com/office/drawing/2014/main" id="{306D0AB7-7931-E7A2-4976-A6BE196AEA08}"/>
                  </a:ext>
                </a:extLst>
              </p:cNvPr>
              <p:cNvSpPr/>
              <p:nvPr/>
            </p:nvSpPr>
            <p:spPr>
              <a:xfrm>
                <a:off x="3004768" y="2891167"/>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20" name="Free-form: Shape 119">
                <a:extLst>
                  <a:ext uri="{FF2B5EF4-FFF2-40B4-BE49-F238E27FC236}">
                    <a16:creationId xmlns:a16="http://schemas.microsoft.com/office/drawing/2014/main" id="{2FFA51C9-B40E-ED99-067E-1390D0941D21}"/>
                  </a:ext>
                </a:extLst>
              </p:cNvPr>
              <p:cNvSpPr/>
              <p:nvPr/>
            </p:nvSpPr>
            <p:spPr>
              <a:xfrm>
                <a:off x="3265199" y="2909838"/>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21" name="Free-form: Shape 120">
                <a:extLst>
                  <a:ext uri="{FF2B5EF4-FFF2-40B4-BE49-F238E27FC236}">
                    <a16:creationId xmlns:a16="http://schemas.microsoft.com/office/drawing/2014/main" id="{8B4293A4-7FE4-4382-050B-917309CE7651}"/>
                  </a:ext>
                </a:extLst>
              </p:cNvPr>
              <p:cNvSpPr/>
              <p:nvPr/>
            </p:nvSpPr>
            <p:spPr>
              <a:xfrm>
                <a:off x="3302403" y="2909838"/>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22" name="Free-form: Shape 121">
                <a:extLst>
                  <a:ext uri="{FF2B5EF4-FFF2-40B4-BE49-F238E27FC236}">
                    <a16:creationId xmlns:a16="http://schemas.microsoft.com/office/drawing/2014/main" id="{327D6E14-C49C-D305-7EBA-EA1B362F17E8}"/>
                  </a:ext>
                </a:extLst>
              </p:cNvPr>
              <p:cNvSpPr/>
              <p:nvPr/>
            </p:nvSpPr>
            <p:spPr>
              <a:xfrm>
                <a:off x="3451221" y="2928508"/>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23" name="Free-form: Shape 122">
                <a:extLst>
                  <a:ext uri="{FF2B5EF4-FFF2-40B4-BE49-F238E27FC236}">
                    <a16:creationId xmlns:a16="http://schemas.microsoft.com/office/drawing/2014/main" id="{2D37A748-82B9-4060-2F41-C084B8E95382}"/>
                  </a:ext>
                </a:extLst>
              </p:cNvPr>
              <p:cNvSpPr/>
              <p:nvPr/>
            </p:nvSpPr>
            <p:spPr>
              <a:xfrm>
                <a:off x="3507027" y="294717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24" name="Free-form: Shape 123">
                <a:extLst>
                  <a:ext uri="{FF2B5EF4-FFF2-40B4-BE49-F238E27FC236}">
                    <a16:creationId xmlns:a16="http://schemas.microsoft.com/office/drawing/2014/main" id="{84974F00-A182-0F2B-9504-23E4FEC79F7F}"/>
                  </a:ext>
                </a:extLst>
              </p:cNvPr>
              <p:cNvSpPr/>
              <p:nvPr/>
            </p:nvSpPr>
            <p:spPr>
              <a:xfrm>
                <a:off x="3525629" y="294717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25" name="Free-form: Shape 124">
                <a:extLst>
                  <a:ext uri="{FF2B5EF4-FFF2-40B4-BE49-F238E27FC236}">
                    <a16:creationId xmlns:a16="http://schemas.microsoft.com/office/drawing/2014/main" id="{CC82A6A6-62F1-EFC5-76E5-391734A7FD0A}"/>
                  </a:ext>
                </a:extLst>
              </p:cNvPr>
              <p:cNvSpPr/>
              <p:nvPr/>
            </p:nvSpPr>
            <p:spPr>
              <a:xfrm>
                <a:off x="3562834" y="2984520"/>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26" name="Free-form: Shape 125">
                <a:extLst>
                  <a:ext uri="{FF2B5EF4-FFF2-40B4-BE49-F238E27FC236}">
                    <a16:creationId xmlns:a16="http://schemas.microsoft.com/office/drawing/2014/main" id="{BB44C240-E837-E0CC-492D-D75F5C5AA986}"/>
                  </a:ext>
                </a:extLst>
              </p:cNvPr>
              <p:cNvSpPr/>
              <p:nvPr/>
            </p:nvSpPr>
            <p:spPr>
              <a:xfrm>
                <a:off x="3600038" y="2994680"/>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27" name="Free-form: Shape 126">
                <a:extLst>
                  <a:ext uri="{FF2B5EF4-FFF2-40B4-BE49-F238E27FC236}">
                    <a16:creationId xmlns:a16="http://schemas.microsoft.com/office/drawing/2014/main" id="{1EA3E6F4-E598-21E7-E424-97841D3C60EF}"/>
                  </a:ext>
                </a:extLst>
              </p:cNvPr>
              <p:cNvSpPr/>
              <p:nvPr/>
            </p:nvSpPr>
            <p:spPr>
              <a:xfrm>
                <a:off x="3637242" y="2994680"/>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28" name="Free-form: Shape 127">
                <a:extLst>
                  <a:ext uri="{FF2B5EF4-FFF2-40B4-BE49-F238E27FC236}">
                    <a16:creationId xmlns:a16="http://schemas.microsoft.com/office/drawing/2014/main" id="{5EAA2E9D-EDFD-D522-C623-D802640DE380}"/>
                  </a:ext>
                </a:extLst>
              </p:cNvPr>
              <p:cNvSpPr/>
              <p:nvPr/>
            </p:nvSpPr>
            <p:spPr>
              <a:xfrm>
                <a:off x="3655845" y="2994680"/>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29" name="Free-form: Shape 128">
                <a:extLst>
                  <a:ext uri="{FF2B5EF4-FFF2-40B4-BE49-F238E27FC236}">
                    <a16:creationId xmlns:a16="http://schemas.microsoft.com/office/drawing/2014/main" id="{D97B77B2-F6EE-2B99-D801-35D45EE11A0D}"/>
                  </a:ext>
                </a:extLst>
              </p:cNvPr>
              <p:cNvSpPr/>
              <p:nvPr/>
            </p:nvSpPr>
            <p:spPr>
              <a:xfrm>
                <a:off x="3674447" y="2994680"/>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30" name="Free-form: Shape 129">
                <a:extLst>
                  <a:ext uri="{FF2B5EF4-FFF2-40B4-BE49-F238E27FC236}">
                    <a16:creationId xmlns:a16="http://schemas.microsoft.com/office/drawing/2014/main" id="{47F125EB-A9FB-4A61-1498-3D860927A204}"/>
                  </a:ext>
                </a:extLst>
              </p:cNvPr>
              <p:cNvSpPr/>
              <p:nvPr/>
            </p:nvSpPr>
            <p:spPr>
              <a:xfrm>
                <a:off x="3691040" y="300611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31" name="Free-form: Shape 130">
                <a:extLst>
                  <a:ext uri="{FF2B5EF4-FFF2-40B4-BE49-F238E27FC236}">
                    <a16:creationId xmlns:a16="http://schemas.microsoft.com/office/drawing/2014/main" id="{92D44720-0D2B-7347-7CEA-EA53977E1DA5}"/>
                  </a:ext>
                </a:extLst>
              </p:cNvPr>
              <p:cNvSpPr/>
              <p:nvPr/>
            </p:nvSpPr>
            <p:spPr>
              <a:xfrm>
                <a:off x="3728245" y="300611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32" name="Free-form: Shape 131">
                <a:extLst>
                  <a:ext uri="{FF2B5EF4-FFF2-40B4-BE49-F238E27FC236}">
                    <a16:creationId xmlns:a16="http://schemas.microsoft.com/office/drawing/2014/main" id="{C2EA6E2B-F9E0-0537-F37C-DA02CF42CB4F}"/>
                  </a:ext>
                </a:extLst>
              </p:cNvPr>
              <p:cNvSpPr/>
              <p:nvPr/>
            </p:nvSpPr>
            <p:spPr>
              <a:xfrm>
                <a:off x="3765449" y="300611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33" name="Free-form: Shape 132">
                <a:extLst>
                  <a:ext uri="{FF2B5EF4-FFF2-40B4-BE49-F238E27FC236}">
                    <a16:creationId xmlns:a16="http://schemas.microsoft.com/office/drawing/2014/main" id="{8A63B6D4-7529-4CB5-9C2E-5065CEFF62D2}"/>
                  </a:ext>
                </a:extLst>
              </p:cNvPr>
              <p:cNvSpPr/>
              <p:nvPr/>
            </p:nvSpPr>
            <p:spPr>
              <a:xfrm>
                <a:off x="3895665" y="300611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34" name="Free-form: Shape 133">
                <a:extLst>
                  <a:ext uri="{FF2B5EF4-FFF2-40B4-BE49-F238E27FC236}">
                    <a16:creationId xmlns:a16="http://schemas.microsoft.com/office/drawing/2014/main" id="{CAE86729-6C80-36F7-75D3-D2FA10A2E9B3}"/>
                  </a:ext>
                </a:extLst>
              </p:cNvPr>
              <p:cNvSpPr/>
              <p:nvPr/>
            </p:nvSpPr>
            <p:spPr>
              <a:xfrm>
                <a:off x="3951471" y="300611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35" name="Free-form: Shape 134">
                <a:extLst>
                  <a:ext uri="{FF2B5EF4-FFF2-40B4-BE49-F238E27FC236}">
                    <a16:creationId xmlns:a16="http://schemas.microsoft.com/office/drawing/2014/main" id="{11121F45-1A5A-B865-4ABB-6723F8DA58ED}"/>
                  </a:ext>
                </a:extLst>
              </p:cNvPr>
              <p:cNvSpPr/>
              <p:nvPr/>
            </p:nvSpPr>
            <p:spPr>
              <a:xfrm>
                <a:off x="4100289" y="300611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36" name="Free-form: Shape 135">
                <a:extLst>
                  <a:ext uri="{FF2B5EF4-FFF2-40B4-BE49-F238E27FC236}">
                    <a16:creationId xmlns:a16="http://schemas.microsoft.com/office/drawing/2014/main" id="{B1DF3F7A-DF41-227C-1197-4492F7E87F54}"/>
                  </a:ext>
                </a:extLst>
              </p:cNvPr>
              <p:cNvSpPr/>
              <p:nvPr/>
            </p:nvSpPr>
            <p:spPr>
              <a:xfrm>
                <a:off x="4174697" y="300611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37" name="Free-form: Shape 136">
                <a:extLst>
                  <a:ext uri="{FF2B5EF4-FFF2-40B4-BE49-F238E27FC236}">
                    <a16:creationId xmlns:a16="http://schemas.microsoft.com/office/drawing/2014/main" id="{FA7EFDF6-CDA9-198F-18A5-EDD158AF74B8}"/>
                  </a:ext>
                </a:extLst>
              </p:cNvPr>
              <p:cNvSpPr/>
              <p:nvPr/>
            </p:nvSpPr>
            <p:spPr>
              <a:xfrm>
                <a:off x="4211902" y="300611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38" name="Free-form: Shape 137">
                <a:extLst>
                  <a:ext uri="{FF2B5EF4-FFF2-40B4-BE49-F238E27FC236}">
                    <a16:creationId xmlns:a16="http://schemas.microsoft.com/office/drawing/2014/main" id="{24419E20-0E81-204E-8329-B5BBBBA2EF77}"/>
                  </a:ext>
                </a:extLst>
              </p:cNvPr>
              <p:cNvSpPr/>
              <p:nvPr/>
            </p:nvSpPr>
            <p:spPr>
              <a:xfrm>
                <a:off x="4249106" y="300611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39" name="Free-form: Shape 138">
                <a:extLst>
                  <a:ext uri="{FF2B5EF4-FFF2-40B4-BE49-F238E27FC236}">
                    <a16:creationId xmlns:a16="http://schemas.microsoft.com/office/drawing/2014/main" id="{5F06C78D-4E8A-83C5-F0E4-D3C48C8EC339}"/>
                  </a:ext>
                </a:extLst>
              </p:cNvPr>
              <p:cNvSpPr/>
              <p:nvPr/>
            </p:nvSpPr>
            <p:spPr>
              <a:xfrm>
                <a:off x="4286311" y="300611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40" name="Free-form: Shape 139">
                <a:extLst>
                  <a:ext uri="{FF2B5EF4-FFF2-40B4-BE49-F238E27FC236}">
                    <a16:creationId xmlns:a16="http://schemas.microsoft.com/office/drawing/2014/main" id="{EEECAA78-5BA8-6773-3F71-AE8D257F8488}"/>
                  </a:ext>
                </a:extLst>
              </p:cNvPr>
              <p:cNvSpPr/>
              <p:nvPr/>
            </p:nvSpPr>
            <p:spPr>
              <a:xfrm>
                <a:off x="4314400" y="3052979"/>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41" name="Free-form: Shape 140">
                <a:extLst>
                  <a:ext uri="{FF2B5EF4-FFF2-40B4-BE49-F238E27FC236}">
                    <a16:creationId xmlns:a16="http://schemas.microsoft.com/office/drawing/2014/main" id="{9D0EB68A-9507-E128-60B5-1C983C9D3AB3}"/>
                  </a:ext>
                </a:extLst>
              </p:cNvPr>
              <p:cNvSpPr/>
              <p:nvPr/>
            </p:nvSpPr>
            <p:spPr>
              <a:xfrm>
                <a:off x="4333003" y="3042819"/>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42" name="Free-form: Shape 141">
                <a:extLst>
                  <a:ext uri="{FF2B5EF4-FFF2-40B4-BE49-F238E27FC236}">
                    <a16:creationId xmlns:a16="http://schemas.microsoft.com/office/drawing/2014/main" id="{868EEF37-2CED-E19B-C8A7-12CBEDED8617}"/>
                  </a:ext>
                </a:extLst>
              </p:cNvPr>
              <p:cNvSpPr/>
              <p:nvPr/>
            </p:nvSpPr>
            <p:spPr>
              <a:xfrm>
                <a:off x="4351605" y="3042819"/>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43" name="Free-form: Shape 142">
                <a:extLst>
                  <a:ext uri="{FF2B5EF4-FFF2-40B4-BE49-F238E27FC236}">
                    <a16:creationId xmlns:a16="http://schemas.microsoft.com/office/drawing/2014/main" id="{72711403-0A73-E795-049B-DD8FAA7BDA0B}"/>
                  </a:ext>
                </a:extLst>
              </p:cNvPr>
              <p:cNvSpPr/>
              <p:nvPr/>
            </p:nvSpPr>
            <p:spPr>
              <a:xfrm>
                <a:off x="4370207" y="3042819"/>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44" name="Free-form: Shape 143">
                <a:extLst>
                  <a:ext uri="{FF2B5EF4-FFF2-40B4-BE49-F238E27FC236}">
                    <a16:creationId xmlns:a16="http://schemas.microsoft.com/office/drawing/2014/main" id="{BCCCDC0D-6A47-96FD-2954-EFAD7DDB82C5}"/>
                  </a:ext>
                </a:extLst>
              </p:cNvPr>
              <p:cNvSpPr/>
              <p:nvPr/>
            </p:nvSpPr>
            <p:spPr>
              <a:xfrm>
                <a:off x="4444616" y="3042819"/>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45" name="Free-form: Shape 144">
                <a:extLst>
                  <a:ext uri="{FF2B5EF4-FFF2-40B4-BE49-F238E27FC236}">
                    <a16:creationId xmlns:a16="http://schemas.microsoft.com/office/drawing/2014/main" id="{316FFA1B-BBD3-5E76-02EB-A6254CC9000C}"/>
                  </a:ext>
                </a:extLst>
              </p:cNvPr>
              <p:cNvSpPr/>
              <p:nvPr/>
            </p:nvSpPr>
            <p:spPr>
              <a:xfrm>
                <a:off x="4463218" y="3042819"/>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46" name="Free-form: Shape 145">
                <a:extLst>
                  <a:ext uri="{FF2B5EF4-FFF2-40B4-BE49-F238E27FC236}">
                    <a16:creationId xmlns:a16="http://schemas.microsoft.com/office/drawing/2014/main" id="{4A637793-208C-71D8-D356-4996AAC2C667}"/>
                  </a:ext>
                </a:extLst>
              </p:cNvPr>
              <p:cNvSpPr/>
              <p:nvPr/>
            </p:nvSpPr>
            <p:spPr>
              <a:xfrm>
                <a:off x="4481820" y="3098830"/>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47" name="Free-form: Shape 146">
                <a:extLst>
                  <a:ext uri="{FF2B5EF4-FFF2-40B4-BE49-F238E27FC236}">
                    <a16:creationId xmlns:a16="http://schemas.microsoft.com/office/drawing/2014/main" id="{99FF75EC-6CBA-28DD-059F-856EEA0EEA7F}"/>
                  </a:ext>
                </a:extLst>
              </p:cNvPr>
              <p:cNvSpPr/>
              <p:nvPr/>
            </p:nvSpPr>
            <p:spPr>
              <a:xfrm>
                <a:off x="4556229" y="3098830"/>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48" name="Free-form: Shape 147">
                <a:extLst>
                  <a:ext uri="{FF2B5EF4-FFF2-40B4-BE49-F238E27FC236}">
                    <a16:creationId xmlns:a16="http://schemas.microsoft.com/office/drawing/2014/main" id="{1B0EB7BE-B841-55B4-D55B-2BF5D0B7F754}"/>
                  </a:ext>
                </a:extLst>
              </p:cNvPr>
              <p:cNvSpPr/>
              <p:nvPr/>
            </p:nvSpPr>
            <p:spPr>
              <a:xfrm>
                <a:off x="4909671" y="3098830"/>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49" name="Free-form: Shape 148">
                <a:extLst>
                  <a:ext uri="{FF2B5EF4-FFF2-40B4-BE49-F238E27FC236}">
                    <a16:creationId xmlns:a16="http://schemas.microsoft.com/office/drawing/2014/main" id="{E7415E13-C0A6-FCF3-2D4F-F768A7C0466B}"/>
                  </a:ext>
                </a:extLst>
              </p:cNvPr>
              <p:cNvSpPr/>
              <p:nvPr/>
            </p:nvSpPr>
            <p:spPr>
              <a:xfrm>
                <a:off x="4946875" y="3098830"/>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50" name="Free-form: Shape 149">
                <a:extLst>
                  <a:ext uri="{FF2B5EF4-FFF2-40B4-BE49-F238E27FC236}">
                    <a16:creationId xmlns:a16="http://schemas.microsoft.com/office/drawing/2014/main" id="{781906C6-F333-2A39-60A0-BE2B163ADA3E}"/>
                  </a:ext>
                </a:extLst>
              </p:cNvPr>
              <p:cNvSpPr/>
              <p:nvPr/>
            </p:nvSpPr>
            <p:spPr>
              <a:xfrm>
                <a:off x="4965477" y="3098830"/>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51" name="Free-form: Shape 150">
                <a:extLst>
                  <a:ext uri="{FF2B5EF4-FFF2-40B4-BE49-F238E27FC236}">
                    <a16:creationId xmlns:a16="http://schemas.microsoft.com/office/drawing/2014/main" id="{6A58F844-CF8F-8724-E144-F27217403D7A}"/>
                  </a:ext>
                </a:extLst>
              </p:cNvPr>
              <p:cNvSpPr/>
              <p:nvPr/>
            </p:nvSpPr>
            <p:spPr>
              <a:xfrm>
                <a:off x="4984079" y="3098830"/>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52" name="Free-form: Shape 151">
                <a:extLst>
                  <a:ext uri="{FF2B5EF4-FFF2-40B4-BE49-F238E27FC236}">
                    <a16:creationId xmlns:a16="http://schemas.microsoft.com/office/drawing/2014/main" id="{2E0091CC-9747-6728-018E-07F63E64B284}"/>
                  </a:ext>
                </a:extLst>
              </p:cNvPr>
              <p:cNvSpPr/>
              <p:nvPr/>
            </p:nvSpPr>
            <p:spPr>
              <a:xfrm>
                <a:off x="5002682" y="3098830"/>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53" name="Free-form: Shape 152">
                <a:extLst>
                  <a:ext uri="{FF2B5EF4-FFF2-40B4-BE49-F238E27FC236}">
                    <a16:creationId xmlns:a16="http://schemas.microsoft.com/office/drawing/2014/main" id="{9C8574DA-AFB1-C46D-55F9-BF2998CEAAF7}"/>
                  </a:ext>
                </a:extLst>
              </p:cNvPr>
              <p:cNvSpPr/>
              <p:nvPr/>
            </p:nvSpPr>
            <p:spPr>
              <a:xfrm>
                <a:off x="5021284" y="3098830"/>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54" name="Free-form: Shape 153">
                <a:extLst>
                  <a:ext uri="{FF2B5EF4-FFF2-40B4-BE49-F238E27FC236}">
                    <a16:creationId xmlns:a16="http://schemas.microsoft.com/office/drawing/2014/main" id="{083862EF-47A4-201F-529F-30A47E16DE45}"/>
                  </a:ext>
                </a:extLst>
              </p:cNvPr>
              <p:cNvSpPr/>
              <p:nvPr/>
            </p:nvSpPr>
            <p:spPr>
              <a:xfrm>
                <a:off x="5039886" y="3098830"/>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55" name="Free-form: Shape 154">
                <a:extLst>
                  <a:ext uri="{FF2B5EF4-FFF2-40B4-BE49-F238E27FC236}">
                    <a16:creationId xmlns:a16="http://schemas.microsoft.com/office/drawing/2014/main" id="{99ABFF61-F601-B9E9-BFA5-5B7C21A195D9}"/>
                  </a:ext>
                </a:extLst>
              </p:cNvPr>
              <p:cNvSpPr/>
              <p:nvPr/>
            </p:nvSpPr>
            <p:spPr>
              <a:xfrm>
                <a:off x="5058488" y="3098830"/>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56" name="Free-form: Shape 155">
                <a:extLst>
                  <a:ext uri="{FF2B5EF4-FFF2-40B4-BE49-F238E27FC236}">
                    <a16:creationId xmlns:a16="http://schemas.microsoft.com/office/drawing/2014/main" id="{20EC5B81-41DB-C709-30D8-DD02567E46FA}"/>
                  </a:ext>
                </a:extLst>
              </p:cNvPr>
              <p:cNvSpPr/>
              <p:nvPr/>
            </p:nvSpPr>
            <p:spPr>
              <a:xfrm>
                <a:off x="5045531" y="3226508"/>
                <a:ext cx="49435" cy="63509"/>
              </a:xfrm>
              <a:custGeom>
                <a:avLst/>
                <a:gdLst>
                  <a:gd name="csX0" fmla="*/ 50625 w 50625"/>
                  <a:gd name="csY0" fmla="*/ 0 h 9525"/>
                  <a:gd name="csX1" fmla="*/ 0 w 50625"/>
                  <a:gd name="csY1" fmla="*/ 0 h 9525"/>
                </a:gdLst>
                <a:ahLst/>
                <a:cxnLst>
                  <a:cxn ang="0">
                    <a:pos x="csX0" y="csY0"/>
                  </a:cxn>
                  <a:cxn ang="0">
                    <a:pos x="csX1" y="csY1"/>
                  </a:cxn>
                </a:cxnLst>
                <a:rect l="l" t="t" r="r" b="b"/>
                <a:pathLst>
                  <a:path w="50625" h="9525">
                    <a:moveTo>
                      <a:pt x="50625" y="0"/>
                    </a:moveTo>
                    <a:lnTo>
                      <a:pt x="0" y="0"/>
                    </a:lnTo>
                  </a:path>
                </a:pathLst>
              </a:custGeom>
              <a:solidFill>
                <a:srgbClr val="EAEAEA"/>
              </a:solid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57" name="Free-form: Shape 156">
                <a:extLst>
                  <a:ext uri="{FF2B5EF4-FFF2-40B4-BE49-F238E27FC236}">
                    <a16:creationId xmlns:a16="http://schemas.microsoft.com/office/drawing/2014/main" id="{671EC076-BCAE-1E44-FC8F-AC18B13B2EC3}"/>
                  </a:ext>
                </a:extLst>
              </p:cNvPr>
              <p:cNvSpPr/>
              <p:nvPr/>
            </p:nvSpPr>
            <p:spPr>
              <a:xfrm>
                <a:off x="5107449" y="3201701"/>
                <a:ext cx="9301" cy="63509"/>
              </a:xfrm>
              <a:custGeom>
                <a:avLst/>
                <a:gdLst>
                  <a:gd name="csX0" fmla="*/ 0 w 9525"/>
                  <a:gd name="csY0" fmla="*/ 0 h 50628"/>
                  <a:gd name="csX1" fmla="*/ 0 w 9525"/>
                  <a:gd name="csY1" fmla="*/ 50628 h 50628"/>
                </a:gdLst>
                <a:ahLst/>
                <a:cxnLst>
                  <a:cxn ang="0">
                    <a:pos x="csX0" y="csY0"/>
                  </a:cxn>
                  <a:cxn ang="0">
                    <a:pos x="csX1" y="csY1"/>
                  </a:cxn>
                </a:cxnLst>
                <a:rect l="l" t="t" r="r" b="b"/>
                <a:pathLst>
                  <a:path w="9525" h="50628">
                    <a:moveTo>
                      <a:pt x="0" y="0"/>
                    </a:moveTo>
                    <a:lnTo>
                      <a:pt x="0" y="50628"/>
                    </a:lnTo>
                  </a:path>
                </a:pathLst>
              </a:custGeom>
              <a:solidFill>
                <a:srgbClr val="EAEAEA"/>
              </a:solid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58" name="Free-form: Shape 157">
                <a:extLst>
                  <a:ext uri="{FF2B5EF4-FFF2-40B4-BE49-F238E27FC236}">
                    <a16:creationId xmlns:a16="http://schemas.microsoft.com/office/drawing/2014/main" id="{C181AB03-D2D1-CB22-A717-C45C31F45DD5}"/>
                  </a:ext>
                </a:extLst>
              </p:cNvPr>
              <p:cNvSpPr/>
              <p:nvPr/>
            </p:nvSpPr>
            <p:spPr>
              <a:xfrm>
                <a:off x="5126051" y="3201701"/>
                <a:ext cx="9301" cy="63509"/>
              </a:xfrm>
              <a:custGeom>
                <a:avLst/>
                <a:gdLst>
                  <a:gd name="csX0" fmla="*/ 0 w 9525"/>
                  <a:gd name="csY0" fmla="*/ 0 h 50628"/>
                  <a:gd name="csX1" fmla="*/ 0 w 9525"/>
                  <a:gd name="csY1" fmla="*/ 50628 h 50628"/>
                </a:gdLst>
                <a:ahLst/>
                <a:cxnLst>
                  <a:cxn ang="0">
                    <a:pos x="csX0" y="csY0"/>
                  </a:cxn>
                  <a:cxn ang="0">
                    <a:pos x="csX1" y="csY1"/>
                  </a:cxn>
                </a:cxnLst>
                <a:rect l="l" t="t" r="r" b="b"/>
                <a:pathLst>
                  <a:path w="9525" h="50628">
                    <a:moveTo>
                      <a:pt x="0" y="0"/>
                    </a:moveTo>
                    <a:lnTo>
                      <a:pt x="0" y="50628"/>
                    </a:lnTo>
                  </a:path>
                </a:pathLst>
              </a:custGeom>
              <a:solidFill>
                <a:srgbClr val="EAEAEA"/>
              </a:solid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59" name="Free-form: Shape 158">
                <a:extLst>
                  <a:ext uri="{FF2B5EF4-FFF2-40B4-BE49-F238E27FC236}">
                    <a16:creationId xmlns:a16="http://schemas.microsoft.com/office/drawing/2014/main" id="{2BA6E392-DCDF-44B7-1DB1-30313EB48E8E}"/>
                  </a:ext>
                </a:extLst>
              </p:cNvPr>
              <p:cNvSpPr/>
              <p:nvPr/>
            </p:nvSpPr>
            <p:spPr>
              <a:xfrm>
                <a:off x="5200460" y="3201701"/>
                <a:ext cx="9301" cy="63509"/>
              </a:xfrm>
              <a:custGeom>
                <a:avLst/>
                <a:gdLst>
                  <a:gd name="csX0" fmla="*/ 0 w 9525"/>
                  <a:gd name="csY0" fmla="*/ 0 h 50628"/>
                  <a:gd name="csX1" fmla="*/ 0 w 9525"/>
                  <a:gd name="csY1" fmla="*/ 50628 h 50628"/>
                </a:gdLst>
                <a:ahLst/>
                <a:cxnLst>
                  <a:cxn ang="0">
                    <a:pos x="csX0" y="csY0"/>
                  </a:cxn>
                  <a:cxn ang="0">
                    <a:pos x="csX1" y="csY1"/>
                  </a:cxn>
                </a:cxnLst>
                <a:rect l="l" t="t" r="r" b="b"/>
                <a:pathLst>
                  <a:path w="9525" h="50628">
                    <a:moveTo>
                      <a:pt x="0" y="0"/>
                    </a:moveTo>
                    <a:lnTo>
                      <a:pt x="0" y="50628"/>
                    </a:lnTo>
                  </a:path>
                </a:pathLst>
              </a:custGeom>
              <a:solidFill>
                <a:srgbClr val="EAEAEA"/>
              </a:solid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60" name="Free-form: Shape 159">
                <a:extLst>
                  <a:ext uri="{FF2B5EF4-FFF2-40B4-BE49-F238E27FC236}">
                    <a16:creationId xmlns:a16="http://schemas.microsoft.com/office/drawing/2014/main" id="{E9A0CA81-3BED-6737-F973-F1D73A4A7ED3}"/>
                  </a:ext>
                </a:extLst>
              </p:cNvPr>
              <p:cNvSpPr/>
              <p:nvPr/>
            </p:nvSpPr>
            <p:spPr>
              <a:xfrm>
                <a:off x="5237664" y="3201701"/>
                <a:ext cx="9301" cy="63509"/>
              </a:xfrm>
              <a:custGeom>
                <a:avLst/>
                <a:gdLst>
                  <a:gd name="csX0" fmla="*/ 0 w 9525"/>
                  <a:gd name="csY0" fmla="*/ 0 h 50628"/>
                  <a:gd name="csX1" fmla="*/ 0 w 9525"/>
                  <a:gd name="csY1" fmla="*/ 50628 h 50628"/>
                </a:gdLst>
                <a:ahLst/>
                <a:cxnLst>
                  <a:cxn ang="0">
                    <a:pos x="csX0" y="csY0"/>
                  </a:cxn>
                  <a:cxn ang="0">
                    <a:pos x="csX1" y="csY1"/>
                  </a:cxn>
                </a:cxnLst>
                <a:rect l="l" t="t" r="r" b="b"/>
                <a:pathLst>
                  <a:path w="9525" h="50628">
                    <a:moveTo>
                      <a:pt x="0" y="0"/>
                    </a:moveTo>
                    <a:lnTo>
                      <a:pt x="0" y="50628"/>
                    </a:lnTo>
                  </a:path>
                </a:pathLst>
              </a:custGeom>
              <a:solidFill>
                <a:srgbClr val="EAEAEA"/>
              </a:solidFill>
              <a:ln w="19050" cap="flat">
                <a:solidFill>
                  <a:schemeClr val="accent2"/>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61" name="Free-form: Shape 160">
                <a:extLst>
                  <a:ext uri="{FF2B5EF4-FFF2-40B4-BE49-F238E27FC236}">
                    <a16:creationId xmlns:a16="http://schemas.microsoft.com/office/drawing/2014/main" id="{766F2C1B-4E68-7C1C-E2CB-5C4ACAF246E7}"/>
                  </a:ext>
                </a:extLst>
              </p:cNvPr>
              <p:cNvSpPr/>
              <p:nvPr/>
            </p:nvSpPr>
            <p:spPr>
              <a:xfrm>
                <a:off x="1376297" y="2507299"/>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solidFill>
                <a:prstDash val="solid"/>
                <a:miter/>
              </a:ln>
            </p:spPr>
            <p:txBody>
              <a:bodyPr/>
              <a:lstStyle/>
              <a:p>
                <a:endParaRPr lang="en-GB">
                  <a:latin typeface="Arial" panose="020B0604020202020204" pitchFamily="34" charset="0"/>
                  <a:cs typeface="Arial" panose="020B0604020202020204" pitchFamily="34" charset="0"/>
                </a:endParaRPr>
              </a:p>
            </p:txBody>
          </p:sp>
        </p:grpSp>
      </p:grpSp>
      <p:sp>
        <p:nvSpPr>
          <p:cNvPr id="162" name="Free-form: Shape 161">
            <a:extLst>
              <a:ext uri="{FF2B5EF4-FFF2-40B4-BE49-F238E27FC236}">
                <a16:creationId xmlns:a16="http://schemas.microsoft.com/office/drawing/2014/main" id="{45CCA327-97A9-FCD3-BEB1-DFEFC1B2BBDF}"/>
              </a:ext>
            </a:extLst>
          </p:cNvPr>
          <p:cNvSpPr/>
          <p:nvPr/>
        </p:nvSpPr>
        <p:spPr>
          <a:xfrm>
            <a:off x="1471547" y="29454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63" name="Free-form: Shape 162">
            <a:extLst>
              <a:ext uri="{FF2B5EF4-FFF2-40B4-BE49-F238E27FC236}">
                <a16:creationId xmlns:a16="http://schemas.microsoft.com/office/drawing/2014/main" id="{F1862668-DE2D-A2EB-EAEB-2F6082EE4DB9}"/>
              </a:ext>
            </a:extLst>
          </p:cNvPr>
          <p:cNvSpPr/>
          <p:nvPr/>
        </p:nvSpPr>
        <p:spPr>
          <a:xfrm>
            <a:off x="1528697" y="29454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64" name="Free-form: Shape 163">
            <a:extLst>
              <a:ext uri="{FF2B5EF4-FFF2-40B4-BE49-F238E27FC236}">
                <a16:creationId xmlns:a16="http://schemas.microsoft.com/office/drawing/2014/main" id="{E8740EAF-20DB-8D66-18A1-850244686917}"/>
              </a:ext>
            </a:extLst>
          </p:cNvPr>
          <p:cNvSpPr/>
          <p:nvPr/>
        </p:nvSpPr>
        <p:spPr>
          <a:xfrm>
            <a:off x="1604897" y="29733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65" name="Free-form: Shape 164">
            <a:extLst>
              <a:ext uri="{FF2B5EF4-FFF2-40B4-BE49-F238E27FC236}">
                <a16:creationId xmlns:a16="http://schemas.microsoft.com/office/drawing/2014/main" id="{3B67644B-2CDB-BCCF-96A5-B8533DF0D65C}"/>
              </a:ext>
            </a:extLst>
          </p:cNvPr>
          <p:cNvSpPr/>
          <p:nvPr/>
        </p:nvSpPr>
        <p:spPr>
          <a:xfrm>
            <a:off x="1642997" y="306859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66" name="Free-form: Shape 165">
            <a:extLst>
              <a:ext uri="{FF2B5EF4-FFF2-40B4-BE49-F238E27FC236}">
                <a16:creationId xmlns:a16="http://schemas.microsoft.com/office/drawing/2014/main" id="{65477E43-90F4-5ABD-AFED-D143FEC505D5}"/>
              </a:ext>
            </a:extLst>
          </p:cNvPr>
          <p:cNvSpPr/>
          <p:nvPr/>
        </p:nvSpPr>
        <p:spPr>
          <a:xfrm>
            <a:off x="1814447" y="32400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67" name="Free-form: Shape 166">
            <a:extLst>
              <a:ext uri="{FF2B5EF4-FFF2-40B4-BE49-F238E27FC236}">
                <a16:creationId xmlns:a16="http://schemas.microsoft.com/office/drawing/2014/main" id="{26D261F5-C2C3-DEF2-7F00-013902DDD5CA}"/>
              </a:ext>
            </a:extLst>
          </p:cNvPr>
          <p:cNvSpPr/>
          <p:nvPr/>
        </p:nvSpPr>
        <p:spPr>
          <a:xfrm>
            <a:off x="2424050" y="361215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68" name="Free-form: Shape 167">
            <a:extLst>
              <a:ext uri="{FF2B5EF4-FFF2-40B4-BE49-F238E27FC236}">
                <a16:creationId xmlns:a16="http://schemas.microsoft.com/office/drawing/2014/main" id="{18462B41-70D5-BBFF-C681-0CEB0ED9EF7F}"/>
              </a:ext>
            </a:extLst>
          </p:cNvPr>
          <p:cNvSpPr/>
          <p:nvPr/>
        </p:nvSpPr>
        <p:spPr>
          <a:xfrm>
            <a:off x="2728850" y="36693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69" name="Free-form: Shape 168">
            <a:extLst>
              <a:ext uri="{FF2B5EF4-FFF2-40B4-BE49-F238E27FC236}">
                <a16:creationId xmlns:a16="http://schemas.microsoft.com/office/drawing/2014/main" id="{EDDD587F-8A5D-B157-8665-0A69E824413E}"/>
              </a:ext>
            </a:extLst>
          </p:cNvPr>
          <p:cNvSpPr/>
          <p:nvPr/>
        </p:nvSpPr>
        <p:spPr>
          <a:xfrm>
            <a:off x="2766950" y="36693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70" name="Free-form: Shape 169">
            <a:extLst>
              <a:ext uri="{FF2B5EF4-FFF2-40B4-BE49-F238E27FC236}">
                <a16:creationId xmlns:a16="http://schemas.microsoft.com/office/drawing/2014/main" id="{D861BA95-FA86-5209-BE68-A9977CDFFFFE}"/>
              </a:ext>
            </a:extLst>
          </p:cNvPr>
          <p:cNvSpPr/>
          <p:nvPr/>
        </p:nvSpPr>
        <p:spPr>
          <a:xfrm>
            <a:off x="2786000" y="36693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71" name="Free-form: Shape 170">
            <a:extLst>
              <a:ext uri="{FF2B5EF4-FFF2-40B4-BE49-F238E27FC236}">
                <a16:creationId xmlns:a16="http://schemas.microsoft.com/office/drawing/2014/main" id="{7FFD328B-C9FD-76EE-83D0-A5EF5942A82F}"/>
              </a:ext>
            </a:extLst>
          </p:cNvPr>
          <p:cNvSpPr/>
          <p:nvPr/>
        </p:nvSpPr>
        <p:spPr>
          <a:xfrm>
            <a:off x="2824100" y="36693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72" name="Free-form: Shape 171">
            <a:extLst>
              <a:ext uri="{FF2B5EF4-FFF2-40B4-BE49-F238E27FC236}">
                <a16:creationId xmlns:a16="http://schemas.microsoft.com/office/drawing/2014/main" id="{A5D11BE2-9CC5-C400-A4F8-91397BAC6ECF}"/>
              </a:ext>
            </a:extLst>
          </p:cNvPr>
          <p:cNvSpPr/>
          <p:nvPr/>
        </p:nvSpPr>
        <p:spPr>
          <a:xfrm>
            <a:off x="2843150" y="36693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73" name="Free-form: Shape 172">
            <a:extLst>
              <a:ext uri="{FF2B5EF4-FFF2-40B4-BE49-F238E27FC236}">
                <a16:creationId xmlns:a16="http://schemas.microsoft.com/office/drawing/2014/main" id="{3FA0116E-386F-283D-A293-68EEC0EDBA48}"/>
              </a:ext>
            </a:extLst>
          </p:cNvPr>
          <p:cNvSpPr/>
          <p:nvPr/>
        </p:nvSpPr>
        <p:spPr>
          <a:xfrm>
            <a:off x="2881250" y="36693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74" name="Free-form: Shape 173">
            <a:extLst>
              <a:ext uri="{FF2B5EF4-FFF2-40B4-BE49-F238E27FC236}">
                <a16:creationId xmlns:a16="http://schemas.microsoft.com/office/drawing/2014/main" id="{9FECF204-9434-23ED-3776-1A16213F076D}"/>
              </a:ext>
            </a:extLst>
          </p:cNvPr>
          <p:cNvSpPr/>
          <p:nvPr/>
        </p:nvSpPr>
        <p:spPr>
          <a:xfrm>
            <a:off x="2900300" y="36693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75" name="Free-form: Shape 174">
            <a:extLst>
              <a:ext uri="{FF2B5EF4-FFF2-40B4-BE49-F238E27FC236}">
                <a16:creationId xmlns:a16="http://schemas.microsoft.com/office/drawing/2014/main" id="{F4792CDC-5C40-2D78-0D54-321DB87C15DA}"/>
              </a:ext>
            </a:extLst>
          </p:cNvPr>
          <p:cNvSpPr/>
          <p:nvPr/>
        </p:nvSpPr>
        <p:spPr>
          <a:xfrm>
            <a:off x="2957450" y="368835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76" name="Free-form: Shape 175">
            <a:extLst>
              <a:ext uri="{FF2B5EF4-FFF2-40B4-BE49-F238E27FC236}">
                <a16:creationId xmlns:a16="http://schemas.microsoft.com/office/drawing/2014/main" id="{1DD67FD7-B6A6-E56F-60A4-39F00919FB23}"/>
              </a:ext>
            </a:extLst>
          </p:cNvPr>
          <p:cNvSpPr/>
          <p:nvPr/>
        </p:nvSpPr>
        <p:spPr>
          <a:xfrm>
            <a:off x="3205100" y="37074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77" name="Free-form: Shape 176">
            <a:extLst>
              <a:ext uri="{FF2B5EF4-FFF2-40B4-BE49-F238E27FC236}">
                <a16:creationId xmlns:a16="http://schemas.microsoft.com/office/drawing/2014/main" id="{6F77ED1B-99D5-2E38-D5AB-E1982DB43A7A}"/>
              </a:ext>
            </a:extLst>
          </p:cNvPr>
          <p:cNvSpPr/>
          <p:nvPr/>
        </p:nvSpPr>
        <p:spPr>
          <a:xfrm>
            <a:off x="3243200" y="37074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78" name="Free-form: Shape 177">
            <a:extLst>
              <a:ext uri="{FF2B5EF4-FFF2-40B4-BE49-F238E27FC236}">
                <a16:creationId xmlns:a16="http://schemas.microsoft.com/office/drawing/2014/main" id="{22ABFDEE-5463-E2F4-7390-4CEA586A8F07}"/>
              </a:ext>
            </a:extLst>
          </p:cNvPr>
          <p:cNvSpPr/>
          <p:nvPr/>
        </p:nvSpPr>
        <p:spPr>
          <a:xfrm>
            <a:off x="3319400" y="37074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79" name="Free-form: Shape 178">
            <a:extLst>
              <a:ext uri="{FF2B5EF4-FFF2-40B4-BE49-F238E27FC236}">
                <a16:creationId xmlns:a16="http://schemas.microsoft.com/office/drawing/2014/main" id="{35D17D04-1147-8239-DDE2-27F8A4B8F8FE}"/>
              </a:ext>
            </a:extLst>
          </p:cNvPr>
          <p:cNvSpPr/>
          <p:nvPr/>
        </p:nvSpPr>
        <p:spPr>
          <a:xfrm>
            <a:off x="3376550" y="37074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80" name="Free-form: Shape 179">
            <a:extLst>
              <a:ext uri="{FF2B5EF4-FFF2-40B4-BE49-F238E27FC236}">
                <a16:creationId xmlns:a16="http://schemas.microsoft.com/office/drawing/2014/main" id="{88EC6A55-31E6-A712-DA33-20518160ECE7}"/>
              </a:ext>
            </a:extLst>
          </p:cNvPr>
          <p:cNvSpPr/>
          <p:nvPr/>
        </p:nvSpPr>
        <p:spPr>
          <a:xfrm>
            <a:off x="3414650" y="37074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81" name="Free-form: Shape 180">
            <a:extLst>
              <a:ext uri="{FF2B5EF4-FFF2-40B4-BE49-F238E27FC236}">
                <a16:creationId xmlns:a16="http://schemas.microsoft.com/office/drawing/2014/main" id="{8FD98B44-9C5C-5F61-81F6-402A5F7273AC}"/>
              </a:ext>
            </a:extLst>
          </p:cNvPr>
          <p:cNvSpPr/>
          <p:nvPr/>
        </p:nvSpPr>
        <p:spPr>
          <a:xfrm>
            <a:off x="3433700" y="37074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82" name="Free-form: Shape 181">
            <a:extLst>
              <a:ext uri="{FF2B5EF4-FFF2-40B4-BE49-F238E27FC236}">
                <a16:creationId xmlns:a16="http://schemas.microsoft.com/office/drawing/2014/main" id="{AAE015C2-C8A1-7D0F-C14A-85D6DB6ECE86}"/>
              </a:ext>
            </a:extLst>
          </p:cNvPr>
          <p:cNvSpPr/>
          <p:nvPr/>
        </p:nvSpPr>
        <p:spPr>
          <a:xfrm>
            <a:off x="3471800" y="37074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83" name="Free-form: Shape 182">
            <a:extLst>
              <a:ext uri="{FF2B5EF4-FFF2-40B4-BE49-F238E27FC236}">
                <a16:creationId xmlns:a16="http://schemas.microsoft.com/office/drawing/2014/main" id="{24DDE448-9BC0-BB3B-C0BD-561CE9632FC1}"/>
              </a:ext>
            </a:extLst>
          </p:cNvPr>
          <p:cNvSpPr/>
          <p:nvPr/>
        </p:nvSpPr>
        <p:spPr>
          <a:xfrm>
            <a:off x="3509900" y="375439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84" name="Free-form: Shape 183">
            <a:extLst>
              <a:ext uri="{FF2B5EF4-FFF2-40B4-BE49-F238E27FC236}">
                <a16:creationId xmlns:a16="http://schemas.microsoft.com/office/drawing/2014/main" id="{6E3094B0-911F-2431-45BD-7E674CC4A00D}"/>
              </a:ext>
            </a:extLst>
          </p:cNvPr>
          <p:cNvSpPr/>
          <p:nvPr/>
        </p:nvSpPr>
        <p:spPr>
          <a:xfrm>
            <a:off x="3548000" y="379249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85" name="Free-form: Shape 184">
            <a:extLst>
              <a:ext uri="{FF2B5EF4-FFF2-40B4-BE49-F238E27FC236}">
                <a16:creationId xmlns:a16="http://schemas.microsoft.com/office/drawing/2014/main" id="{70E35753-FDB5-7E4B-6260-D2AF1E772208}"/>
              </a:ext>
            </a:extLst>
          </p:cNvPr>
          <p:cNvSpPr/>
          <p:nvPr/>
        </p:nvSpPr>
        <p:spPr>
          <a:xfrm>
            <a:off x="3586100" y="380265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86" name="Free-form: Shape 185">
            <a:extLst>
              <a:ext uri="{FF2B5EF4-FFF2-40B4-BE49-F238E27FC236}">
                <a16:creationId xmlns:a16="http://schemas.microsoft.com/office/drawing/2014/main" id="{17B40EB4-F12D-F795-BF08-5DA636C612A8}"/>
              </a:ext>
            </a:extLst>
          </p:cNvPr>
          <p:cNvSpPr/>
          <p:nvPr/>
        </p:nvSpPr>
        <p:spPr>
          <a:xfrm>
            <a:off x="3586100" y="380265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87" name="Free-form: Shape 186">
            <a:extLst>
              <a:ext uri="{FF2B5EF4-FFF2-40B4-BE49-F238E27FC236}">
                <a16:creationId xmlns:a16="http://schemas.microsoft.com/office/drawing/2014/main" id="{AD8D6D13-DBAC-7436-0334-5EB290A1A80C}"/>
              </a:ext>
            </a:extLst>
          </p:cNvPr>
          <p:cNvSpPr/>
          <p:nvPr/>
        </p:nvSpPr>
        <p:spPr>
          <a:xfrm>
            <a:off x="3605150" y="38217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88" name="Free-form: Shape 187">
            <a:extLst>
              <a:ext uri="{FF2B5EF4-FFF2-40B4-BE49-F238E27FC236}">
                <a16:creationId xmlns:a16="http://schemas.microsoft.com/office/drawing/2014/main" id="{907AA9AD-BFF6-44ED-72E3-1CDF3AEF0190}"/>
              </a:ext>
            </a:extLst>
          </p:cNvPr>
          <p:cNvSpPr/>
          <p:nvPr/>
        </p:nvSpPr>
        <p:spPr>
          <a:xfrm>
            <a:off x="3643250" y="384075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89" name="Free-form: Shape 188">
            <a:extLst>
              <a:ext uri="{FF2B5EF4-FFF2-40B4-BE49-F238E27FC236}">
                <a16:creationId xmlns:a16="http://schemas.microsoft.com/office/drawing/2014/main" id="{8DE09654-B077-9AE8-A320-CB0EE8F138FE}"/>
              </a:ext>
            </a:extLst>
          </p:cNvPr>
          <p:cNvSpPr/>
          <p:nvPr/>
        </p:nvSpPr>
        <p:spPr>
          <a:xfrm>
            <a:off x="3700400" y="384075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90" name="Free-form: Shape 189">
            <a:extLst>
              <a:ext uri="{FF2B5EF4-FFF2-40B4-BE49-F238E27FC236}">
                <a16:creationId xmlns:a16="http://schemas.microsoft.com/office/drawing/2014/main" id="{19DDF83F-11A1-5CCA-AAF1-B220522B2912}"/>
              </a:ext>
            </a:extLst>
          </p:cNvPr>
          <p:cNvSpPr/>
          <p:nvPr/>
        </p:nvSpPr>
        <p:spPr>
          <a:xfrm>
            <a:off x="41576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91" name="Free-form: Shape 190">
            <a:extLst>
              <a:ext uri="{FF2B5EF4-FFF2-40B4-BE49-F238E27FC236}">
                <a16:creationId xmlns:a16="http://schemas.microsoft.com/office/drawing/2014/main" id="{AE17FDB8-362F-99A9-357A-DA2182BF1C72}"/>
              </a:ext>
            </a:extLst>
          </p:cNvPr>
          <p:cNvSpPr/>
          <p:nvPr/>
        </p:nvSpPr>
        <p:spPr>
          <a:xfrm>
            <a:off x="41957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92" name="Free-form: Shape 191">
            <a:extLst>
              <a:ext uri="{FF2B5EF4-FFF2-40B4-BE49-F238E27FC236}">
                <a16:creationId xmlns:a16="http://schemas.microsoft.com/office/drawing/2014/main" id="{3AEAE60A-EF58-BB85-D6D2-729D7D9B709F}"/>
              </a:ext>
            </a:extLst>
          </p:cNvPr>
          <p:cNvSpPr/>
          <p:nvPr/>
        </p:nvSpPr>
        <p:spPr>
          <a:xfrm>
            <a:off x="42147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93" name="Free-form: Shape 192">
            <a:extLst>
              <a:ext uri="{FF2B5EF4-FFF2-40B4-BE49-F238E27FC236}">
                <a16:creationId xmlns:a16="http://schemas.microsoft.com/office/drawing/2014/main" id="{FD50C488-4E49-9498-AA2A-6D25F226FFFF}"/>
              </a:ext>
            </a:extLst>
          </p:cNvPr>
          <p:cNvSpPr/>
          <p:nvPr/>
        </p:nvSpPr>
        <p:spPr>
          <a:xfrm>
            <a:off x="42528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94" name="Free-form: Shape 193">
            <a:extLst>
              <a:ext uri="{FF2B5EF4-FFF2-40B4-BE49-F238E27FC236}">
                <a16:creationId xmlns:a16="http://schemas.microsoft.com/office/drawing/2014/main" id="{2D2FEACE-5BA9-3445-58EC-FDD02A8AD070}"/>
              </a:ext>
            </a:extLst>
          </p:cNvPr>
          <p:cNvSpPr/>
          <p:nvPr/>
        </p:nvSpPr>
        <p:spPr>
          <a:xfrm>
            <a:off x="42719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95" name="Free-form: Shape 194">
            <a:extLst>
              <a:ext uri="{FF2B5EF4-FFF2-40B4-BE49-F238E27FC236}">
                <a16:creationId xmlns:a16="http://schemas.microsoft.com/office/drawing/2014/main" id="{6402BD35-4728-27C8-ED09-4B3AD5EA5161}"/>
              </a:ext>
            </a:extLst>
          </p:cNvPr>
          <p:cNvSpPr/>
          <p:nvPr/>
        </p:nvSpPr>
        <p:spPr>
          <a:xfrm>
            <a:off x="42909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96" name="Free-form: Shape 195">
            <a:extLst>
              <a:ext uri="{FF2B5EF4-FFF2-40B4-BE49-F238E27FC236}">
                <a16:creationId xmlns:a16="http://schemas.microsoft.com/office/drawing/2014/main" id="{8E077167-F572-6D34-6FAA-958DB4B35592}"/>
              </a:ext>
            </a:extLst>
          </p:cNvPr>
          <p:cNvSpPr/>
          <p:nvPr/>
        </p:nvSpPr>
        <p:spPr>
          <a:xfrm>
            <a:off x="43100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97" name="Free-form: Shape 196">
            <a:extLst>
              <a:ext uri="{FF2B5EF4-FFF2-40B4-BE49-F238E27FC236}">
                <a16:creationId xmlns:a16="http://schemas.microsoft.com/office/drawing/2014/main" id="{80753CC1-4C18-EB6F-C651-CCA14AD2E949}"/>
              </a:ext>
            </a:extLst>
          </p:cNvPr>
          <p:cNvSpPr/>
          <p:nvPr/>
        </p:nvSpPr>
        <p:spPr>
          <a:xfrm>
            <a:off x="43290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98" name="Free-form: Shape 197">
            <a:extLst>
              <a:ext uri="{FF2B5EF4-FFF2-40B4-BE49-F238E27FC236}">
                <a16:creationId xmlns:a16="http://schemas.microsoft.com/office/drawing/2014/main" id="{73DE0DF9-1A8A-F815-44E8-579294CE5029}"/>
              </a:ext>
            </a:extLst>
          </p:cNvPr>
          <p:cNvSpPr/>
          <p:nvPr/>
        </p:nvSpPr>
        <p:spPr>
          <a:xfrm>
            <a:off x="43481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99" name="Free-form: Shape 198">
            <a:extLst>
              <a:ext uri="{FF2B5EF4-FFF2-40B4-BE49-F238E27FC236}">
                <a16:creationId xmlns:a16="http://schemas.microsoft.com/office/drawing/2014/main" id="{E8534005-7A54-7DB4-C50C-32A2A0308E36}"/>
              </a:ext>
            </a:extLst>
          </p:cNvPr>
          <p:cNvSpPr/>
          <p:nvPr/>
        </p:nvSpPr>
        <p:spPr>
          <a:xfrm>
            <a:off x="43862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00" name="Free-form: Shape 199">
            <a:extLst>
              <a:ext uri="{FF2B5EF4-FFF2-40B4-BE49-F238E27FC236}">
                <a16:creationId xmlns:a16="http://schemas.microsoft.com/office/drawing/2014/main" id="{F7DED819-AE59-C0D1-0851-EF4FF2C966E0}"/>
              </a:ext>
            </a:extLst>
          </p:cNvPr>
          <p:cNvSpPr/>
          <p:nvPr/>
        </p:nvSpPr>
        <p:spPr>
          <a:xfrm>
            <a:off x="44624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01" name="Free-form: Shape 200">
            <a:extLst>
              <a:ext uri="{FF2B5EF4-FFF2-40B4-BE49-F238E27FC236}">
                <a16:creationId xmlns:a16="http://schemas.microsoft.com/office/drawing/2014/main" id="{B001A420-6AB7-C27C-2123-5751AFE5C93D}"/>
              </a:ext>
            </a:extLst>
          </p:cNvPr>
          <p:cNvSpPr/>
          <p:nvPr/>
        </p:nvSpPr>
        <p:spPr>
          <a:xfrm>
            <a:off x="45767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02" name="Free-form: Shape 201">
            <a:extLst>
              <a:ext uri="{FF2B5EF4-FFF2-40B4-BE49-F238E27FC236}">
                <a16:creationId xmlns:a16="http://schemas.microsoft.com/office/drawing/2014/main" id="{B0874767-A114-D117-1EC5-EDFDFB3EA2B2}"/>
              </a:ext>
            </a:extLst>
          </p:cNvPr>
          <p:cNvSpPr/>
          <p:nvPr/>
        </p:nvSpPr>
        <p:spPr>
          <a:xfrm>
            <a:off x="46719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03" name="Free-form: Shape 202">
            <a:extLst>
              <a:ext uri="{FF2B5EF4-FFF2-40B4-BE49-F238E27FC236}">
                <a16:creationId xmlns:a16="http://schemas.microsoft.com/office/drawing/2014/main" id="{8EB4527E-10A9-B9F2-B79A-3650C2EF0BD8}"/>
              </a:ext>
            </a:extLst>
          </p:cNvPr>
          <p:cNvSpPr/>
          <p:nvPr/>
        </p:nvSpPr>
        <p:spPr>
          <a:xfrm>
            <a:off x="48815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04" name="Free-form: Shape 203">
            <a:extLst>
              <a:ext uri="{FF2B5EF4-FFF2-40B4-BE49-F238E27FC236}">
                <a16:creationId xmlns:a16="http://schemas.microsoft.com/office/drawing/2014/main" id="{C52DA8C8-3DCC-8494-56AC-B860640C85FF}"/>
              </a:ext>
            </a:extLst>
          </p:cNvPr>
          <p:cNvSpPr/>
          <p:nvPr/>
        </p:nvSpPr>
        <p:spPr>
          <a:xfrm>
            <a:off x="49196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05" name="Free-form: Shape 204">
            <a:extLst>
              <a:ext uri="{FF2B5EF4-FFF2-40B4-BE49-F238E27FC236}">
                <a16:creationId xmlns:a16="http://schemas.microsoft.com/office/drawing/2014/main" id="{B3A2BBD3-C681-9991-CC87-A9F69A1FDFB3}"/>
              </a:ext>
            </a:extLst>
          </p:cNvPr>
          <p:cNvSpPr/>
          <p:nvPr/>
        </p:nvSpPr>
        <p:spPr>
          <a:xfrm>
            <a:off x="49386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06" name="Free-form: Shape 205">
            <a:extLst>
              <a:ext uri="{FF2B5EF4-FFF2-40B4-BE49-F238E27FC236}">
                <a16:creationId xmlns:a16="http://schemas.microsoft.com/office/drawing/2014/main" id="{F042715F-05DE-E1CA-93F0-60541D877CF8}"/>
              </a:ext>
            </a:extLst>
          </p:cNvPr>
          <p:cNvSpPr/>
          <p:nvPr/>
        </p:nvSpPr>
        <p:spPr>
          <a:xfrm>
            <a:off x="49958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07" name="Free-form: Shape 206">
            <a:extLst>
              <a:ext uri="{FF2B5EF4-FFF2-40B4-BE49-F238E27FC236}">
                <a16:creationId xmlns:a16="http://schemas.microsoft.com/office/drawing/2014/main" id="{4945D3BF-AF35-0D06-8002-93F1B11FF96F}"/>
              </a:ext>
            </a:extLst>
          </p:cNvPr>
          <p:cNvSpPr/>
          <p:nvPr/>
        </p:nvSpPr>
        <p:spPr>
          <a:xfrm>
            <a:off x="49958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08" name="Free-form: Shape 207">
            <a:extLst>
              <a:ext uri="{FF2B5EF4-FFF2-40B4-BE49-F238E27FC236}">
                <a16:creationId xmlns:a16="http://schemas.microsoft.com/office/drawing/2014/main" id="{62E6F313-2212-38A3-82F8-5BBA128F892D}"/>
              </a:ext>
            </a:extLst>
          </p:cNvPr>
          <p:cNvSpPr/>
          <p:nvPr/>
        </p:nvSpPr>
        <p:spPr>
          <a:xfrm>
            <a:off x="50148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09" name="Free-form: Shape 208">
            <a:extLst>
              <a:ext uri="{FF2B5EF4-FFF2-40B4-BE49-F238E27FC236}">
                <a16:creationId xmlns:a16="http://schemas.microsoft.com/office/drawing/2014/main" id="{DA09AD5D-6B9B-B0A1-0B18-87C3D823C03C}"/>
              </a:ext>
            </a:extLst>
          </p:cNvPr>
          <p:cNvSpPr/>
          <p:nvPr/>
        </p:nvSpPr>
        <p:spPr>
          <a:xfrm>
            <a:off x="50339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10" name="Free-form: Shape 209">
            <a:extLst>
              <a:ext uri="{FF2B5EF4-FFF2-40B4-BE49-F238E27FC236}">
                <a16:creationId xmlns:a16="http://schemas.microsoft.com/office/drawing/2014/main" id="{1DAB0222-025C-6519-A195-56F373B2E974}"/>
              </a:ext>
            </a:extLst>
          </p:cNvPr>
          <p:cNvSpPr/>
          <p:nvPr/>
        </p:nvSpPr>
        <p:spPr>
          <a:xfrm>
            <a:off x="50529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11" name="Free-form: Shape 210">
            <a:extLst>
              <a:ext uri="{FF2B5EF4-FFF2-40B4-BE49-F238E27FC236}">
                <a16:creationId xmlns:a16="http://schemas.microsoft.com/office/drawing/2014/main" id="{2C3F580A-E2AD-CAFA-60A6-DE12912F3289}"/>
              </a:ext>
            </a:extLst>
          </p:cNvPr>
          <p:cNvSpPr/>
          <p:nvPr/>
        </p:nvSpPr>
        <p:spPr>
          <a:xfrm>
            <a:off x="50720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12" name="Free-form: Shape 211">
            <a:extLst>
              <a:ext uri="{FF2B5EF4-FFF2-40B4-BE49-F238E27FC236}">
                <a16:creationId xmlns:a16="http://schemas.microsoft.com/office/drawing/2014/main" id="{15FA0FE2-E21C-3A7D-7A24-AF7257B3111A}"/>
              </a:ext>
            </a:extLst>
          </p:cNvPr>
          <p:cNvSpPr/>
          <p:nvPr/>
        </p:nvSpPr>
        <p:spPr>
          <a:xfrm>
            <a:off x="50910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13" name="Free-form: Shape 212">
            <a:extLst>
              <a:ext uri="{FF2B5EF4-FFF2-40B4-BE49-F238E27FC236}">
                <a16:creationId xmlns:a16="http://schemas.microsoft.com/office/drawing/2014/main" id="{C8421189-4726-F7F8-F3DD-FBABDE7B8573}"/>
              </a:ext>
            </a:extLst>
          </p:cNvPr>
          <p:cNvSpPr/>
          <p:nvPr/>
        </p:nvSpPr>
        <p:spPr>
          <a:xfrm>
            <a:off x="51101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14" name="Free-form: Shape 213">
            <a:extLst>
              <a:ext uri="{FF2B5EF4-FFF2-40B4-BE49-F238E27FC236}">
                <a16:creationId xmlns:a16="http://schemas.microsoft.com/office/drawing/2014/main" id="{5507D2C0-9AAE-8BAD-1B98-42ACBD489AB3}"/>
              </a:ext>
            </a:extLst>
          </p:cNvPr>
          <p:cNvSpPr/>
          <p:nvPr/>
        </p:nvSpPr>
        <p:spPr>
          <a:xfrm>
            <a:off x="52053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15" name="Free-form: Shape 214">
            <a:extLst>
              <a:ext uri="{FF2B5EF4-FFF2-40B4-BE49-F238E27FC236}">
                <a16:creationId xmlns:a16="http://schemas.microsoft.com/office/drawing/2014/main" id="{9A9E90B3-F386-9B09-BC93-D5284623D3DA}"/>
              </a:ext>
            </a:extLst>
          </p:cNvPr>
          <p:cNvSpPr/>
          <p:nvPr/>
        </p:nvSpPr>
        <p:spPr>
          <a:xfrm>
            <a:off x="52815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16" name="Free-form: Shape 215">
            <a:extLst>
              <a:ext uri="{FF2B5EF4-FFF2-40B4-BE49-F238E27FC236}">
                <a16:creationId xmlns:a16="http://schemas.microsoft.com/office/drawing/2014/main" id="{87973F11-CFA6-3048-9646-C56441F33F72}"/>
              </a:ext>
            </a:extLst>
          </p:cNvPr>
          <p:cNvSpPr/>
          <p:nvPr/>
        </p:nvSpPr>
        <p:spPr>
          <a:xfrm>
            <a:off x="56816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17" name="Free-form: Shape 216">
            <a:extLst>
              <a:ext uri="{FF2B5EF4-FFF2-40B4-BE49-F238E27FC236}">
                <a16:creationId xmlns:a16="http://schemas.microsoft.com/office/drawing/2014/main" id="{0DFC6BA5-09CA-6426-7AD2-5F8A454A5714}"/>
              </a:ext>
            </a:extLst>
          </p:cNvPr>
          <p:cNvSpPr/>
          <p:nvPr/>
        </p:nvSpPr>
        <p:spPr>
          <a:xfrm>
            <a:off x="57387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18" name="Free-form: Shape 217">
            <a:extLst>
              <a:ext uri="{FF2B5EF4-FFF2-40B4-BE49-F238E27FC236}">
                <a16:creationId xmlns:a16="http://schemas.microsoft.com/office/drawing/2014/main" id="{3A37B2ED-89B3-21DE-B12E-12D0D74911EF}"/>
              </a:ext>
            </a:extLst>
          </p:cNvPr>
          <p:cNvSpPr/>
          <p:nvPr/>
        </p:nvSpPr>
        <p:spPr>
          <a:xfrm>
            <a:off x="57768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cxnSp>
        <p:nvCxnSpPr>
          <p:cNvPr id="219" name="Straight Connector 218">
            <a:extLst>
              <a:ext uri="{FF2B5EF4-FFF2-40B4-BE49-F238E27FC236}">
                <a16:creationId xmlns:a16="http://schemas.microsoft.com/office/drawing/2014/main" id="{D4050DCF-C623-B4A4-FBFC-A820797C42DA}"/>
              </a:ext>
            </a:extLst>
          </p:cNvPr>
          <p:cNvCxnSpPr>
            <a:cxnSpLocks/>
          </p:cNvCxnSpPr>
          <p:nvPr/>
        </p:nvCxnSpPr>
        <p:spPr>
          <a:xfrm flipV="1">
            <a:off x="2460977" y="3021382"/>
            <a:ext cx="0" cy="2344907"/>
          </a:xfrm>
          <a:prstGeom prst="line">
            <a:avLst/>
          </a:prstGeom>
          <a:ln w="19050">
            <a:solidFill>
              <a:srgbClr val="7F7F7F"/>
            </a:solidFill>
            <a:prstDash val="sysDash"/>
          </a:ln>
        </p:spPr>
        <p:style>
          <a:lnRef idx="1">
            <a:schemeClr val="accent1"/>
          </a:lnRef>
          <a:fillRef idx="0">
            <a:schemeClr val="accent1"/>
          </a:fillRef>
          <a:effectRef idx="0">
            <a:schemeClr val="accent1"/>
          </a:effectRef>
          <a:fontRef idx="minor">
            <a:schemeClr val="tx1"/>
          </a:fontRef>
        </p:style>
      </p:cxnSp>
      <p:cxnSp>
        <p:nvCxnSpPr>
          <p:cNvPr id="220" name="Straight Connector 219">
            <a:extLst>
              <a:ext uri="{FF2B5EF4-FFF2-40B4-BE49-F238E27FC236}">
                <a16:creationId xmlns:a16="http://schemas.microsoft.com/office/drawing/2014/main" id="{2B4AA089-DBC7-32D8-12AE-FD3D7E1162A9}"/>
              </a:ext>
            </a:extLst>
          </p:cNvPr>
          <p:cNvCxnSpPr>
            <a:cxnSpLocks/>
          </p:cNvCxnSpPr>
          <p:nvPr/>
        </p:nvCxnSpPr>
        <p:spPr>
          <a:xfrm flipV="1">
            <a:off x="3978318" y="3264095"/>
            <a:ext cx="0" cy="2088000"/>
          </a:xfrm>
          <a:prstGeom prst="line">
            <a:avLst/>
          </a:prstGeom>
          <a:ln w="19050">
            <a:solidFill>
              <a:srgbClr val="7F7F7F"/>
            </a:solidFill>
            <a:prstDash val="sysDash"/>
          </a:ln>
        </p:spPr>
        <p:style>
          <a:lnRef idx="1">
            <a:schemeClr val="accent1"/>
          </a:lnRef>
          <a:fillRef idx="0">
            <a:schemeClr val="accent1"/>
          </a:fillRef>
          <a:effectRef idx="0">
            <a:schemeClr val="accent1"/>
          </a:effectRef>
          <a:fontRef idx="minor">
            <a:schemeClr val="tx1"/>
          </a:fontRef>
        </p:style>
      </p:cxnSp>
      <p:sp>
        <p:nvSpPr>
          <p:cNvPr id="221" name="TextBox 220">
            <a:extLst>
              <a:ext uri="{FF2B5EF4-FFF2-40B4-BE49-F238E27FC236}">
                <a16:creationId xmlns:a16="http://schemas.microsoft.com/office/drawing/2014/main" id="{4B9DE088-0153-113D-AD8B-08B861D3E5B0}"/>
              </a:ext>
            </a:extLst>
          </p:cNvPr>
          <p:cNvSpPr txBox="1"/>
          <p:nvPr/>
        </p:nvSpPr>
        <p:spPr>
          <a:xfrm>
            <a:off x="2427628" y="2823957"/>
            <a:ext cx="766557" cy="830997"/>
          </a:xfrm>
          <a:prstGeom prst="rect">
            <a:avLst/>
          </a:prstGeom>
          <a:noFill/>
        </p:spPr>
        <p:txBody>
          <a:bodyPr wrap="none" rtlCol="0">
            <a:spAutoFit/>
          </a:bodyPr>
          <a:lstStyle/>
          <a:p>
            <a:pPr algn="ctr"/>
            <a:r>
              <a:rPr lang="en-GB" sz="1600" dirty="0">
                <a:solidFill>
                  <a:schemeClr val="accent2"/>
                </a:solidFill>
                <a:latin typeface="Arial" panose="020B0604020202020204" pitchFamily="34" charset="0"/>
                <a:cs typeface="Arial" panose="020B0604020202020204" pitchFamily="34" charset="0"/>
              </a:rPr>
              <a:t>83.4%</a:t>
            </a:r>
          </a:p>
          <a:p>
            <a:pPr algn="ctr"/>
            <a:endParaRPr lang="en-GB" sz="1600" dirty="0">
              <a:solidFill>
                <a:srgbClr val="0F3A85"/>
              </a:solidFill>
              <a:latin typeface="Arial" panose="020B0604020202020204" pitchFamily="34" charset="0"/>
              <a:cs typeface="Arial" panose="020B0604020202020204" pitchFamily="34" charset="0"/>
            </a:endParaRPr>
          </a:p>
          <a:p>
            <a:pPr algn="ctr"/>
            <a:r>
              <a:rPr lang="en-GB" sz="1600" dirty="0">
                <a:solidFill>
                  <a:schemeClr val="accent1"/>
                </a:solidFill>
                <a:latin typeface="Arial" panose="020B0604020202020204" pitchFamily="34" charset="0"/>
                <a:cs typeface="Arial" panose="020B0604020202020204" pitchFamily="34" charset="0"/>
              </a:rPr>
              <a:t>63.2%</a:t>
            </a:r>
          </a:p>
        </p:txBody>
      </p:sp>
      <p:sp>
        <p:nvSpPr>
          <p:cNvPr id="222" name="TextBox 221">
            <a:extLst>
              <a:ext uri="{FF2B5EF4-FFF2-40B4-BE49-F238E27FC236}">
                <a16:creationId xmlns:a16="http://schemas.microsoft.com/office/drawing/2014/main" id="{90BE6AE1-50E9-FD8D-181D-0BA14B02A8AD}"/>
              </a:ext>
            </a:extLst>
          </p:cNvPr>
          <p:cNvSpPr txBox="1"/>
          <p:nvPr/>
        </p:nvSpPr>
        <p:spPr>
          <a:xfrm>
            <a:off x="3926784" y="3033817"/>
            <a:ext cx="766557" cy="830997"/>
          </a:xfrm>
          <a:prstGeom prst="rect">
            <a:avLst/>
          </a:prstGeom>
          <a:noFill/>
        </p:spPr>
        <p:txBody>
          <a:bodyPr wrap="none" rtlCol="0">
            <a:spAutoFit/>
          </a:bodyPr>
          <a:lstStyle/>
          <a:p>
            <a:pPr algn="ctr"/>
            <a:r>
              <a:rPr lang="en-GB" sz="1600" dirty="0">
                <a:solidFill>
                  <a:schemeClr val="accent2"/>
                </a:solidFill>
                <a:latin typeface="Arial" panose="020B0604020202020204" pitchFamily="34" charset="0"/>
                <a:cs typeface="Arial" panose="020B0604020202020204" pitchFamily="34" charset="0"/>
              </a:rPr>
              <a:t>74.8%</a:t>
            </a:r>
          </a:p>
          <a:p>
            <a:pPr algn="ctr"/>
            <a:endParaRPr lang="en-GB" sz="1600" dirty="0">
              <a:solidFill>
                <a:srgbClr val="0F3A85"/>
              </a:solidFill>
              <a:latin typeface="Arial" panose="020B0604020202020204" pitchFamily="34" charset="0"/>
              <a:cs typeface="Arial" panose="020B0604020202020204" pitchFamily="34" charset="0"/>
            </a:endParaRPr>
          </a:p>
          <a:p>
            <a:pPr algn="ctr"/>
            <a:r>
              <a:rPr lang="en-GB" sz="1600" dirty="0">
                <a:solidFill>
                  <a:schemeClr val="accent1"/>
                </a:solidFill>
                <a:latin typeface="Arial" panose="020B0604020202020204" pitchFamily="34" charset="0"/>
                <a:cs typeface="Arial" panose="020B0604020202020204" pitchFamily="34" charset="0"/>
              </a:rPr>
              <a:t>55.5%</a:t>
            </a:r>
          </a:p>
        </p:txBody>
      </p:sp>
      <p:sp>
        <p:nvSpPr>
          <p:cNvPr id="223" name="TextBox 222">
            <a:extLst>
              <a:ext uri="{FF2B5EF4-FFF2-40B4-BE49-F238E27FC236}">
                <a16:creationId xmlns:a16="http://schemas.microsoft.com/office/drawing/2014/main" id="{47CAD58B-A348-6E15-B10C-8BE4DBD29F0F}"/>
              </a:ext>
            </a:extLst>
          </p:cNvPr>
          <p:cNvSpPr txBox="1"/>
          <p:nvPr/>
        </p:nvSpPr>
        <p:spPr>
          <a:xfrm>
            <a:off x="415358" y="5986820"/>
            <a:ext cx="457176" cy="276999"/>
          </a:xfrm>
          <a:prstGeom prst="rect">
            <a:avLst/>
          </a:prstGeom>
          <a:noFill/>
        </p:spPr>
        <p:txBody>
          <a:bodyPr wrap="none" rtlCol="0">
            <a:spAutoFit/>
          </a:bodyPr>
          <a:lstStyle/>
          <a:p>
            <a:pPr algn="r"/>
            <a:r>
              <a:rPr lang="en-GB" sz="1200" dirty="0">
                <a:solidFill>
                  <a:schemeClr val="accent2"/>
                </a:solidFill>
                <a:latin typeface="Arial" panose="020B0604020202020204" pitchFamily="34" charset="0"/>
                <a:cs typeface="Arial" panose="020B0604020202020204" pitchFamily="34" charset="0"/>
              </a:rPr>
              <a:t>Ade</a:t>
            </a:r>
          </a:p>
        </p:txBody>
      </p:sp>
      <p:sp>
        <p:nvSpPr>
          <p:cNvPr id="224" name="TextBox 223">
            <a:extLst>
              <a:ext uri="{FF2B5EF4-FFF2-40B4-BE49-F238E27FC236}">
                <a16:creationId xmlns:a16="http://schemas.microsoft.com/office/drawing/2014/main" id="{FB029229-98AB-C6DB-8C0D-F62A73B4778E}"/>
              </a:ext>
            </a:extLst>
          </p:cNvPr>
          <p:cNvSpPr txBox="1"/>
          <p:nvPr/>
        </p:nvSpPr>
        <p:spPr>
          <a:xfrm>
            <a:off x="362459" y="6194197"/>
            <a:ext cx="510075" cy="276999"/>
          </a:xfrm>
          <a:prstGeom prst="rect">
            <a:avLst/>
          </a:prstGeom>
          <a:noFill/>
        </p:spPr>
        <p:txBody>
          <a:bodyPr wrap="none" rtlCol="0">
            <a:spAutoFit/>
          </a:bodyPr>
          <a:lstStyle/>
          <a:p>
            <a:pPr algn="r"/>
            <a:r>
              <a:rPr lang="en-GB" sz="1200" dirty="0">
                <a:solidFill>
                  <a:schemeClr val="accent1"/>
                </a:solidFill>
                <a:latin typeface="Arial" panose="020B0604020202020204" pitchFamily="34" charset="0"/>
                <a:cs typeface="Arial" panose="020B0604020202020204" pitchFamily="34" charset="0"/>
              </a:rPr>
              <a:t>PBO</a:t>
            </a:r>
          </a:p>
        </p:txBody>
      </p:sp>
      <p:sp>
        <p:nvSpPr>
          <p:cNvPr id="225" name="TextBox 224">
            <a:extLst>
              <a:ext uri="{FF2B5EF4-FFF2-40B4-BE49-F238E27FC236}">
                <a16:creationId xmlns:a16="http://schemas.microsoft.com/office/drawing/2014/main" id="{88411491-8685-CD88-422B-B4D6D7C2F81D}"/>
              </a:ext>
            </a:extLst>
          </p:cNvPr>
          <p:cNvSpPr txBox="1"/>
          <p:nvPr/>
        </p:nvSpPr>
        <p:spPr>
          <a:xfrm>
            <a:off x="8424946" y="1387619"/>
            <a:ext cx="1715534" cy="338554"/>
          </a:xfrm>
          <a:prstGeom prst="rect">
            <a:avLst/>
          </a:prstGeom>
          <a:noFill/>
        </p:spPr>
        <p:txBody>
          <a:bodyPr wrap="none" rtlCol="0">
            <a:spAutoFit/>
          </a:bodyPr>
          <a:lstStyle/>
          <a:p>
            <a:pPr algn="ctr"/>
            <a:r>
              <a:rPr lang="en-GB" sz="1600" b="1" dirty="0">
                <a:solidFill>
                  <a:schemeClr val="tx1"/>
                </a:solidFill>
                <a:latin typeface="Arial" panose="020B0604020202020204" pitchFamily="34" charset="0"/>
                <a:cs typeface="Arial" panose="020B0604020202020204" pitchFamily="34" charset="0"/>
              </a:rPr>
              <a:t>Overall survival</a:t>
            </a:r>
          </a:p>
        </p:txBody>
      </p:sp>
      <p:sp>
        <p:nvSpPr>
          <p:cNvPr id="226" name="Freeform 21">
            <a:extLst>
              <a:ext uri="{FF2B5EF4-FFF2-40B4-BE49-F238E27FC236}">
                <a16:creationId xmlns:a16="http://schemas.microsoft.com/office/drawing/2014/main" id="{ACF0F28C-0109-6FE5-1796-A8629B9F74AA}"/>
              </a:ext>
            </a:extLst>
          </p:cNvPr>
          <p:cNvSpPr>
            <a:spLocks/>
          </p:cNvSpPr>
          <p:nvPr/>
        </p:nvSpPr>
        <p:spPr bwMode="auto">
          <a:xfrm>
            <a:off x="6790332" y="2555924"/>
            <a:ext cx="5040000" cy="279899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grpSp>
        <p:nvGrpSpPr>
          <p:cNvPr id="227" name="Group 226">
            <a:extLst>
              <a:ext uri="{FF2B5EF4-FFF2-40B4-BE49-F238E27FC236}">
                <a16:creationId xmlns:a16="http://schemas.microsoft.com/office/drawing/2014/main" id="{0470E05C-FD5C-EBCE-6D03-81BC6636C5C4}"/>
              </a:ext>
            </a:extLst>
          </p:cNvPr>
          <p:cNvGrpSpPr/>
          <p:nvPr/>
        </p:nvGrpSpPr>
        <p:grpSpPr>
          <a:xfrm>
            <a:off x="6139680" y="2525920"/>
            <a:ext cx="605699" cy="2431574"/>
            <a:chOff x="352110" y="2262211"/>
            <a:chExt cx="605699" cy="2401353"/>
          </a:xfrm>
        </p:grpSpPr>
        <p:sp>
          <p:nvSpPr>
            <p:cNvPr id="228" name="TextBox 227">
              <a:extLst>
                <a:ext uri="{FF2B5EF4-FFF2-40B4-BE49-F238E27FC236}">
                  <a16:creationId xmlns:a16="http://schemas.microsoft.com/office/drawing/2014/main" id="{B0EA996E-86CB-05E5-5AEA-FFB2C9105E19}"/>
                </a:ext>
              </a:extLst>
            </p:cNvPr>
            <p:cNvSpPr txBox="1"/>
            <p:nvPr/>
          </p:nvSpPr>
          <p:spPr>
            <a:xfrm rot="16200000">
              <a:off x="158354" y="3555888"/>
              <a:ext cx="695290" cy="307777"/>
            </a:xfrm>
            <a:prstGeom prst="rect">
              <a:avLst/>
            </a:prstGeom>
            <a:noFill/>
          </p:spPr>
          <p:txBody>
            <a:bodyPr wrap="none" rtlCol="0">
              <a:spAutoFit/>
            </a:bodyPr>
            <a:lstStyle/>
            <a:p>
              <a:pPr algn="ctr" fontAlgn="base">
                <a:spcBef>
                  <a:spcPct val="0"/>
                </a:spcBef>
                <a:spcAft>
                  <a:spcPct val="0"/>
                </a:spcAft>
              </a:pPr>
              <a:r>
                <a:rPr lang="en-GB" sz="1400" dirty="0">
                  <a:solidFill>
                    <a:srgbClr val="000000"/>
                  </a:solidFill>
                  <a:latin typeface="Arial" panose="020B0604020202020204" pitchFamily="34" charset="0"/>
                  <a:cs typeface="Arial" panose="020B0604020202020204" pitchFamily="34" charset="0"/>
                </a:rPr>
                <a:t>OS, %</a:t>
              </a:r>
            </a:p>
          </p:txBody>
        </p:sp>
        <p:sp>
          <p:nvSpPr>
            <p:cNvPr id="229" name="TextBox 228">
              <a:extLst>
                <a:ext uri="{FF2B5EF4-FFF2-40B4-BE49-F238E27FC236}">
                  <a16:creationId xmlns:a16="http://schemas.microsoft.com/office/drawing/2014/main" id="{C9EC8C64-E777-770C-00A2-41369CEC057C}"/>
                </a:ext>
              </a:extLst>
            </p:cNvPr>
            <p:cNvSpPr txBox="1"/>
            <p:nvPr/>
          </p:nvSpPr>
          <p:spPr>
            <a:xfrm>
              <a:off x="474980" y="2262211"/>
              <a:ext cx="482824" cy="303952"/>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100</a:t>
              </a:r>
            </a:p>
          </p:txBody>
        </p:sp>
        <p:sp>
          <p:nvSpPr>
            <p:cNvPr id="230" name="TextBox 229">
              <a:extLst>
                <a:ext uri="{FF2B5EF4-FFF2-40B4-BE49-F238E27FC236}">
                  <a16:creationId xmlns:a16="http://schemas.microsoft.com/office/drawing/2014/main" id="{1EDAC5A1-9DD4-7601-1F52-5CD41CA38A8E}"/>
                </a:ext>
              </a:extLst>
            </p:cNvPr>
            <p:cNvSpPr txBox="1"/>
            <p:nvPr/>
          </p:nvSpPr>
          <p:spPr>
            <a:xfrm>
              <a:off x="574371" y="2800774"/>
              <a:ext cx="383438" cy="303952"/>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80</a:t>
              </a:r>
            </a:p>
          </p:txBody>
        </p:sp>
        <p:sp>
          <p:nvSpPr>
            <p:cNvPr id="231" name="TextBox 230">
              <a:extLst>
                <a:ext uri="{FF2B5EF4-FFF2-40B4-BE49-F238E27FC236}">
                  <a16:creationId xmlns:a16="http://schemas.microsoft.com/office/drawing/2014/main" id="{95E17E57-12E0-3DD6-E911-F9FB27F289BE}"/>
                </a:ext>
              </a:extLst>
            </p:cNvPr>
            <p:cNvSpPr txBox="1"/>
            <p:nvPr/>
          </p:nvSpPr>
          <p:spPr>
            <a:xfrm>
              <a:off x="574371" y="3313025"/>
              <a:ext cx="383438" cy="303952"/>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60</a:t>
              </a:r>
            </a:p>
          </p:txBody>
        </p:sp>
        <p:sp>
          <p:nvSpPr>
            <p:cNvPr id="232" name="TextBox 231">
              <a:extLst>
                <a:ext uri="{FF2B5EF4-FFF2-40B4-BE49-F238E27FC236}">
                  <a16:creationId xmlns:a16="http://schemas.microsoft.com/office/drawing/2014/main" id="{609EC445-0274-D26D-73F1-224FC3EAFEC9}"/>
                </a:ext>
              </a:extLst>
            </p:cNvPr>
            <p:cNvSpPr txBox="1"/>
            <p:nvPr/>
          </p:nvSpPr>
          <p:spPr>
            <a:xfrm>
              <a:off x="574371" y="3841842"/>
              <a:ext cx="383438" cy="303952"/>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40</a:t>
              </a:r>
            </a:p>
          </p:txBody>
        </p:sp>
        <p:sp>
          <p:nvSpPr>
            <p:cNvPr id="233" name="TextBox 232">
              <a:extLst>
                <a:ext uri="{FF2B5EF4-FFF2-40B4-BE49-F238E27FC236}">
                  <a16:creationId xmlns:a16="http://schemas.microsoft.com/office/drawing/2014/main" id="{B8985B3B-0245-2DA4-A08F-D3F5D32F3B5C}"/>
                </a:ext>
              </a:extLst>
            </p:cNvPr>
            <p:cNvSpPr txBox="1"/>
            <p:nvPr/>
          </p:nvSpPr>
          <p:spPr>
            <a:xfrm>
              <a:off x="574371" y="4359612"/>
              <a:ext cx="383438" cy="303952"/>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20</a:t>
              </a:r>
            </a:p>
          </p:txBody>
        </p:sp>
      </p:grpSp>
      <p:grpSp>
        <p:nvGrpSpPr>
          <p:cNvPr id="234" name="Group 233">
            <a:extLst>
              <a:ext uri="{FF2B5EF4-FFF2-40B4-BE49-F238E27FC236}">
                <a16:creationId xmlns:a16="http://schemas.microsoft.com/office/drawing/2014/main" id="{48067974-4E01-3B85-F241-BC9A6C7EBCCE}"/>
              </a:ext>
            </a:extLst>
          </p:cNvPr>
          <p:cNvGrpSpPr/>
          <p:nvPr/>
        </p:nvGrpSpPr>
        <p:grpSpPr>
          <a:xfrm>
            <a:off x="6461337" y="2664239"/>
            <a:ext cx="316307" cy="2856094"/>
            <a:chOff x="673767" y="2312558"/>
            <a:chExt cx="316307" cy="1911065"/>
          </a:xfrm>
        </p:grpSpPr>
        <p:grpSp>
          <p:nvGrpSpPr>
            <p:cNvPr id="235" name="Group 234">
              <a:extLst>
                <a:ext uri="{FF2B5EF4-FFF2-40B4-BE49-F238E27FC236}">
                  <a16:creationId xmlns:a16="http://schemas.microsoft.com/office/drawing/2014/main" id="{57BC3BFB-E882-2E1B-3921-B219E62F0DD6}"/>
                </a:ext>
              </a:extLst>
            </p:cNvPr>
            <p:cNvGrpSpPr/>
            <p:nvPr/>
          </p:nvGrpSpPr>
          <p:grpSpPr>
            <a:xfrm>
              <a:off x="918074" y="2312558"/>
              <a:ext cx="72000" cy="1800000"/>
              <a:chOff x="918074" y="2312558"/>
              <a:chExt cx="72000" cy="1752860"/>
            </a:xfrm>
          </p:grpSpPr>
          <p:sp>
            <p:nvSpPr>
              <p:cNvPr id="237" name="Line 6">
                <a:extLst>
                  <a:ext uri="{FF2B5EF4-FFF2-40B4-BE49-F238E27FC236}">
                    <a16:creationId xmlns:a16="http://schemas.microsoft.com/office/drawing/2014/main" id="{8960F10D-555E-A3A0-2650-3AF1DA91DB44}"/>
                  </a:ext>
                </a:extLst>
              </p:cNvPr>
              <p:cNvSpPr>
                <a:spLocks noChangeShapeType="1"/>
              </p:cNvSpPr>
              <p:nvPr/>
            </p:nvSpPr>
            <p:spPr bwMode="auto">
              <a:xfrm>
                <a:off x="918074" y="2312558"/>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38" name="Line 7">
                <a:extLst>
                  <a:ext uri="{FF2B5EF4-FFF2-40B4-BE49-F238E27FC236}">
                    <a16:creationId xmlns:a16="http://schemas.microsoft.com/office/drawing/2014/main" id="{CF19554D-4DC0-4DE5-760F-556B1AECF5AF}"/>
                  </a:ext>
                </a:extLst>
              </p:cNvPr>
              <p:cNvSpPr>
                <a:spLocks noChangeShapeType="1"/>
              </p:cNvSpPr>
              <p:nvPr/>
            </p:nvSpPr>
            <p:spPr bwMode="auto">
              <a:xfrm>
                <a:off x="918074" y="2671593"/>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39" name="Line 8">
                <a:extLst>
                  <a:ext uri="{FF2B5EF4-FFF2-40B4-BE49-F238E27FC236}">
                    <a16:creationId xmlns:a16="http://schemas.microsoft.com/office/drawing/2014/main" id="{4649933E-A545-2587-CD7E-CB45267CDF1F}"/>
                  </a:ext>
                </a:extLst>
              </p:cNvPr>
              <p:cNvSpPr>
                <a:spLocks noChangeShapeType="1"/>
              </p:cNvSpPr>
              <p:nvPr/>
            </p:nvSpPr>
            <p:spPr bwMode="auto">
              <a:xfrm>
                <a:off x="918074" y="3014508"/>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40" name="Line 9">
                <a:extLst>
                  <a:ext uri="{FF2B5EF4-FFF2-40B4-BE49-F238E27FC236}">
                    <a16:creationId xmlns:a16="http://schemas.microsoft.com/office/drawing/2014/main" id="{1B05BC7D-3B36-E42D-4802-1D20F5159F6D}"/>
                  </a:ext>
                </a:extLst>
              </p:cNvPr>
              <p:cNvSpPr>
                <a:spLocks noChangeShapeType="1"/>
              </p:cNvSpPr>
              <p:nvPr/>
            </p:nvSpPr>
            <p:spPr bwMode="auto">
              <a:xfrm>
                <a:off x="918074" y="3368504"/>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41" name="Line 10">
                <a:extLst>
                  <a:ext uri="{FF2B5EF4-FFF2-40B4-BE49-F238E27FC236}">
                    <a16:creationId xmlns:a16="http://schemas.microsoft.com/office/drawing/2014/main" id="{A1845146-AD58-6C80-1855-736E2C52C6BC}"/>
                  </a:ext>
                </a:extLst>
              </p:cNvPr>
              <p:cNvSpPr>
                <a:spLocks noChangeShapeType="1"/>
              </p:cNvSpPr>
              <p:nvPr/>
            </p:nvSpPr>
            <p:spPr bwMode="auto">
              <a:xfrm>
                <a:off x="918074" y="3715114"/>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42" name="Line 11">
                <a:extLst>
                  <a:ext uri="{FF2B5EF4-FFF2-40B4-BE49-F238E27FC236}">
                    <a16:creationId xmlns:a16="http://schemas.microsoft.com/office/drawing/2014/main" id="{DD3DBCA0-3129-5BA1-DD96-8D0CEBBA623A}"/>
                  </a:ext>
                </a:extLst>
              </p:cNvPr>
              <p:cNvSpPr>
                <a:spLocks noChangeShapeType="1"/>
              </p:cNvSpPr>
              <p:nvPr/>
            </p:nvSpPr>
            <p:spPr bwMode="auto">
              <a:xfrm>
                <a:off x="918074" y="4065418"/>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grpSp>
        <p:sp>
          <p:nvSpPr>
            <p:cNvPr id="236" name="TextBox 235">
              <a:extLst>
                <a:ext uri="{FF2B5EF4-FFF2-40B4-BE49-F238E27FC236}">
                  <a16:creationId xmlns:a16="http://schemas.microsoft.com/office/drawing/2014/main" id="{280BD6B5-76B7-0FAD-EC6E-26E2059CD965}"/>
                </a:ext>
              </a:extLst>
            </p:cNvPr>
            <p:cNvSpPr txBox="1"/>
            <p:nvPr/>
          </p:nvSpPr>
          <p:spPr>
            <a:xfrm>
              <a:off x="673767" y="4017684"/>
              <a:ext cx="284052" cy="205939"/>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0</a:t>
              </a:r>
            </a:p>
          </p:txBody>
        </p:sp>
      </p:grpSp>
      <p:grpSp>
        <p:nvGrpSpPr>
          <p:cNvPr id="243" name="Group 242">
            <a:extLst>
              <a:ext uri="{FF2B5EF4-FFF2-40B4-BE49-F238E27FC236}">
                <a16:creationId xmlns:a16="http://schemas.microsoft.com/office/drawing/2014/main" id="{88D49287-17BD-2254-5008-71512F5FC56E}"/>
              </a:ext>
            </a:extLst>
          </p:cNvPr>
          <p:cNvGrpSpPr/>
          <p:nvPr/>
        </p:nvGrpSpPr>
        <p:grpSpPr>
          <a:xfrm>
            <a:off x="6706589" y="5359765"/>
            <a:ext cx="4972437" cy="603640"/>
            <a:chOff x="1473905" y="5471106"/>
            <a:chExt cx="4972437" cy="403907"/>
          </a:xfrm>
        </p:grpSpPr>
        <p:sp>
          <p:nvSpPr>
            <p:cNvPr id="244" name="TextBox 243">
              <a:extLst>
                <a:ext uri="{FF2B5EF4-FFF2-40B4-BE49-F238E27FC236}">
                  <a16:creationId xmlns:a16="http://schemas.microsoft.com/office/drawing/2014/main" id="{B4BD7091-44AF-77A5-1460-50192089ABD6}"/>
                </a:ext>
              </a:extLst>
            </p:cNvPr>
            <p:cNvSpPr txBox="1"/>
            <p:nvPr/>
          </p:nvSpPr>
          <p:spPr>
            <a:xfrm>
              <a:off x="2676272" y="5730855"/>
              <a:ext cx="2736894" cy="144158"/>
            </a:xfrm>
            <a:prstGeom prst="rect">
              <a:avLst/>
            </a:prstGeom>
            <a:noFill/>
          </p:spPr>
          <p:txBody>
            <a:bodyPr wrap="none" lIns="36000" tIns="0" rIns="36000" bIns="0" rtlCol="0" anchor="ctr" anchorCtr="0">
              <a:spAutoFit/>
            </a:bodyPr>
            <a:lstStyle/>
            <a:p>
              <a:pPr algn="ctr" fontAlgn="base">
                <a:spcBef>
                  <a:spcPct val="0"/>
                </a:spcBef>
                <a:spcAft>
                  <a:spcPct val="0"/>
                </a:spcAft>
              </a:pPr>
              <a:r>
                <a:rPr lang="en-GB" sz="1400" dirty="0">
                  <a:solidFill>
                    <a:srgbClr val="000000"/>
                  </a:solidFill>
                  <a:latin typeface="Arial" panose="020B0604020202020204" pitchFamily="34" charset="0"/>
                  <a:cs typeface="Arial" panose="020B0604020202020204" pitchFamily="34" charset="0"/>
                </a:rPr>
                <a:t>Time from randomization, months</a:t>
              </a:r>
            </a:p>
          </p:txBody>
        </p:sp>
        <p:sp>
          <p:nvSpPr>
            <p:cNvPr id="245" name="Line 21">
              <a:extLst>
                <a:ext uri="{FF2B5EF4-FFF2-40B4-BE49-F238E27FC236}">
                  <a16:creationId xmlns:a16="http://schemas.microsoft.com/office/drawing/2014/main" id="{F1B4376C-F13B-7B4D-EB55-6CA1B8BD859E}"/>
                </a:ext>
              </a:extLst>
            </p:cNvPr>
            <p:cNvSpPr>
              <a:spLocks noChangeShapeType="1"/>
            </p:cNvSpPr>
            <p:nvPr/>
          </p:nvSpPr>
          <p:spPr bwMode="auto">
            <a:xfrm>
              <a:off x="6446342"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47" name="Line 21">
              <a:extLst>
                <a:ext uri="{FF2B5EF4-FFF2-40B4-BE49-F238E27FC236}">
                  <a16:creationId xmlns:a16="http://schemas.microsoft.com/office/drawing/2014/main" id="{CF22A493-05AF-7F41-34F4-2FA923AC1B73}"/>
                </a:ext>
              </a:extLst>
            </p:cNvPr>
            <p:cNvSpPr>
              <a:spLocks noChangeShapeType="1"/>
            </p:cNvSpPr>
            <p:nvPr/>
          </p:nvSpPr>
          <p:spPr bwMode="auto">
            <a:xfrm>
              <a:off x="6070705"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48" name="TextBox 247">
              <a:extLst>
                <a:ext uri="{FF2B5EF4-FFF2-40B4-BE49-F238E27FC236}">
                  <a16:creationId xmlns:a16="http://schemas.microsoft.com/office/drawing/2014/main" id="{69CB2A63-8029-A0C8-307A-9F98C3500D03}"/>
                </a:ext>
              </a:extLst>
            </p:cNvPr>
            <p:cNvSpPr txBox="1"/>
            <p:nvPr/>
          </p:nvSpPr>
          <p:spPr>
            <a:xfrm>
              <a:off x="5931856" y="5543106"/>
              <a:ext cx="271475" cy="192805"/>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36</a:t>
              </a:r>
            </a:p>
          </p:txBody>
        </p:sp>
        <p:sp>
          <p:nvSpPr>
            <p:cNvPr id="249" name="Line 21">
              <a:extLst>
                <a:ext uri="{FF2B5EF4-FFF2-40B4-BE49-F238E27FC236}">
                  <a16:creationId xmlns:a16="http://schemas.microsoft.com/office/drawing/2014/main" id="{E91BC329-086C-693E-E189-2A57A67CB9B9}"/>
                </a:ext>
              </a:extLst>
            </p:cNvPr>
            <p:cNvSpPr>
              <a:spLocks noChangeShapeType="1"/>
            </p:cNvSpPr>
            <p:nvPr/>
          </p:nvSpPr>
          <p:spPr bwMode="auto">
            <a:xfrm>
              <a:off x="5695068"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51" name="Line 21">
              <a:extLst>
                <a:ext uri="{FF2B5EF4-FFF2-40B4-BE49-F238E27FC236}">
                  <a16:creationId xmlns:a16="http://schemas.microsoft.com/office/drawing/2014/main" id="{6BD66097-8F7E-A232-54BD-B8A429912876}"/>
                </a:ext>
              </a:extLst>
            </p:cNvPr>
            <p:cNvSpPr>
              <a:spLocks noChangeShapeType="1"/>
            </p:cNvSpPr>
            <p:nvPr/>
          </p:nvSpPr>
          <p:spPr bwMode="auto">
            <a:xfrm>
              <a:off x="5319431"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52" name="TextBox 251">
              <a:extLst>
                <a:ext uri="{FF2B5EF4-FFF2-40B4-BE49-F238E27FC236}">
                  <a16:creationId xmlns:a16="http://schemas.microsoft.com/office/drawing/2014/main" id="{DCF5BDB1-E4AE-F237-23E7-C2BDFA07AF57}"/>
                </a:ext>
              </a:extLst>
            </p:cNvPr>
            <p:cNvSpPr txBox="1"/>
            <p:nvPr/>
          </p:nvSpPr>
          <p:spPr>
            <a:xfrm>
              <a:off x="5180582" y="5543106"/>
              <a:ext cx="271475" cy="192805"/>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30</a:t>
              </a:r>
            </a:p>
          </p:txBody>
        </p:sp>
        <p:sp>
          <p:nvSpPr>
            <p:cNvPr id="253" name="Line 21">
              <a:extLst>
                <a:ext uri="{FF2B5EF4-FFF2-40B4-BE49-F238E27FC236}">
                  <a16:creationId xmlns:a16="http://schemas.microsoft.com/office/drawing/2014/main" id="{48605737-3289-8BB5-C85F-2A7EF64694CF}"/>
                </a:ext>
              </a:extLst>
            </p:cNvPr>
            <p:cNvSpPr>
              <a:spLocks noChangeShapeType="1"/>
            </p:cNvSpPr>
            <p:nvPr/>
          </p:nvSpPr>
          <p:spPr bwMode="auto">
            <a:xfrm>
              <a:off x="4943794"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55" name="Line 21">
              <a:extLst>
                <a:ext uri="{FF2B5EF4-FFF2-40B4-BE49-F238E27FC236}">
                  <a16:creationId xmlns:a16="http://schemas.microsoft.com/office/drawing/2014/main" id="{D599F83E-A83B-16FB-EE1A-CFAF4EA027D2}"/>
                </a:ext>
              </a:extLst>
            </p:cNvPr>
            <p:cNvSpPr>
              <a:spLocks noChangeShapeType="1"/>
            </p:cNvSpPr>
            <p:nvPr/>
          </p:nvSpPr>
          <p:spPr bwMode="auto">
            <a:xfrm>
              <a:off x="4568157"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56" name="TextBox 255">
              <a:extLst>
                <a:ext uri="{FF2B5EF4-FFF2-40B4-BE49-F238E27FC236}">
                  <a16:creationId xmlns:a16="http://schemas.microsoft.com/office/drawing/2014/main" id="{29AF467F-4A81-88DC-0FAE-470268FD5938}"/>
                </a:ext>
              </a:extLst>
            </p:cNvPr>
            <p:cNvSpPr txBox="1"/>
            <p:nvPr/>
          </p:nvSpPr>
          <p:spPr>
            <a:xfrm>
              <a:off x="4429308" y="5543106"/>
              <a:ext cx="271475" cy="192805"/>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24</a:t>
              </a:r>
            </a:p>
          </p:txBody>
        </p:sp>
        <p:sp>
          <p:nvSpPr>
            <p:cNvPr id="257" name="Line 21">
              <a:extLst>
                <a:ext uri="{FF2B5EF4-FFF2-40B4-BE49-F238E27FC236}">
                  <a16:creationId xmlns:a16="http://schemas.microsoft.com/office/drawing/2014/main" id="{61563401-97E5-C582-5E0A-CCE2820A11F9}"/>
                </a:ext>
              </a:extLst>
            </p:cNvPr>
            <p:cNvSpPr>
              <a:spLocks noChangeShapeType="1"/>
            </p:cNvSpPr>
            <p:nvPr/>
          </p:nvSpPr>
          <p:spPr bwMode="auto">
            <a:xfrm>
              <a:off x="4192520"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59" name="Line 21">
              <a:extLst>
                <a:ext uri="{FF2B5EF4-FFF2-40B4-BE49-F238E27FC236}">
                  <a16:creationId xmlns:a16="http://schemas.microsoft.com/office/drawing/2014/main" id="{5BD26030-D4A5-A169-C198-A34CC274E166}"/>
                </a:ext>
              </a:extLst>
            </p:cNvPr>
            <p:cNvSpPr>
              <a:spLocks noChangeShapeType="1"/>
            </p:cNvSpPr>
            <p:nvPr/>
          </p:nvSpPr>
          <p:spPr bwMode="auto">
            <a:xfrm>
              <a:off x="3816883"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60" name="TextBox 259">
              <a:extLst>
                <a:ext uri="{FF2B5EF4-FFF2-40B4-BE49-F238E27FC236}">
                  <a16:creationId xmlns:a16="http://schemas.microsoft.com/office/drawing/2014/main" id="{F9FA3B51-FA5D-3AAE-C2DE-851C112FD2F5}"/>
                </a:ext>
              </a:extLst>
            </p:cNvPr>
            <p:cNvSpPr txBox="1"/>
            <p:nvPr/>
          </p:nvSpPr>
          <p:spPr>
            <a:xfrm>
              <a:off x="3678034" y="5543106"/>
              <a:ext cx="271475" cy="192805"/>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18</a:t>
              </a:r>
            </a:p>
          </p:txBody>
        </p:sp>
        <p:sp>
          <p:nvSpPr>
            <p:cNvPr id="261" name="Line 21">
              <a:extLst>
                <a:ext uri="{FF2B5EF4-FFF2-40B4-BE49-F238E27FC236}">
                  <a16:creationId xmlns:a16="http://schemas.microsoft.com/office/drawing/2014/main" id="{8D847ADD-314C-3477-DC14-F84CC7BE4366}"/>
                </a:ext>
              </a:extLst>
            </p:cNvPr>
            <p:cNvSpPr>
              <a:spLocks noChangeShapeType="1"/>
            </p:cNvSpPr>
            <p:nvPr/>
          </p:nvSpPr>
          <p:spPr bwMode="auto">
            <a:xfrm>
              <a:off x="3441246"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63" name="Line 21">
              <a:extLst>
                <a:ext uri="{FF2B5EF4-FFF2-40B4-BE49-F238E27FC236}">
                  <a16:creationId xmlns:a16="http://schemas.microsoft.com/office/drawing/2014/main" id="{8DDD1A9B-F3BB-E271-BC95-190A52894F49}"/>
                </a:ext>
              </a:extLst>
            </p:cNvPr>
            <p:cNvSpPr>
              <a:spLocks noChangeShapeType="1"/>
            </p:cNvSpPr>
            <p:nvPr/>
          </p:nvSpPr>
          <p:spPr bwMode="auto">
            <a:xfrm>
              <a:off x="3065609"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64" name="TextBox 263">
              <a:extLst>
                <a:ext uri="{FF2B5EF4-FFF2-40B4-BE49-F238E27FC236}">
                  <a16:creationId xmlns:a16="http://schemas.microsoft.com/office/drawing/2014/main" id="{CE961808-77AE-025B-087B-CDDCA4BB5A15}"/>
                </a:ext>
              </a:extLst>
            </p:cNvPr>
            <p:cNvSpPr txBox="1"/>
            <p:nvPr/>
          </p:nvSpPr>
          <p:spPr>
            <a:xfrm>
              <a:off x="2926760" y="5543106"/>
              <a:ext cx="271475" cy="192805"/>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12</a:t>
              </a:r>
            </a:p>
          </p:txBody>
        </p:sp>
        <p:sp>
          <p:nvSpPr>
            <p:cNvPr id="265" name="Line 21">
              <a:extLst>
                <a:ext uri="{FF2B5EF4-FFF2-40B4-BE49-F238E27FC236}">
                  <a16:creationId xmlns:a16="http://schemas.microsoft.com/office/drawing/2014/main" id="{3DAE8F1D-CA70-94CD-EDF4-DACDEE1B655B}"/>
                </a:ext>
              </a:extLst>
            </p:cNvPr>
            <p:cNvSpPr>
              <a:spLocks noChangeShapeType="1"/>
            </p:cNvSpPr>
            <p:nvPr/>
          </p:nvSpPr>
          <p:spPr bwMode="auto">
            <a:xfrm>
              <a:off x="2689972"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67" name="Line 21">
              <a:extLst>
                <a:ext uri="{FF2B5EF4-FFF2-40B4-BE49-F238E27FC236}">
                  <a16:creationId xmlns:a16="http://schemas.microsoft.com/office/drawing/2014/main" id="{FC54F866-2179-5786-24E8-741E3C30CFCB}"/>
                </a:ext>
              </a:extLst>
            </p:cNvPr>
            <p:cNvSpPr>
              <a:spLocks noChangeShapeType="1"/>
            </p:cNvSpPr>
            <p:nvPr/>
          </p:nvSpPr>
          <p:spPr bwMode="auto">
            <a:xfrm>
              <a:off x="2314335"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68" name="TextBox 267">
              <a:extLst>
                <a:ext uri="{FF2B5EF4-FFF2-40B4-BE49-F238E27FC236}">
                  <a16:creationId xmlns:a16="http://schemas.microsoft.com/office/drawing/2014/main" id="{15EF5E7B-8446-2083-262D-0EC5DC7DFA75}"/>
                </a:ext>
              </a:extLst>
            </p:cNvPr>
            <p:cNvSpPr txBox="1"/>
            <p:nvPr/>
          </p:nvSpPr>
          <p:spPr>
            <a:xfrm>
              <a:off x="2225179" y="5543106"/>
              <a:ext cx="172089" cy="192805"/>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6</a:t>
              </a:r>
            </a:p>
          </p:txBody>
        </p:sp>
        <p:sp>
          <p:nvSpPr>
            <p:cNvPr id="269" name="Line 21">
              <a:extLst>
                <a:ext uri="{FF2B5EF4-FFF2-40B4-BE49-F238E27FC236}">
                  <a16:creationId xmlns:a16="http://schemas.microsoft.com/office/drawing/2014/main" id="{5ED171BE-6D2F-63D8-B6C6-03E7AE4D5D55}"/>
                </a:ext>
              </a:extLst>
            </p:cNvPr>
            <p:cNvSpPr>
              <a:spLocks noChangeShapeType="1"/>
            </p:cNvSpPr>
            <p:nvPr/>
          </p:nvSpPr>
          <p:spPr bwMode="auto">
            <a:xfrm>
              <a:off x="1938698"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71" name="Line 21">
              <a:extLst>
                <a:ext uri="{FF2B5EF4-FFF2-40B4-BE49-F238E27FC236}">
                  <a16:creationId xmlns:a16="http://schemas.microsoft.com/office/drawing/2014/main" id="{F1430A8D-11D7-C383-C1F9-A8C79EE57106}"/>
                </a:ext>
              </a:extLst>
            </p:cNvPr>
            <p:cNvSpPr>
              <a:spLocks noChangeShapeType="1"/>
            </p:cNvSpPr>
            <p:nvPr/>
          </p:nvSpPr>
          <p:spPr bwMode="auto">
            <a:xfrm>
              <a:off x="1563061"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72" name="TextBox 271">
              <a:extLst>
                <a:ext uri="{FF2B5EF4-FFF2-40B4-BE49-F238E27FC236}">
                  <a16:creationId xmlns:a16="http://schemas.microsoft.com/office/drawing/2014/main" id="{0E25166D-C0A0-513F-3007-295AD732A785}"/>
                </a:ext>
              </a:extLst>
            </p:cNvPr>
            <p:cNvSpPr txBox="1"/>
            <p:nvPr/>
          </p:nvSpPr>
          <p:spPr>
            <a:xfrm>
              <a:off x="1473905" y="5543106"/>
              <a:ext cx="172089" cy="192805"/>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0</a:t>
              </a:r>
            </a:p>
          </p:txBody>
        </p:sp>
      </p:grpSp>
      <p:sp>
        <p:nvSpPr>
          <p:cNvPr id="273" name="TextBox 272">
            <a:extLst>
              <a:ext uri="{FF2B5EF4-FFF2-40B4-BE49-F238E27FC236}">
                <a16:creationId xmlns:a16="http://schemas.microsoft.com/office/drawing/2014/main" id="{3DBD3AE5-697E-C76E-3294-F1ABF5AA469D}"/>
              </a:ext>
            </a:extLst>
          </p:cNvPr>
          <p:cNvSpPr txBox="1"/>
          <p:nvPr/>
        </p:nvSpPr>
        <p:spPr>
          <a:xfrm>
            <a:off x="6132679" y="5769367"/>
            <a:ext cx="877163" cy="276999"/>
          </a:xfrm>
          <a:prstGeom prst="rect">
            <a:avLst/>
          </a:prstGeom>
          <a:noFill/>
        </p:spPr>
        <p:txBody>
          <a:bodyPr wrap="none" rtlCol="0">
            <a:spAutoFit/>
          </a:bodyPr>
          <a:lstStyle/>
          <a:p>
            <a:pPr algn="r"/>
            <a:r>
              <a:rPr lang="en-US" sz="1200" dirty="0">
                <a:solidFill>
                  <a:srgbClr val="000000"/>
                </a:solidFill>
                <a:latin typeface="Arial" panose="020B0604020202020204" pitchFamily="34" charset="0"/>
                <a:cs typeface="Arial" panose="020B0604020202020204" pitchFamily="34" charset="0"/>
              </a:rPr>
              <a:t>No. at risk</a:t>
            </a:r>
            <a:endParaRPr lang="en-GB" sz="1200" dirty="0">
              <a:solidFill>
                <a:srgbClr val="000000"/>
              </a:solidFill>
              <a:latin typeface="Arial" panose="020B0604020202020204" pitchFamily="34" charset="0"/>
              <a:cs typeface="Arial" panose="020B0604020202020204" pitchFamily="34" charset="0"/>
            </a:endParaRPr>
          </a:p>
        </p:txBody>
      </p:sp>
      <p:grpSp>
        <p:nvGrpSpPr>
          <p:cNvPr id="274" name="Group 273">
            <a:extLst>
              <a:ext uri="{FF2B5EF4-FFF2-40B4-BE49-F238E27FC236}">
                <a16:creationId xmlns:a16="http://schemas.microsoft.com/office/drawing/2014/main" id="{D561849E-7E1A-76F1-0EC7-D775D541C023}"/>
              </a:ext>
            </a:extLst>
          </p:cNvPr>
          <p:cNvGrpSpPr/>
          <p:nvPr/>
        </p:nvGrpSpPr>
        <p:grpSpPr>
          <a:xfrm>
            <a:off x="6628843" y="5996635"/>
            <a:ext cx="5125902" cy="257369"/>
            <a:chOff x="6705979" y="5604426"/>
            <a:chExt cx="5125902" cy="257369"/>
          </a:xfrm>
        </p:grpSpPr>
        <p:sp>
          <p:nvSpPr>
            <p:cNvPr id="275" name="TextBox 274">
              <a:extLst>
                <a:ext uri="{FF2B5EF4-FFF2-40B4-BE49-F238E27FC236}">
                  <a16:creationId xmlns:a16="http://schemas.microsoft.com/office/drawing/2014/main" id="{4D4342FA-D8AE-0B9E-52E0-F6D801F8AF0A}"/>
                </a:ext>
              </a:extLst>
            </p:cNvPr>
            <p:cNvSpPr txBox="1"/>
            <p:nvPr/>
          </p:nvSpPr>
          <p:spPr>
            <a:xfrm>
              <a:off x="11674219" y="5604426"/>
              <a:ext cx="157662"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1</a:t>
              </a:r>
            </a:p>
          </p:txBody>
        </p:sp>
        <p:sp>
          <p:nvSpPr>
            <p:cNvPr id="276" name="TextBox 275">
              <a:extLst>
                <a:ext uri="{FF2B5EF4-FFF2-40B4-BE49-F238E27FC236}">
                  <a16:creationId xmlns:a16="http://schemas.microsoft.com/office/drawing/2014/main" id="{7BDD0A83-E601-4826-2FED-6321B9D63306}"/>
                </a:ext>
              </a:extLst>
            </p:cNvPr>
            <p:cNvSpPr txBox="1"/>
            <p:nvPr/>
          </p:nvSpPr>
          <p:spPr>
            <a:xfrm>
              <a:off x="11256103" y="5604426"/>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12</a:t>
              </a:r>
            </a:p>
          </p:txBody>
        </p:sp>
        <p:sp>
          <p:nvSpPr>
            <p:cNvPr id="277" name="TextBox 276">
              <a:extLst>
                <a:ext uri="{FF2B5EF4-FFF2-40B4-BE49-F238E27FC236}">
                  <a16:creationId xmlns:a16="http://schemas.microsoft.com/office/drawing/2014/main" id="{5A94EF2A-03E2-7D3E-BC01-042BBBDC8C76}"/>
                </a:ext>
              </a:extLst>
            </p:cNvPr>
            <p:cNvSpPr txBox="1"/>
            <p:nvPr/>
          </p:nvSpPr>
          <p:spPr>
            <a:xfrm>
              <a:off x="10880466" y="5604426"/>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33</a:t>
              </a:r>
            </a:p>
          </p:txBody>
        </p:sp>
        <p:sp>
          <p:nvSpPr>
            <p:cNvPr id="278" name="TextBox 277">
              <a:extLst>
                <a:ext uri="{FF2B5EF4-FFF2-40B4-BE49-F238E27FC236}">
                  <a16:creationId xmlns:a16="http://schemas.microsoft.com/office/drawing/2014/main" id="{DB5A9E39-1379-3822-0F1B-C786F074229D}"/>
                </a:ext>
              </a:extLst>
            </p:cNvPr>
            <p:cNvSpPr txBox="1"/>
            <p:nvPr/>
          </p:nvSpPr>
          <p:spPr>
            <a:xfrm>
              <a:off x="10504829" y="5604426"/>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59</a:t>
              </a:r>
            </a:p>
          </p:txBody>
        </p:sp>
        <p:sp>
          <p:nvSpPr>
            <p:cNvPr id="279" name="TextBox 278">
              <a:extLst>
                <a:ext uri="{FF2B5EF4-FFF2-40B4-BE49-F238E27FC236}">
                  <a16:creationId xmlns:a16="http://schemas.microsoft.com/office/drawing/2014/main" id="{0FC2D935-AAAE-6F52-19B7-DC06DC49B543}"/>
                </a:ext>
              </a:extLst>
            </p:cNvPr>
            <p:cNvSpPr txBox="1"/>
            <p:nvPr/>
          </p:nvSpPr>
          <p:spPr>
            <a:xfrm>
              <a:off x="10129192" y="5604426"/>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84</a:t>
              </a:r>
            </a:p>
          </p:txBody>
        </p:sp>
        <p:sp>
          <p:nvSpPr>
            <p:cNvPr id="280" name="TextBox 279">
              <a:extLst>
                <a:ext uri="{FF2B5EF4-FFF2-40B4-BE49-F238E27FC236}">
                  <a16:creationId xmlns:a16="http://schemas.microsoft.com/office/drawing/2014/main" id="{6CBE920B-AB11-2493-DDC5-E82ECB7F5E55}"/>
                </a:ext>
              </a:extLst>
            </p:cNvPr>
            <p:cNvSpPr txBox="1"/>
            <p:nvPr/>
          </p:nvSpPr>
          <p:spPr>
            <a:xfrm>
              <a:off x="9711075"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123</a:t>
              </a:r>
            </a:p>
          </p:txBody>
        </p:sp>
        <p:sp>
          <p:nvSpPr>
            <p:cNvPr id="281" name="TextBox 280">
              <a:extLst>
                <a:ext uri="{FF2B5EF4-FFF2-40B4-BE49-F238E27FC236}">
                  <a16:creationId xmlns:a16="http://schemas.microsoft.com/office/drawing/2014/main" id="{9FD85CC1-DC4E-2E43-39ED-4FA31C40B744}"/>
                </a:ext>
              </a:extLst>
            </p:cNvPr>
            <p:cNvSpPr txBox="1"/>
            <p:nvPr/>
          </p:nvSpPr>
          <p:spPr>
            <a:xfrm>
              <a:off x="9335438"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172</a:t>
              </a:r>
            </a:p>
          </p:txBody>
        </p:sp>
        <p:sp>
          <p:nvSpPr>
            <p:cNvPr id="282" name="TextBox 281">
              <a:extLst>
                <a:ext uri="{FF2B5EF4-FFF2-40B4-BE49-F238E27FC236}">
                  <a16:creationId xmlns:a16="http://schemas.microsoft.com/office/drawing/2014/main" id="{25923FF1-ADF5-5FF2-0A88-12F1D2CCBF2F}"/>
                </a:ext>
              </a:extLst>
            </p:cNvPr>
            <p:cNvSpPr txBox="1"/>
            <p:nvPr/>
          </p:nvSpPr>
          <p:spPr>
            <a:xfrm>
              <a:off x="8959801"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215</a:t>
              </a:r>
            </a:p>
          </p:txBody>
        </p:sp>
        <p:sp>
          <p:nvSpPr>
            <p:cNvPr id="283" name="TextBox 282">
              <a:extLst>
                <a:ext uri="{FF2B5EF4-FFF2-40B4-BE49-F238E27FC236}">
                  <a16:creationId xmlns:a16="http://schemas.microsoft.com/office/drawing/2014/main" id="{6665E8D4-E42D-D489-17A0-9DE9AE861CCE}"/>
                </a:ext>
              </a:extLst>
            </p:cNvPr>
            <p:cNvSpPr txBox="1"/>
            <p:nvPr/>
          </p:nvSpPr>
          <p:spPr>
            <a:xfrm>
              <a:off x="8584164"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236</a:t>
              </a:r>
            </a:p>
          </p:txBody>
        </p:sp>
        <p:sp>
          <p:nvSpPr>
            <p:cNvPr id="284" name="TextBox 283">
              <a:extLst>
                <a:ext uri="{FF2B5EF4-FFF2-40B4-BE49-F238E27FC236}">
                  <a16:creationId xmlns:a16="http://schemas.microsoft.com/office/drawing/2014/main" id="{CDCBBC0F-0EA9-67CC-5A40-89313DD29679}"/>
                </a:ext>
              </a:extLst>
            </p:cNvPr>
            <p:cNvSpPr txBox="1"/>
            <p:nvPr/>
          </p:nvSpPr>
          <p:spPr>
            <a:xfrm>
              <a:off x="8208527"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242</a:t>
              </a:r>
            </a:p>
          </p:txBody>
        </p:sp>
        <p:sp>
          <p:nvSpPr>
            <p:cNvPr id="285" name="TextBox 284">
              <a:extLst>
                <a:ext uri="{FF2B5EF4-FFF2-40B4-BE49-F238E27FC236}">
                  <a16:creationId xmlns:a16="http://schemas.microsoft.com/office/drawing/2014/main" id="{7BA4DBB5-601F-16CD-BBCC-A731DF34D9A2}"/>
                </a:ext>
              </a:extLst>
            </p:cNvPr>
            <p:cNvSpPr txBox="1"/>
            <p:nvPr/>
          </p:nvSpPr>
          <p:spPr>
            <a:xfrm>
              <a:off x="7832890"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248</a:t>
              </a:r>
            </a:p>
          </p:txBody>
        </p:sp>
        <p:sp>
          <p:nvSpPr>
            <p:cNvPr id="286" name="TextBox 285">
              <a:extLst>
                <a:ext uri="{FF2B5EF4-FFF2-40B4-BE49-F238E27FC236}">
                  <a16:creationId xmlns:a16="http://schemas.microsoft.com/office/drawing/2014/main" id="{27B70D76-B680-E451-56CB-542BD8F3331B}"/>
                </a:ext>
              </a:extLst>
            </p:cNvPr>
            <p:cNvSpPr txBox="1"/>
            <p:nvPr/>
          </p:nvSpPr>
          <p:spPr>
            <a:xfrm>
              <a:off x="7457253"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248</a:t>
              </a:r>
            </a:p>
          </p:txBody>
        </p:sp>
        <p:sp>
          <p:nvSpPr>
            <p:cNvPr id="287" name="TextBox 286">
              <a:extLst>
                <a:ext uri="{FF2B5EF4-FFF2-40B4-BE49-F238E27FC236}">
                  <a16:creationId xmlns:a16="http://schemas.microsoft.com/office/drawing/2014/main" id="{229D3E85-E000-40BE-0530-6F39D672E9A0}"/>
                </a:ext>
              </a:extLst>
            </p:cNvPr>
            <p:cNvSpPr txBox="1"/>
            <p:nvPr/>
          </p:nvSpPr>
          <p:spPr>
            <a:xfrm>
              <a:off x="7081616"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251</a:t>
              </a:r>
            </a:p>
          </p:txBody>
        </p:sp>
        <p:sp>
          <p:nvSpPr>
            <p:cNvPr id="288" name="TextBox 287">
              <a:extLst>
                <a:ext uri="{FF2B5EF4-FFF2-40B4-BE49-F238E27FC236}">
                  <a16:creationId xmlns:a16="http://schemas.microsoft.com/office/drawing/2014/main" id="{A978A443-92DA-E0C8-D34C-BA77E214A15D}"/>
                </a:ext>
              </a:extLst>
            </p:cNvPr>
            <p:cNvSpPr txBox="1"/>
            <p:nvPr/>
          </p:nvSpPr>
          <p:spPr>
            <a:xfrm>
              <a:off x="6705979"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251</a:t>
              </a:r>
            </a:p>
          </p:txBody>
        </p:sp>
      </p:grpSp>
      <p:grpSp>
        <p:nvGrpSpPr>
          <p:cNvPr id="293" name="Group 292">
            <a:extLst>
              <a:ext uri="{FF2B5EF4-FFF2-40B4-BE49-F238E27FC236}">
                <a16:creationId xmlns:a16="http://schemas.microsoft.com/office/drawing/2014/main" id="{15279D8A-FA37-C282-1905-99A4418F9754}"/>
              </a:ext>
            </a:extLst>
          </p:cNvPr>
          <p:cNvGrpSpPr/>
          <p:nvPr/>
        </p:nvGrpSpPr>
        <p:grpSpPr>
          <a:xfrm>
            <a:off x="6628843" y="6204012"/>
            <a:ext cx="5125902" cy="257369"/>
            <a:chOff x="6705979" y="5604426"/>
            <a:chExt cx="5125902" cy="257369"/>
          </a:xfrm>
        </p:grpSpPr>
        <p:sp>
          <p:nvSpPr>
            <p:cNvPr id="294" name="TextBox 293">
              <a:extLst>
                <a:ext uri="{FF2B5EF4-FFF2-40B4-BE49-F238E27FC236}">
                  <a16:creationId xmlns:a16="http://schemas.microsoft.com/office/drawing/2014/main" id="{1C3F76C2-4E60-69AC-0DAC-D7C40DE15987}"/>
                </a:ext>
              </a:extLst>
            </p:cNvPr>
            <p:cNvSpPr txBox="1"/>
            <p:nvPr/>
          </p:nvSpPr>
          <p:spPr>
            <a:xfrm>
              <a:off x="11674219" y="5604426"/>
              <a:ext cx="157662"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a:t>
              </a:r>
            </a:p>
          </p:txBody>
        </p:sp>
        <p:sp>
          <p:nvSpPr>
            <p:cNvPr id="295" name="TextBox 294">
              <a:extLst>
                <a:ext uri="{FF2B5EF4-FFF2-40B4-BE49-F238E27FC236}">
                  <a16:creationId xmlns:a16="http://schemas.microsoft.com/office/drawing/2014/main" id="{8C63D03C-A0DB-7ADB-8815-8771EDECCF52}"/>
                </a:ext>
              </a:extLst>
            </p:cNvPr>
            <p:cNvSpPr txBox="1"/>
            <p:nvPr/>
          </p:nvSpPr>
          <p:spPr>
            <a:xfrm>
              <a:off x="11298582" y="5604426"/>
              <a:ext cx="157662"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8</a:t>
              </a:r>
            </a:p>
          </p:txBody>
        </p:sp>
        <p:sp>
          <p:nvSpPr>
            <p:cNvPr id="296" name="TextBox 295">
              <a:extLst>
                <a:ext uri="{FF2B5EF4-FFF2-40B4-BE49-F238E27FC236}">
                  <a16:creationId xmlns:a16="http://schemas.microsoft.com/office/drawing/2014/main" id="{1648212B-2C6F-2F7B-A050-908EFAC2FDF1}"/>
                </a:ext>
              </a:extLst>
            </p:cNvPr>
            <p:cNvSpPr txBox="1"/>
            <p:nvPr/>
          </p:nvSpPr>
          <p:spPr>
            <a:xfrm>
              <a:off x="10880466" y="5604426"/>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27</a:t>
              </a:r>
            </a:p>
          </p:txBody>
        </p:sp>
        <p:sp>
          <p:nvSpPr>
            <p:cNvPr id="297" name="TextBox 296">
              <a:extLst>
                <a:ext uri="{FF2B5EF4-FFF2-40B4-BE49-F238E27FC236}">
                  <a16:creationId xmlns:a16="http://schemas.microsoft.com/office/drawing/2014/main" id="{66BA670A-D313-B619-DB92-A15ECC5D70F0}"/>
                </a:ext>
              </a:extLst>
            </p:cNvPr>
            <p:cNvSpPr txBox="1"/>
            <p:nvPr/>
          </p:nvSpPr>
          <p:spPr>
            <a:xfrm>
              <a:off x="10504829" y="5604426"/>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44</a:t>
              </a:r>
            </a:p>
          </p:txBody>
        </p:sp>
        <p:sp>
          <p:nvSpPr>
            <p:cNvPr id="298" name="TextBox 297">
              <a:extLst>
                <a:ext uri="{FF2B5EF4-FFF2-40B4-BE49-F238E27FC236}">
                  <a16:creationId xmlns:a16="http://schemas.microsoft.com/office/drawing/2014/main" id="{0D8F9DEC-CF7F-9C04-00F3-83F1281F3454}"/>
                </a:ext>
              </a:extLst>
            </p:cNvPr>
            <p:cNvSpPr txBox="1"/>
            <p:nvPr/>
          </p:nvSpPr>
          <p:spPr>
            <a:xfrm>
              <a:off x="10129192" y="5604426"/>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71</a:t>
              </a:r>
            </a:p>
          </p:txBody>
        </p:sp>
        <p:sp>
          <p:nvSpPr>
            <p:cNvPr id="299" name="TextBox 298">
              <a:extLst>
                <a:ext uri="{FF2B5EF4-FFF2-40B4-BE49-F238E27FC236}">
                  <a16:creationId xmlns:a16="http://schemas.microsoft.com/office/drawing/2014/main" id="{DE803E21-5377-7B68-998A-F1B0473A151A}"/>
                </a:ext>
              </a:extLst>
            </p:cNvPr>
            <p:cNvSpPr txBox="1"/>
            <p:nvPr/>
          </p:nvSpPr>
          <p:spPr>
            <a:xfrm>
              <a:off x="9711075"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108</a:t>
              </a:r>
            </a:p>
          </p:txBody>
        </p:sp>
        <p:sp>
          <p:nvSpPr>
            <p:cNvPr id="300" name="TextBox 299">
              <a:extLst>
                <a:ext uri="{FF2B5EF4-FFF2-40B4-BE49-F238E27FC236}">
                  <a16:creationId xmlns:a16="http://schemas.microsoft.com/office/drawing/2014/main" id="{130D29BE-A27A-4D83-3224-D3D23BB91B8F}"/>
                </a:ext>
              </a:extLst>
            </p:cNvPr>
            <p:cNvSpPr txBox="1"/>
            <p:nvPr/>
          </p:nvSpPr>
          <p:spPr>
            <a:xfrm>
              <a:off x="9335438"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146</a:t>
              </a:r>
            </a:p>
          </p:txBody>
        </p:sp>
        <p:sp>
          <p:nvSpPr>
            <p:cNvPr id="301" name="TextBox 300">
              <a:extLst>
                <a:ext uri="{FF2B5EF4-FFF2-40B4-BE49-F238E27FC236}">
                  <a16:creationId xmlns:a16="http://schemas.microsoft.com/office/drawing/2014/main" id="{49CF5A22-7E27-000F-BB89-4266C87C1316}"/>
                </a:ext>
              </a:extLst>
            </p:cNvPr>
            <p:cNvSpPr txBox="1"/>
            <p:nvPr/>
          </p:nvSpPr>
          <p:spPr>
            <a:xfrm>
              <a:off x="8959801"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189</a:t>
              </a:r>
            </a:p>
          </p:txBody>
        </p:sp>
        <p:sp>
          <p:nvSpPr>
            <p:cNvPr id="302" name="TextBox 301">
              <a:extLst>
                <a:ext uri="{FF2B5EF4-FFF2-40B4-BE49-F238E27FC236}">
                  <a16:creationId xmlns:a16="http://schemas.microsoft.com/office/drawing/2014/main" id="{4D719A09-4A28-17B4-B231-2DA60D4C7AEE}"/>
                </a:ext>
              </a:extLst>
            </p:cNvPr>
            <p:cNvSpPr txBox="1"/>
            <p:nvPr/>
          </p:nvSpPr>
          <p:spPr>
            <a:xfrm>
              <a:off x="8584164"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214</a:t>
              </a:r>
            </a:p>
          </p:txBody>
        </p:sp>
        <p:sp>
          <p:nvSpPr>
            <p:cNvPr id="303" name="TextBox 302">
              <a:extLst>
                <a:ext uri="{FF2B5EF4-FFF2-40B4-BE49-F238E27FC236}">
                  <a16:creationId xmlns:a16="http://schemas.microsoft.com/office/drawing/2014/main" id="{6D4ECFF4-504A-C76E-FB32-E0DB5C9352A6}"/>
                </a:ext>
              </a:extLst>
            </p:cNvPr>
            <p:cNvSpPr txBox="1"/>
            <p:nvPr/>
          </p:nvSpPr>
          <p:spPr>
            <a:xfrm>
              <a:off x="8208527"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224</a:t>
              </a:r>
            </a:p>
          </p:txBody>
        </p:sp>
        <p:sp>
          <p:nvSpPr>
            <p:cNvPr id="304" name="TextBox 303">
              <a:extLst>
                <a:ext uri="{FF2B5EF4-FFF2-40B4-BE49-F238E27FC236}">
                  <a16:creationId xmlns:a16="http://schemas.microsoft.com/office/drawing/2014/main" id="{6820F1E0-BFB8-CEC3-0FF6-C86E7499490B}"/>
                </a:ext>
              </a:extLst>
            </p:cNvPr>
            <p:cNvSpPr txBox="1"/>
            <p:nvPr/>
          </p:nvSpPr>
          <p:spPr>
            <a:xfrm>
              <a:off x="7832890"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234</a:t>
              </a:r>
            </a:p>
          </p:txBody>
        </p:sp>
        <p:sp>
          <p:nvSpPr>
            <p:cNvPr id="305" name="TextBox 304">
              <a:extLst>
                <a:ext uri="{FF2B5EF4-FFF2-40B4-BE49-F238E27FC236}">
                  <a16:creationId xmlns:a16="http://schemas.microsoft.com/office/drawing/2014/main" id="{B02CE9EC-3924-67C6-4E8D-C5CD702A6732}"/>
                </a:ext>
              </a:extLst>
            </p:cNvPr>
            <p:cNvSpPr txBox="1"/>
            <p:nvPr/>
          </p:nvSpPr>
          <p:spPr>
            <a:xfrm>
              <a:off x="7457253"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239</a:t>
              </a:r>
            </a:p>
          </p:txBody>
        </p:sp>
        <p:sp>
          <p:nvSpPr>
            <p:cNvPr id="306" name="TextBox 305">
              <a:extLst>
                <a:ext uri="{FF2B5EF4-FFF2-40B4-BE49-F238E27FC236}">
                  <a16:creationId xmlns:a16="http://schemas.microsoft.com/office/drawing/2014/main" id="{A7B11429-90E5-E893-E413-AB4C1A93972C}"/>
                </a:ext>
              </a:extLst>
            </p:cNvPr>
            <p:cNvSpPr txBox="1"/>
            <p:nvPr/>
          </p:nvSpPr>
          <p:spPr>
            <a:xfrm>
              <a:off x="7081616"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247</a:t>
              </a:r>
            </a:p>
          </p:txBody>
        </p:sp>
        <p:sp>
          <p:nvSpPr>
            <p:cNvPr id="307" name="TextBox 306">
              <a:extLst>
                <a:ext uri="{FF2B5EF4-FFF2-40B4-BE49-F238E27FC236}">
                  <a16:creationId xmlns:a16="http://schemas.microsoft.com/office/drawing/2014/main" id="{7590F76A-86ED-9950-57FD-01A9420B0FBC}"/>
                </a:ext>
              </a:extLst>
            </p:cNvPr>
            <p:cNvSpPr txBox="1"/>
            <p:nvPr/>
          </p:nvSpPr>
          <p:spPr>
            <a:xfrm>
              <a:off x="6705979" y="5604426"/>
              <a:ext cx="32758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250</a:t>
              </a:r>
            </a:p>
          </p:txBody>
        </p:sp>
      </p:grpSp>
      <p:cxnSp>
        <p:nvCxnSpPr>
          <p:cNvPr id="308" name="Straight Connector 307">
            <a:extLst>
              <a:ext uri="{FF2B5EF4-FFF2-40B4-BE49-F238E27FC236}">
                <a16:creationId xmlns:a16="http://schemas.microsoft.com/office/drawing/2014/main" id="{C84C8B71-F81F-12C6-FC8A-0C83C762C4E8}"/>
              </a:ext>
            </a:extLst>
          </p:cNvPr>
          <p:cNvCxnSpPr>
            <a:cxnSpLocks/>
          </p:cNvCxnSpPr>
          <p:nvPr/>
        </p:nvCxnSpPr>
        <p:spPr>
          <a:xfrm flipV="1">
            <a:off x="8299793" y="2625141"/>
            <a:ext cx="0" cy="2736000"/>
          </a:xfrm>
          <a:prstGeom prst="line">
            <a:avLst/>
          </a:prstGeom>
          <a:ln w="19050">
            <a:solidFill>
              <a:srgbClr val="7F7F7F"/>
            </a:solidFill>
            <a:prstDash val="sysDash"/>
          </a:ln>
        </p:spPr>
        <p:style>
          <a:lnRef idx="1">
            <a:schemeClr val="accent1"/>
          </a:lnRef>
          <a:fillRef idx="0">
            <a:schemeClr val="accent1"/>
          </a:fillRef>
          <a:effectRef idx="0">
            <a:schemeClr val="accent1"/>
          </a:effectRef>
          <a:fontRef idx="minor">
            <a:schemeClr val="tx1"/>
          </a:fontRef>
        </p:style>
      </p:cxnSp>
      <p:cxnSp>
        <p:nvCxnSpPr>
          <p:cNvPr id="309" name="Straight Connector 308">
            <a:extLst>
              <a:ext uri="{FF2B5EF4-FFF2-40B4-BE49-F238E27FC236}">
                <a16:creationId xmlns:a16="http://schemas.microsoft.com/office/drawing/2014/main" id="{54707987-573C-7838-0F4A-660D79F6224F}"/>
              </a:ext>
            </a:extLst>
          </p:cNvPr>
          <p:cNvCxnSpPr>
            <a:cxnSpLocks/>
          </p:cNvCxnSpPr>
          <p:nvPr/>
        </p:nvCxnSpPr>
        <p:spPr>
          <a:xfrm flipV="1">
            <a:off x="9796586" y="2860235"/>
            <a:ext cx="0" cy="2520000"/>
          </a:xfrm>
          <a:prstGeom prst="line">
            <a:avLst/>
          </a:prstGeom>
          <a:ln w="19050">
            <a:solidFill>
              <a:srgbClr val="7F7F7F"/>
            </a:solidFill>
            <a:prstDash val="sysDash"/>
          </a:ln>
        </p:spPr>
        <p:style>
          <a:lnRef idx="1">
            <a:schemeClr val="accent1"/>
          </a:lnRef>
          <a:fillRef idx="0">
            <a:schemeClr val="accent1"/>
          </a:fillRef>
          <a:effectRef idx="0">
            <a:schemeClr val="accent1"/>
          </a:effectRef>
          <a:fontRef idx="minor">
            <a:schemeClr val="tx1"/>
          </a:fontRef>
        </p:style>
      </p:cxnSp>
      <p:sp>
        <p:nvSpPr>
          <p:cNvPr id="310" name="TextBox 309">
            <a:extLst>
              <a:ext uri="{FF2B5EF4-FFF2-40B4-BE49-F238E27FC236}">
                <a16:creationId xmlns:a16="http://schemas.microsoft.com/office/drawing/2014/main" id="{94D35D25-F997-2E90-95A2-9697A547FC4B}"/>
              </a:ext>
            </a:extLst>
          </p:cNvPr>
          <p:cNvSpPr txBox="1"/>
          <p:nvPr/>
        </p:nvSpPr>
        <p:spPr>
          <a:xfrm>
            <a:off x="8256170" y="2460575"/>
            <a:ext cx="766557" cy="830997"/>
          </a:xfrm>
          <a:prstGeom prst="rect">
            <a:avLst/>
          </a:prstGeom>
          <a:noFill/>
        </p:spPr>
        <p:txBody>
          <a:bodyPr wrap="none" rtlCol="0">
            <a:spAutoFit/>
          </a:bodyPr>
          <a:lstStyle/>
          <a:p>
            <a:pPr algn="ctr"/>
            <a:r>
              <a:rPr lang="en-GB" sz="1600" dirty="0">
                <a:solidFill>
                  <a:schemeClr val="accent2"/>
                </a:solidFill>
                <a:latin typeface="Arial" panose="020B0604020202020204" pitchFamily="34" charset="0"/>
                <a:cs typeface="Arial" panose="020B0604020202020204" pitchFamily="34" charset="0"/>
              </a:rPr>
              <a:t>96.8%</a:t>
            </a:r>
          </a:p>
          <a:p>
            <a:pPr algn="ctr"/>
            <a:endParaRPr lang="en-GB" sz="1600" dirty="0">
              <a:solidFill>
                <a:srgbClr val="0F3A85"/>
              </a:solidFill>
              <a:latin typeface="Arial" panose="020B0604020202020204" pitchFamily="34" charset="0"/>
              <a:cs typeface="Arial" panose="020B0604020202020204" pitchFamily="34" charset="0"/>
            </a:endParaRPr>
          </a:p>
          <a:p>
            <a:pPr algn="ctr"/>
            <a:r>
              <a:rPr lang="en-GB" sz="1600" dirty="0">
                <a:solidFill>
                  <a:schemeClr val="accent1"/>
                </a:solidFill>
                <a:latin typeface="Arial" panose="020B0604020202020204" pitchFamily="34" charset="0"/>
                <a:cs typeface="Arial" panose="020B0604020202020204" pitchFamily="34" charset="0"/>
              </a:rPr>
              <a:t>91.9%</a:t>
            </a:r>
          </a:p>
        </p:txBody>
      </p:sp>
      <p:sp>
        <p:nvSpPr>
          <p:cNvPr id="311" name="TextBox 310">
            <a:extLst>
              <a:ext uri="{FF2B5EF4-FFF2-40B4-BE49-F238E27FC236}">
                <a16:creationId xmlns:a16="http://schemas.microsoft.com/office/drawing/2014/main" id="{8DD0322E-0521-A450-91C0-7480197BBBFC}"/>
              </a:ext>
            </a:extLst>
          </p:cNvPr>
          <p:cNvSpPr txBox="1"/>
          <p:nvPr/>
        </p:nvSpPr>
        <p:spPr>
          <a:xfrm>
            <a:off x="9757676" y="2570041"/>
            <a:ext cx="766557" cy="1077218"/>
          </a:xfrm>
          <a:prstGeom prst="rect">
            <a:avLst/>
          </a:prstGeom>
          <a:noFill/>
        </p:spPr>
        <p:txBody>
          <a:bodyPr wrap="none" rtlCol="0">
            <a:spAutoFit/>
          </a:bodyPr>
          <a:lstStyle/>
          <a:p>
            <a:pPr algn="ctr"/>
            <a:r>
              <a:rPr lang="en-GB" sz="1600" dirty="0">
                <a:solidFill>
                  <a:schemeClr val="accent2"/>
                </a:solidFill>
                <a:latin typeface="Arial" panose="020B0604020202020204" pitchFamily="34" charset="0"/>
                <a:cs typeface="Arial" panose="020B0604020202020204" pitchFamily="34" charset="0"/>
              </a:rPr>
              <a:t>89.1%</a:t>
            </a:r>
          </a:p>
          <a:p>
            <a:pPr algn="ctr"/>
            <a:endParaRPr lang="en-GB" sz="1600" dirty="0">
              <a:solidFill>
                <a:srgbClr val="0F3A85"/>
              </a:solidFill>
              <a:latin typeface="Arial" panose="020B0604020202020204" pitchFamily="34" charset="0"/>
              <a:cs typeface="Arial" panose="020B0604020202020204" pitchFamily="34" charset="0"/>
            </a:endParaRPr>
          </a:p>
          <a:p>
            <a:pPr algn="ctr"/>
            <a:endParaRPr lang="en-GB" sz="1600" dirty="0">
              <a:solidFill>
                <a:srgbClr val="0F3A85"/>
              </a:solidFill>
              <a:latin typeface="Arial" panose="020B0604020202020204" pitchFamily="34" charset="0"/>
              <a:cs typeface="Arial" panose="020B0604020202020204" pitchFamily="34" charset="0"/>
            </a:endParaRPr>
          </a:p>
          <a:p>
            <a:pPr algn="ctr"/>
            <a:r>
              <a:rPr lang="en-GB" sz="1600" dirty="0">
                <a:solidFill>
                  <a:schemeClr val="accent1"/>
                </a:solidFill>
                <a:latin typeface="Arial" panose="020B0604020202020204" pitchFamily="34" charset="0"/>
                <a:cs typeface="Arial" panose="020B0604020202020204" pitchFamily="34" charset="0"/>
              </a:rPr>
              <a:t>80.6%</a:t>
            </a:r>
          </a:p>
        </p:txBody>
      </p:sp>
      <p:sp>
        <p:nvSpPr>
          <p:cNvPr id="312" name="TextBox 311">
            <a:extLst>
              <a:ext uri="{FF2B5EF4-FFF2-40B4-BE49-F238E27FC236}">
                <a16:creationId xmlns:a16="http://schemas.microsoft.com/office/drawing/2014/main" id="{4CE98666-2A69-8EC9-CC4A-6593DD9916B0}"/>
              </a:ext>
            </a:extLst>
          </p:cNvPr>
          <p:cNvSpPr txBox="1"/>
          <p:nvPr/>
        </p:nvSpPr>
        <p:spPr>
          <a:xfrm>
            <a:off x="6207092" y="5986820"/>
            <a:ext cx="457176" cy="276999"/>
          </a:xfrm>
          <a:prstGeom prst="rect">
            <a:avLst/>
          </a:prstGeom>
          <a:noFill/>
        </p:spPr>
        <p:txBody>
          <a:bodyPr wrap="none" rtlCol="0">
            <a:spAutoFit/>
          </a:bodyPr>
          <a:lstStyle/>
          <a:p>
            <a:pPr algn="r"/>
            <a:r>
              <a:rPr lang="en-GB" sz="1200" dirty="0">
                <a:solidFill>
                  <a:schemeClr val="accent2"/>
                </a:solidFill>
                <a:latin typeface="Arial" panose="020B0604020202020204" pitchFamily="34" charset="0"/>
                <a:cs typeface="Arial" panose="020B0604020202020204" pitchFamily="34" charset="0"/>
              </a:rPr>
              <a:t>Ade</a:t>
            </a:r>
          </a:p>
        </p:txBody>
      </p:sp>
      <p:sp>
        <p:nvSpPr>
          <p:cNvPr id="313" name="TextBox 312">
            <a:extLst>
              <a:ext uri="{FF2B5EF4-FFF2-40B4-BE49-F238E27FC236}">
                <a16:creationId xmlns:a16="http://schemas.microsoft.com/office/drawing/2014/main" id="{2BD8E684-561F-308F-CAF7-DE6068749647}"/>
              </a:ext>
            </a:extLst>
          </p:cNvPr>
          <p:cNvSpPr txBox="1"/>
          <p:nvPr/>
        </p:nvSpPr>
        <p:spPr>
          <a:xfrm>
            <a:off x="6154193" y="6194197"/>
            <a:ext cx="510075" cy="276999"/>
          </a:xfrm>
          <a:prstGeom prst="rect">
            <a:avLst/>
          </a:prstGeom>
          <a:noFill/>
        </p:spPr>
        <p:txBody>
          <a:bodyPr wrap="none" rtlCol="0">
            <a:spAutoFit/>
          </a:bodyPr>
          <a:lstStyle/>
          <a:p>
            <a:pPr algn="r"/>
            <a:r>
              <a:rPr lang="en-GB" sz="1200" dirty="0">
                <a:solidFill>
                  <a:schemeClr val="accent1"/>
                </a:solidFill>
                <a:latin typeface="Arial" panose="020B0604020202020204" pitchFamily="34" charset="0"/>
                <a:cs typeface="Arial" panose="020B0604020202020204" pitchFamily="34" charset="0"/>
              </a:rPr>
              <a:t>PBO</a:t>
            </a:r>
          </a:p>
        </p:txBody>
      </p:sp>
      <p:graphicFrame>
        <p:nvGraphicFramePr>
          <p:cNvPr id="314" name="Table 313">
            <a:extLst>
              <a:ext uri="{FF2B5EF4-FFF2-40B4-BE49-F238E27FC236}">
                <a16:creationId xmlns:a16="http://schemas.microsoft.com/office/drawing/2014/main" id="{31CF6CC4-B965-03BF-6E26-0AB6E079414F}"/>
              </a:ext>
            </a:extLst>
          </p:cNvPr>
          <p:cNvGraphicFramePr>
            <a:graphicFrameLocks noGrp="1"/>
          </p:cNvGraphicFramePr>
          <p:nvPr>
            <p:extLst>
              <p:ext uri="{D42A27DB-BD31-4B8C-83A1-F6EECF244321}">
                <p14:modId xmlns:p14="http://schemas.microsoft.com/office/powerpoint/2010/main" val="4096641432"/>
              </p:ext>
            </p:extLst>
          </p:nvPr>
        </p:nvGraphicFramePr>
        <p:xfrm>
          <a:off x="7714433" y="1728350"/>
          <a:ext cx="4064000" cy="764640"/>
        </p:xfrm>
        <a:graphic>
          <a:graphicData uri="http://schemas.openxmlformats.org/drawingml/2006/table">
            <a:tbl>
              <a:tblPr firstRow="1" bandRow="1">
                <a:tableStyleId>{69012ECD-51FC-41F1-AA8D-1B2483CD663E}</a:tableStyleId>
              </a:tblPr>
              <a:tblGrid>
                <a:gridCol w="1309510">
                  <a:extLst>
                    <a:ext uri="{9D8B030D-6E8A-4147-A177-3AD203B41FA5}">
                      <a16:colId xmlns:a16="http://schemas.microsoft.com/office/drawing/2014/main" val="2828410787"/>
                    </a:ext>
                  </a:extLst>
                </a:gridCol>
                <a:gridCol w="1274100">
                  <a:extLst>
                    <a:ext uri="{9D8B030D-6E8A-4147-A177-3AD203B41FA5}">
                      <a16:colId xmlns:a16="http://schemas.microsoft.com/office/drawing/2014/main" val="2235015851"/>
                    </a:ext>
                  </a:extLst>
                </a:gridCol>
                <a:gridCol w="1480390">
                  <a:extLst>
                    <a:ext uri="{9D8B030D-6E8A-4147-A177-3AD203B41FA5}">
                      <a16:colId xmlns:a16="http://schemas.microsoft.com/office/drawing/2014/main" val="3509603340"/>
                    </a:ext>
                  </a:extLst>
                </a:gridCol>
              </a:tblGrid>
              <a:tr h="247192">
                <a:tc>
                  <a:txBody>
                    <a:bodyPr/>
                    <a:lstStyle/>
                    <a:p>
                      <a:endParaRPr lang="en-GB" sz="1200" dirty="0">
                        <a:solidFill>
                          <a:srgbClr val="000000"/>
                        </a:solidFill>
                      </a:endParaRPr>
                    </a:p>
                  </a:txBody>
                  <a:tcPr marL="36000" marR="36000" marT="36000" marB="36000" anchor="ctr"/>
                </a:tc>
                <a:tc>
                  <a:txBody>
                    <a:bodyPr/>
                    <a:lstStyle/>
                    <a:p>
                      <a:pPr algn="ctr"/>
                      <a:r>
                        <a:rPr lang="en-GB" sz="1200" dirty="0" err="1">
                          <a:solidFill>
                            <a:schemeClr val="tx2"/>
                          </a:solidFill>
                        </a:rPr>
                        <a:t>Adebre</a:t>
                      </a:r>
                      <a:r>
                        <a:rPr lang="en-GB" sz="1200" dirty="0">
                          <a:solidFill>
                            <a:schemeClr val="tx2"/>
                          </a:solidFill>
                        </a:rPr>
                        <a:t> (n=251)</a:t>
                      </a:r>
                    </a:p>
                  </a:txBody>
                  <a:tcPr marL="36000" marR="36000" marT="36000" marB="36000" anchor="ctr"/>
                </a:tc>
                <a:tc>
                  <a:txBody>
                    <a:bodyPr/>
                    <a:lstStyle/>
                    <a:p>
                      <a:pPr algn="ctr"/>
                      <a:r>
                        <a:rPr lang="en-GB" sz="1200" dirty="0">
                          <a:solidFill>
                            <a:schemeClr val="tx2"/>
                          </a:solidFill>
                        </a:rPr>
                        <a:t>Placebo (n=250)</a:t>
                      </a:r>
                    </a:p>
                  </a:txBody>
                  <a:tcPr marL="36000" marR="36000" marT="36000" marB="36000" anchor="ctr"/>
                </a:tc>
                <a:extLst>
                  <a:ext uri="{0D108BD9-81ED-4DB2-BD59-A6C34878D82A}">
                    <a16:rowId xmlns:a16="http://schemas.microsoft.com/office/drawing/2014/main" val="1170812184"/>
                  </a:ext>
                </a:extLst>
              </a:tr>
              <a:tr h="247192">
                <a:tc>
                  <a:txBody>
                    <a:bodyPr/>
                    <a:lstStyle/>
                    <a:p>
                      <a:r>
                        <a:rPr lang="en-GB" sz="1200" dirty="0">
                          <a:solidFill>
                            <a:srgbClr val="000000"/>
                          </a:solidFill>
                        </a:rPr>
                        <a:t>Events, n (%)</a:t>
                      </a:r>
                    </a:p>
                  </a:txBody>
                  <a:tcPr marL="36000" marR="36000" marT="36000" marB="36000" anchor="ctr"/>
                </a:tc>
                <a:tc>
                  <a:txBody>
                    <a:bodyPr/>
                    <a:lstStyle/>
                    <a:p>
                      <a:pPr algn="ctr"/>
                      <a:r>
                        <a:rPr lang="en-GB" sz="1200" dirty="0">
                          <a:solidFill>
                            <a:srgbClr val="000000"/>
                          </a:solidFill>
                        </a:rPr>
                        <a:t>32 (12.7)</a:t>
                      </a:r>
                    </a:p>
                  </a:txBody>
                  <a:tcPr marL="36000" marR="36000" marT="36000" marB="36000" anchor="ctr"/>
                </a:tc>
                <a:tc>
                  <a:txBody>
                    <a:bodyPr/>
                    <a:lstStyle/>
                    <a:p>
                      <a:pPr algn="ctr"/>
                      <a:r>
                        <a:rPr lang="en-GB" sz="1200" dirty="0">
                          <a:solidFill>
                            <a:srgbClr val="000000"/>
                          </a:solidFill>
                        </a:rPr>
                        <a:t>50 (20.0)</a:t>
                      </a:r>
                    </a:p>
                  </a:txBody>
                  <a:tcPr marL="36000" marR="36000" marT="36000" marB="36000" anchor="ctr"/>
                </a:tc>
                <a:extLst>
                  <a:ext uri="{0D108BD9-81ED-4DB2-BD59-A6C34878D82A}">
                    <a16:rowId xmlns:a16="http://schemas.microsoft.com/office/drawing/2014/main" val="3005898156"/>
                  </a:ext>
                </a:extLst>
              </a:tr>
              <a:tr h="247192">
                <a:tc>
                  <a:txBody>
                    <a:bodyPr/>
                    <a:lstStyle/>
                    <a:p>
                      <a:r>
                        <a:rPr lang="en-GB" sz="1200" dirty="0">
                          <a:solidFill>
                            <a:srgbClr val="000000"/>
                          </a:solidFill>
                        </a:rPr>
                        <a:t>HR (95%CI)</a:t>
                      </a:r>
                    </a:p>
                  </a:txBody>
                  <a:tcPr marL="36000" marR="36000" marT="36000" marB="36000" anchor="ctr"/>
                </a:tc>
                <a:tc gridSpan="2">
                  <a:txBody>
                    <a:bodyPr/>
                    <a:lstStyle/>
                    <a:p>
                      <a:pPr algn="ctr"/>
                      <a:r>
                        <a:rPr lang="en-GB" sz="1200" dirty="0">
                          <a:solidFill>
                            <a:srgbClr val="000000"/>
                          </a:solidFill>
                        </a:rPr>
                        <a:t>0.57 (0.36, 0.86)</a:t>
                      </a:r>
                    </a:p>
                  </a:txBody>
                  <a:tcPr marL="36000" marR="36000" marT="36000" marB="36000" anchor="ctr"/>
                </a:tc>
                <a:tc hMerge="1">
                  <a:txBody>
                    <a:bodyPr/>
                    <a:lstStyle/>
                    <a:p>
                      <a:pPr algn="ctr"/>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graphicFrame>
        <p:nvGraphicFramePr>
          <p:cNvPr id="315" name="Table 314">
            <a:extLst>
              <a:ext uri="{FF2B5EF4-FFF2-40B4-BE49-F238E27FC236}">
                <a16:creationId xmlns:a16="http://schemas.microsoft.com/office/drawing/2014/main" id="{3FBCF46E-FC37-6A22-9ACB-C494132F3F13}"/>
              </a:ext>
            </a:extLst>
          </p:cNvPr>
          <p:cNvGraphicFramePr>
            <a:graphicFrameLocks noGrp="1"/>
          </p:cNvGraphicFramePr>
          <p:nvPr>
            <p:extLst>
              <p:ext uri="{D42A27DB-BD31-4B8C-83A1-F6EECF244321}">
                <p14:modId xmlns:p14="http://schemas.microsoft.com/office/powerpoint/2010/main" val="917351596"/>
              </p:ext>
            </p:extLst>
          </p:nvPr>
        </p:nvGraphicFramePr>
        <p:xfrm>
          <a:off x="1063192" y="1728350"/>
          <a:ext cx="4912465" cy="764640"/>
        </p:xfrm>
        <a:graphic>
          <a:graphicData uri="http://schemas.openxmlformats.org/drawingml/2006/table">
            <a:tbl>
              <a:tblPr firstRow="1" bandRow="1">
                <a:tableStyleId>{69012ECD-51FC-41F1-AA8D-1B2483CD663E}</a:tableStyleId>
              </a:tblPr>
              <a:tblGrid>
                <a:gridCol w="2157975">
                  <a:extLst>
                    <a:ext uri="{9D8B030D-6E8A-4147-A177-3AD203B41FA5}">
                      <a16:colId xmlns:a16="http://schemas.microsoft.com/office/drawing/2014/main" val="2828410787"/>
                    </a:ext>
                  </a:extLst>
                </a:gridCol>
                <a:gridCol w="1274100">
                  <a:extLst>
                    <a:ext uri="{9D8B030D-6E8A-4147-A177-3AD203B41FA5}">
                      <a16:colId xmlns:a16="http://schemas.microsoft.com/office/drawing/2014/main" val="2235015851"/>
                    </a:ext>
                  </a:extLst>
                </a:gridCol>
                <a:gridCol w="1480390">
                  <a:extLst>
                    <a:ext uri="{9D8B030D-6E8A-4147-A177-3AD203B41FA5}">
                      <a16:colId xmlns:a16="http://schemas.microsoft.com/office/drawing/2014/main" val="3509603340"/>
                    </a:ext>
                  </a:extLst>
                </a:gridCol>
              </a:tblGrid>
              <a:tr h="247192">
                <a:tc>
                  <a:txBody>
                    <a:bodyPr/>
                    <a:lstStyle/>
                    <a:p>
                      <a:endParaRPr lang="en-GB" sz="1200" dirty="0">
                        <a:solidFill>
                          <a:srgbClr val="000000"/>
                        </a:solidFill>
                      </a:endParaRPr>
                    </a:p>
                  </a:txBody>
                  <a:tcPr marL="36000" marR="36000" marT="36000" marB="36000" anchor="ctr"/>
                </a:tc>
                <a:tc>
                  <a:txBody>
                    <a:bodyPr/>
                    <a:lstStyle/>
                    <a:p>
                      <a:pPr algn="ctr"/>
                      <a:r>
                        <a:rPr lang="en-GB" sz="1200" dirty="0" err="1">
                          <a:solidFill>
                            <a:schemeClr val="tx2"/>
                          </a:solidFill>
                        </a:rPr>
                        <a:t>Adebre</a:t>
                      </a:r>
                      <a:r>
                        <a:rPr lang="en-GB" sz="1200" dirty="0">
                          <a:solidFill>
                            <a:schemeClr val="tx2"/>
                          </a:solidFill>
                        </a:rPr>
                        <a:t> (n=251)</a:t>
                      </a:r>
                    </a:p>
                  </a:txBody>
                  <a:tcPr marL="36000" marR="36000" marT="36000" marB="36000" anchor="ctr"/>
                </a:tc>
                <a:tc>
                  <a:txBody>
                    <a:bodyPr/>
                    <a:lstStyle/>
                    <a:p>
                      <a:pPr algn="ctr"/>
                      <a:r>
                        <a:rPr lang="en-GB" sz="1200" dirty="0">
                          <a:solidFill>
                            <a:schemeClr val="tx2"/>
                          </a:solidFill>
                        </a:rPr>
                        <a:t>Placebo (n=250)</a:t>
                      </a:r>
                    </a:p>
                  </a:txBody>
                  <a:tcPr marL="36000" marR="36000" marT="36000" marB="36000" anchor="ctr"/>
                </a:tc>
                <a:extLst>
                  <a:ext uri="{0D108BD9-81ED-4DB2-BD59-A6C34878D82A}">
                    <a16:rowId xmlns:a16="http://schemas.microsoft.com/office/drawing/2014/main" val="1170812184"/>
                  </a:ext>
                </a:extLst>
              </a:tr>
              <a:tr h="247192">
                <a:tc>
                  <a:txBody>
                    <a:bodyPr/>
                    <a:lstStyle/>
                    <a:p>
                      <a:r>
                        <a:rPr lang="en-GB" sz="1200" dirty="0">
                          <a:solidFill>
                            <a:srgbClr val="000000"/>
                          </a:solidFill>
                        </a:rPr>
                        <a:t>Events, n (%)</a:t>
                      </a:r>
                    </a:p>
                  </a:txBody>
                  <a:tcPr marL="36000" marR="36000" marT="36000" marB="36000" anchor="ctr">
                    <a:solidFill>
                      <a:schemeClr val="tx2"/>
                    </a:solidFill>
                  </a:tcPr>
                </a:tc>
                <a:tc>
                  <a:txBody>
                    <a:bodyPr/>
                    <a:lstStyle/>
                    <a:p>
                      <a:pPr algn="ctr"/>
                      <a:r>
                        <a:rPr lang="en-GB" sz="1200" dirty="0">
                          <a:solidFill>
                            <a:srgbClr val="000000"/>
                          </a:solidFill>
                        </a:rPr>
                        <a:t>62 (24.7)</a:t>
                      </a:r>
                    </a:p>
                  </a:txBody>
                  <a:tcPr marL="36000" marR="36000" marT="36000" marB="36000" anchor="ctr">
                    <a:solidFill>
                      <a:schemeClr val="tx2"/>
                    </a:solidFill>
                  </a:tcPr>
                </a:tc>
                <a:tc>
                  <a:txBody>
                    <a:bodyPr/>
                    <a:lstStyle/>
                    <a:p>
                      <a:pPr algn="ctr"/>
                      <a:r>
                        <a:rPr lang="en-GB" sz="1200" dirty="0">
                          <a:solidFill>
                            <a:srgbClr val="000000"/>
                          </a:solidFill>
                        </a:rPr>
                        <a:t>96 (38.4)</a:t>
                      </a:r>
                    </a:p>
                  </a:txBody>
                  <a:tcPr marL="36000" marR="36000" marT="36000" marB="36000" anchor="ctr">
                    <a:solidFill>
                      <a:schemeClr val="tx2"/>
                    </a:solidFill>
                  </a:tcPr>
                </a:tc>
                <a:extLst>
                  <a:ext uri="{0D108BD9-81ED-4DB2-BD59-A6C34878D82A}">
                    <a16:rowId xmlns:a16="http://schemas.microsoft.com/office/drawing/2014/main" val="3005898156"/>
                  </a:ext>
                </a:extLst>
              </a:tr>
              <a:tr h="24719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0000"/>
                          </a:solidFill>
                        </a:rPr>
                        <a:t>HR (95%CI); p-value (1-sided)</a:t>
                      </a:r>
                    </a:p>
                  </a:txBody>
                  <a:tcPr marL="36000" marR="36000" marT="36000" marB="36000" anchor="ctr">
                    <a:solidFill>
                      <a:schemeClr val="tx2"/>
                    </a:solidFill>
                  </a:tcPr>
                </a:tc>
                <a:tc gridSpan="2">
                  <a:txBody>
                    <a:bodyPr/>
                    <a:lstStyle/>
                    <a:p>
                      <a:pPr algn="ctr"/>
                      <a:r>
                        <a:rPr lang="en-GB" sz="1200" dirty="0">
                          <a:solidFill>
                            <a:srgbClr val="000000"/>
                          </a:solidFill>
                        </a:rPr>
                        <a:t>0.52 (0.38, 0.72); &lt;0.001</a:t>
                      </a:r>
                    </a:p>
                  </a:txBody>
                  <a:tcPr marL="36000" marR="36000" marT="36000" marB="36000" anchor="ctr">
                    <a:solidFill>
                      <a:schemeClr val="tx2"/>
                    </a:solidFill>
                  </a:tcPr>
                </a:tc>
                <a:tc hMerge="1">
                  <a:txBody>
                    <a:bodyPr/>
                    <a:lstStyle/>
                    <a:p>
                      <a:pPr algn="ctr"/>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sp>
        <p:nvSpPr>
          <p:cNvPr id="316" name="Free-form: Shape 315">
            <a:extLst>
              <a:ext uri="{FF2B5EF4-FFF2-40B4-BE49-F238E27FC236}">
                <a16:creationId xmlns:a16="http://schemas.microsoft.com/office/drawing/2014/main" id="{6688A7DB-F6F8-C897-BF50-6ED52A17831E}"/>
              </a:ext>
            </a:extLst>
          </p:cNvPr>
          <p:cNvSpPr/>
          <p:nvPr/>
        </p:nvSpPr>
        <p:spPr>
          <a:xfrm>
            <a:off x="6797242" y="2663480"/>
            <a:ext cx="4913690" cy="737053"/>
          </a:xfrm>
          <a:custGeom>
            <a:avLst/>
            <a:gdLst>
              <a:gd name="csX0" fmla="*/ 4913690 w 4913690"/>
              <a:gd name="csY0" fmla="*/ 737053 h 737053"/>
              <a:gd name="csX1" fmla="*/ 4384520 w 4913690"/>
              <a:gd name="csY1" fmla="*/ 737053 h 737053"/>
              <a:gd name="csX2" fmla="*/ 4384520 w 4913690"/>
              <a:gd name="csY2" fmla="*/ 676577 h 737053"/>
              <a:gd name="csX3" fmla="*/ 4354287 w 4913690"/>
              <a:gd name="csY3" fmla="*/ 676577 h 737053"/>
              <a:gd name="csX4" fmla="*/ 4354287 w 4913690"/>
              <a:gd name="csY4" fmla="*/ 506488 h 737053"/>
              <a:gd name="csX5" fmla="*/ 4199315 w 4913690"/>
              <a:gd name="csY5" fmla="*/ 506488 h 737053"/>
              <a:gd name="csX6" fmla="*/ 4199315 w 4913690"/>
              <a:gd name="csY6" fmla="*/ 419553 h 737053"/>
              <a:gd name="csX7" fmla="*/ 4010330 w 4913690"/>
              <a:gd name="csY7" fmla="*/ 419553 h 737053"/>
              <a:gd name="csX8" fmla="*/ 4010330 w 4913690"/>
              <a:gd name="csY8" fmla="*/ 374196 h 737053"/>
              <a:gd name="csX9" fmla="*/ 3602117 w 4913690"/>
              <a:gd name="csY9" fmla="*/ 374196 h 737053"/>
              <a:gd name="csX10" fmla="*/ 3602117 w 4913690"/>
              <a:gd name="csY10" fmla="*/ 332619 h 737053"/>
              <a:gd name="csX11" fmla="*/ 3110741 w 4913690"/>
              <a:gd name="csY11" fmla="*/ 332619 h 737053"/>
              <a:gd name="csX12" fmla="*/ 3110741 w 4913690"/>
              <a:gd name="csY12" fmla="*/ 313720 h 737053"/>
              <a:gd name="csX13" fmla="*/ 3065383 w 4913690"/>
              <a:gd name="csY13" fmla="*/ 313720 h 737053"/>
              <a:gd name="csX14" fmla="*/ 3065383 w 4913690"/>
              <a:gd name="csY14" fmla="*/ 294822 h 737053"/>
              <a:gd name="csX15" fmla="*/ 2944435 w 4913690"/>
              <a:gd name="csY15" fmla="*/ 294822 h 737053"/>
              <a:gd name="csX16" fmla="*/ 2944435 w 4913690"/>
              <a:gd name="csY16" fmla="*/ 272143 h 737053"/>
              <a:gd name="csX17" fmla="*/ 2827258 w 4913690"/>
              <a:gd name="csY17" fmla="*/ 272143 h 737053"/>
              <a:gd name="csX18" fmla="*/ 2827258 w 4913690"/>
              <a:gd name="csY18" fmla="*/ 253244 h 737053"/>
              <a:gd name="csX19" fmla="*/ 2645836 w 4913690"/>
              <a:gd name="csY19" fmla="*/ 253244 h 737053"/>
              <a:gd name="csX20" fmla="*/ 2645836 w 4913690"/>
              <a:gd name="csY20" fmla="*/ 241905 h 737053"/>
              <a:gd name="csX21" fmla="*/ 2426608 w 4913690"/>
              <a:gd name="csY21" fmla="*/ 241905 h 737053"/>
              <a:gd name="csX22" fmla="*/ 2426608 w 4913690"/>
              <a:gd name="csY22" fmla="*/ 211667 h 737053"/>
              <a:gd name="csX23" fmla="*/ 2294315 w 4913690"/>
              <a:gd name="csY23" fmla="*/ 211667 h 737053"/>
              <a:gd name="csX24" fmla="*/ 2294315 w 4913690"/>
              <a:gd name="csY24" fmla="*/ 196548 h 737053"/>
              <a:gd name="csX25" fmla="*/ 2165804 w 4913690"/>
              <a:gd name="csY25" fmla="*/ 196548 h 737053"/>
              <a:gd name="csX26" fmla="*/ 2165804 w 4913690"/>
              <a:gd name="csY26" fmla="*/ 170089 h 737053"/>
              <a:gd name="csX27" fmla="*/ 2029730 w 4913690"/>
              <a:gd name="csY27" fmla="*/ 170089 h 737053"/>
              <a:gd name="csX28" fmla="*/ 2029730 w 4913690"/>
              <a:gd name="csY28" fmla="*/ 143630 h 737053"/>
              <a:gd name="csX29" fmla="*/ 1750028 w 4913690"/>
              <a:gd name="csY29" fmla="*/ 143630 h 737053"/>
              <a:gd name="csX30" fmla="*/ 1750028 w 4913690"/>
              <a:gd name="csY30" fmla="*/ 132292 h 737053"/>
              <a:gd name="csX31" fmla="*/ 1576159 w 4913690"/>
              <a:gd name="csY31" fmla="*/ 132292 h 737053"/>
              <a:gd name="csX32" fmla="*/ 1576159 w 4913690"/>
              <a:gd name="csY32" fmla="*/ 109613 h 737053"/>
              <a:gd name="csX33" fmla="*/ 1534582 w 4913690"/>
              <a:gd name="csY33" fmla="*/ 109613 h 737053"/>
              <a:gd name="csX34" fmla="*/ 1534582 w 4913690"/>
              <a:gd name="csY34" fmla="*/ 90714 h 737053"/>
              <a:gd name="csX35" fmla="*/ 1485443 w 4913690"/>
              <a:gd name="csY35" fmla="*/ 90714 h 737053"/>
              <a:gd name="csX36" fmla="*/ 1485443 w 4913690"/>
              <a:gd name="csY36" fmla="*/ 68035 h 737053"/>
              <a:gd name="csX37" fmla="*/ 1228420 w 4913690"/>
              <a:gd name="csY37" fmla="*/ 68035 h 737053"/>
              <a:gd name="csX38" fmla="*/ 1228420 w 4913690"/>
              <a:gd name="csY38" fmla="*/ 45357 h 737053"/>
              <a:gd name="csX39" fmla="*/ 1152830 w 4913690"/>
              <a:gd name="csY39" fmla="*/ 45357 h 737053"/>
              <a:gd name="csX40" fmla="*/ 1152830 w 4913690"/>
              <a:gd name="csY40" fmla="*/ 34018 h 737053"/>
              <a:gd name="csX41" fmla="*/ 551845 w 4913690"/>
              <a:gd name="csY41" fmla="*/ 34018 h 737053"/>
              <a:gd name="csX42" fmla="*/ 551845 w 4913690"/>
              <a:gd name="csY42" fmla="*/ 26458 h 737053"/>
              <a:gd name="csX43" fmla="*/ 521607 w 4913690"/>
              <a:gd name="csY43" fmla="*/ 26458 h 737053"/>
              <a:gd name="csX44" fmla="*/ 521607 w 4913690"/>
              <a:gd name="csY44" fmla="*/ 0 h 737053"/>
              <a:gd name="csX45" fmla="*/ 313720 w 4913690"/>
              <a:gd name="csY45" fmla="*/ 0 h 737053"/>
              <a:gd name="csX46" fmla="*/ 313720 w 4913690"/>
              <a:gd name="csY46" fmla="*/ 3780 h 737053"/>
              <a:gd name="csX47" fmla="*/ 0 w 4913690"/>
              <a:gd name="csY47" fmla="*/ 3780 h 73705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Lst>
            <a:rect l="l" t="t" r="r" b="b"/>
            <a:pathLst>
              <a:path w="4913690" h="737053">
                <a:moveTo>
                  <a:pt x="4913690" y="737053"/>
                </a:moveTo>
                <a:lnTo>
                  <a:pt x="4384520" y="737053"/>
                </a:lnTo>
                <a:lnTo>
                  <a:pt x="4384520" y="676577"/>
                </a:lnTo>
                <a:lnTo>
                  <a:pt x="4354287" y="676577"/>
                </a:lnTo>
                <a:lnTo>
                  <a:pt x="4354287" y="506488"/>
                </a:lnTo>
                <a:lnTo>
                  <a:pt x="4199315" y="506488"/>
                </a:lnTo>
                <a:lnTo>
                  <a:pt x="4199315" y="419553"/>
                </a:lnTo>
                <a:lnTo>
                  <a:pt x="4010330" y="419553"/>
                </a:lnTo>
                <a:lnTo>
                  <a:pt x="4010330" y="374196"/>
                </a:lnTo>
                <a:lnTo>
                  <a:pt x="3602117" y="374196"/>
                </a:lnTo>
                <a:lnTo>
                  <a:pt x="3602117" y="332619"/>
                </a:lnTo>
                <a:lnTo>
                  <a:pt x="3110741" y="332619"/>
                </a:lnTo>
                <a:lnTo>
                  <a:pt x="3110741" y="313720"/>
                </a:lnTo>
                <a:lnTo>
                  <a:pt x="3065383" y="313720"/>
                </a:lnTo>
                <a:lnTo>
                  <a:pt x="3065383" y="294822"/>
                </a:lnTo>
                <a:lnTo>
                  <a:pt x="2944435" y="294822"/>
                </a:lnTo>
                <a:lnTo>
                  <a:pt x="2944435" y="272143"/>
                </a:lnTo>
                <a:lnTo>
                  <a:pt x="2827258" y="272143"/>
                </a:lnTo>
                <a:lnTo>
                  <a:pt x="2827258" y="253244"/>
                </a:lnTo>
                <a:lnTo>
                  <a:pt x="2645836" y="253244"/>
                </a:lnTo>
                <a:lnTo>
                  <a:pt x="2645836" y="241905"/>
                </a:lnTo>
                <a:lnTo>
                  <a:pt x="2426608" y="241905"/>
                </a:lnTo>
                <a:lnTo>
                  <a:pt x="2426608" y="211667"/>
                </a:lnTo>
                <a:lnTo>
                  <a:pt x="2294315" y="211667"/>
                </a:lnTo>
                <a:lnTo>
                  <a:pt x="2294315" y="196548"/>
                </a:lnTo>
                <a:lnTo>
                  <a:pt x="2165804" y="196548"/>
                </a:lnTo>
                <a:lnTo>
                  <a:pt x="2165804" y="170089"/>
                </a:lnTo>
                <a:lnTo>
                  <a:pt x="2029730" y="170089"/>
                </a:lnTo>
                <a:lnTo>
                  <a:pt x="2029730" y="143630"/>
                </a:lnTo>
                <a:lnTo>
                  <a:pt x="1750028" y="143630"/>
                </a:lnTo>
                <a:lnTo>
                  <a:pt x="1750028" y="132292"/>
                </a:lnTo>
                <a:lnTo>
                  <a:pt x="1576159" y="132292"/>
                </a:lnTo>
                <a:lnTo>
                  <a:pt x="1576159" y="109613"/>
                </a:lnTo>
                <a:lnTo>
                  <a:pt x="1534582" y="109613"/>
                </a:lnTo>
                <a:lnTo>
                  <a:pt x="1534582" y="90714"/>
                </a:lnTo>
                <a:lnTo>
                  <a:pt x="1485443" y="90714"/>
                </a:lnTo>
                <a:lnTo>
                  <a:pt x="1485443" y="68035"/>
                </a:lnTo>
                <a:lnTo>
                  <a:pt x="1228420" y="68035"/>
                </a:lnTo>
                <a:lnTo>
                  <a:pt x="1228420" y="45357"/>
                </a:lnTo>
                <a:lnTo>
                  <a:pt x="1152830" y="45357"/>
                </a:lnTo>
                <a:lnTo>
                  <a:pt x="1152830" y="34018"/>
                </a:lnTo>
                <a:lnTo>
                  <a:pt x="551845" y="34018"/>
                </a:lnTo>
                <a:lnTo>
                  <a:pt x="551845" y="26458"/>
                </a:lnTo>
                <a:lnTo>
                  <a:pt x="521607" y="26458"/>
                </a:lnTo>
                <a:lnTo>
                  <a:pt x="521607" y="0"/>
                </a:lnTo>
                <a:lnTo>
                  <a:pt x="313720" y="0"/>
                </a:lnTo>
                <a:lnTo>
                  <a:pt x="313720" y="3780"/>
                </a:lnTo>
                <a:lnTo>
                  <a:pt x="0" y="378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nvGrpSpPr>
          <p:cNvPr id="317" name="Group 316">
            <a:extLst>
              <a:ext uri="{FF2B5EF4-FFF2-40B4-BE49-F238E27FC236}">
                <a16:creationId xmlns:a16="http://schemas.microsoft.com/office/drawing/2014/main" id="{A58CC9AC-60CC-9708-FF17-BB5E4B309359}"/>
              </a:ext>
            </a:extLst>
          </p:cNvPr>
          <p:cNvGrpSpPr/>
          <p:nvPr/>
        </p:nvGrpSpPr>
        <p:grpSpPr>
          <a:xfrm>
            <a:off x="7129407" y="2604905"/>
            <a:ext cx="4617835" cy="815427"/>
            <a:chOff x="11884629" y="3613785"/>
            <a:chExt cx="4617835" cy="815427"/>
          </a:xfrm>
        </p:grpSpPr>
        <p:sp>
          <p:nvSpPr>
            <p:cNvPr id="318" name="Free-form: Shape 317">
              <a:extLst>
                <a:ext uri="{FF2B5EF4-FFF2-40B4-BE49-F238E27FC236}">
                  <a16:creationId xmlns:a16="http://schemas.microsoft.com/office/drawing/2014/main" id="{FE0747C8-BE25-D389-C86F-7F3B98B78C7E}"/>
                </a:ext>
              </a:extLst>
            </p:cNvPr>
            <p:cNvSpPr/>
            <p:nvPr/>
          </p:nvSpPr>
          <p:spPr>
            <a:xfrm>
              <a:off x="11884629" y="3613785"/>
              <a:ext cx="54000" cy="68850"/>
            </a:xfrm>
            <a:custGeom>
              <a:avLst/>
              <a:gdLst>
                <a:gd name="csX0" fmla="*/ 0 w 9525"/>
                <a:gd name="csY0" fmla="*/ 0 h 68850"/>
                <a:gd name="csX1" fmla="*/ 0 w 9525"/>
                <a:gd name="csY1" fmla="*/ 68850 h 68850"/>
              </a:gdLst>
              <a:ahLst/>
              <a:cxnLst>
                <a:cxn ang="0">
                  <a:pos x="csX0" y="csY0"/>
                </a:cxn>
                <a:cxn ang="0">
                  <a:pos x="csX1" y="csY1"/>
                </a:cxn>
              </a:cxnLst>
              <a:rect l="l" t="t" r="r" b="b"/>
              <a:pathLst>
                <a:path w="9525" h="68850">
                  <a:moveTo>
                    <a:pt x="0" y="0"/>
                  </a:moveTo>
                  <a:lnTo>
                    <a:pt x="0" y="6885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19" name="Free-form: Shape 318">
              <a:extLst>
                <a:ext uri="{FF2B5EF4-FFF2-40B4-BE49-F238E27FC236}">
                  <a16:creationId xmlns:a16="http://schemas.microsoft.com/office/drawing/2014/main" id="{7FAAA237-1441-0733-53D8-F5D303CA357D}"/>
                </a:ext>
              </a:extLst>
            </p:cNvPr>
            <p:cNvSpPr/>
            <p:nvPr/>
          </p:nvSpPr>
          <p:spPr>
            <a:xfrm>
              <a:off x="12951427" y="3689985"/>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20" name="Free-form: Shape 319">
              <a:extLst>
                <a:ext uri="{FF2B5EF4-FFF2-40B4-BE49-F238E27FC236}">
                  <a16:creationId xmlns:a16="http://schemas.microsoft.com/office/drawing/2014/main" id="{0C75B202-8ADD-3823-3F43-615EF62CCF3E}"/>
                </a:ext>
              </a:extLst>
            </p:cNvPr>
            <p:cNvSpPr/>
            <p:nvPr/>
          </p:nvSpPr>
          <p:spPr>
            <a:xfrm>
              <a:off x="13351477" y="3766185"/>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21" name="Free-form: Shape 320">
              <a:extLst>
                <a:ext uri="{FF2B5EF4-FFF2-40B4-BE49-F238E27FC236}">
                  <a16:creationId xmlns:a16="http://schemas.microsoft.com/office/drawing/2014/main" id="{24C9E018-0F10-EED8-76C8-57FC5BD2F85F}"/>
                </a:ext>
              </a:extLst>
            </p:cNvPr>
            <p:cNvSpPr/>
            <p:nvPr/>
          </p:nvSpPr>
          <p:spPr>
            <a:xfrm>
              <a:off x="13599127" y="3766185"/>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22" name="Free-form: Shape 321">
              <a:extLst>
                <a:ext uri="{FF2B5EF4-FFF2-40B4-BE49-F238E27FC236}">
                  <a16:creationId xmlns:a16="http://schemas.microsoft.com/office/drawing/2014/main" id="{9E17E0C0-6827-CF96-C802-47C33ADC9E36}"/>
                </a:ext>
              </a:extLst>
            </p:cNvPr>
            <p:cNvSpPr/>
            <p:nvPr/>
          </p:nvSpPr>
          <p:spPr>
            <a:xfrm>
              <a:off x="13618177" y="3785235"/>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23" name="Free-form: Shape 322">
              <a:extLst>
                <a:ext uri="{FF2B5EF4-FFF2-40B4-BE49-F238E27FC236}">
                  <a16:creationId xmlns:a16="http://schemas.microsoft.com/office/drawing/2014/main" id="{9D8A8284-160C-277C-5EE1-61FEE32D4D77}"/>
                </a:ext>
              </a:extLst>
            </p:cNvPr>
            <p:cNvSpPr/>
            <p:nvPr/>
          </p:nvSpPr>
          <p:spPr>
            <a:xfrm>
              <a:off x="13637227" y="3785235"/>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24" name="Free-form: Shape 323">
              <a:extLst>
                <a:ext uri="{FF2B5EF4-FFF2-40B4-BE49-F238E27FC236}">
                  <a16:creationId xmlns:a16="http://schemas.microsoft.com/office/drawing/2014/main" id="{7AF29F82-14E5-41E1-C737-1A4E037327F7}"/>
                </a:ext>
              </a:extLst>
            </p:cNvPr>
            <p:cNvSpPr/>
            <p:nvPr/>
          </p:nvSpPr>
          <p:spPr>
            <a:xfrm>
              <a:off x="13656277" y="3785235"/>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25" name="Free-form: Shape 324">
              <a:extLst>
                <a:ext uri="{FF2B5EF4-FFF2-40B4-BE49-F238E27FC236}">
                  <a16:creationId xmlns:a16="http://schemas.microsoft.com/office/drawing/2014/main" id="{A4FB1B46-9430-ED35-7DEE-1246671A5EB6}"/>
                </a:ext>
              </a:extLst>
            </p:cNvPr>
            <p:cNvSpPr/>
            <p:nvPr/>
          </p:nvSpPr>
          <p:spPr>
            <a:xfrm>
              <a:off x="13675327" y="3785235"/>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26" name="Free-form: Shape 325">
              <a:extLst>
                <a:ext uri="{FF2B5EF4-FFF2-40B4-BE49-F238E27FC236}">
                  <a16:creationId xmlns:a16="http://schemas.microsoft.com/office/drawing/2014/main" id="{ABCE9E83-1442-A521-266A-14433EFC3851}"/>
                </a:ext>
              </a:extLst>
            </p:cNvPr>
            <p:cNvSpPr/>
            <p:nvPr/>
          </p:nvSpPr>
          <p:spPr>
            <a:xfrm>
              <a:off x="13713427" y="3785235"/>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27" name="Free-form: Shape 326">
              <a:extLst>
                <a:ext uri="{FF2B5EF4-FFF2-40B4-BE49-F238E27FC236}">
                  <a16:creationId xmlns:a16="http://schemas.microsoft.com/office/drawing/2014/main" id="{0DFDCE56-F194-8248-37FE-09BDBC4F6AE8}"/>
                </a:ext>
              </a:extLst>
            </p:cNvPr>
            <p:cNvSpPr/>
            <p:nvPr/>
          </p:nvSpPr>
          <p:spPr>
            <a:xfrm>
              <a:off x="13736258" y="3815624"/>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28" name="Free-form: Shape 327">
              <a:extLst>
                <a:ext uri="{FF2B5EF4-FFF2-40B4-BE49-F238E27FC236}">
                  <a16:creationId xmlns:a16="http://schemas.microsoft.com/office/drawing/2014/main" id="{89B4A4BB-9478-BBD4-B9DE-BA8C59780730}"/>
                </a:ext>
              </a:extLst>
            </p:cNvPr>
            <p:cNvSpPr/>
            <p:nvPr/>
          </p:nvSpPr>
          <p:spPr>
            <a:xfrm>
              <a:off x="13774358" y="3815624"/>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29" name="Free-form: Shape 328">
              <a:extLst>
                <a:ext uri="{FF2B5EF4-FFF2-40B4-BE49-F238E27FC236}">
                  <a16:creationId xmlns:a16="http://schemas.microsoft.com/office/drawing/2014/main" id="{EDB6A8E1-5D84-35E8-F648-8DADB2563AEC}"/>
                </a:ext>
              </a:extLst>
            </p:cNvPr>
            <p:cNvSpPr/>
            <p:nvPr/>
          </p:nvSpPr>
          <p:spPr>
            <a:xfrm>
              <a:off x="13812458" y="3815624"/>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30" name="Free-form: Shape 329">
              <a:extLst>
                <a:ext uri="{FF2B5EF4-FFF2-40B4-BE49-F238E27FC236}">
                  <a16:creationId xmlns:a16="http://schemas.microsoft.com/office/drawing/2014/main" id="{9858F508-C32C-1CC0-F128-B8815B8A5DEF}"/>
                </a:ext>
              </a:extLst>
            </p:cNvPr>
            <p:cNvSpPr/>
            <p:nvPr/>
          </p:nvSpPr>
          <p:spPr>
            <a:xfrm>
              <a:off x="13850558" y="3815624"/>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31" name="Free-form: Shape 330">
              <a:extLst>
                <a:ext uri="{FF2B5EF4-FFF2-40B4-BE49-F238E27FC236}">
                  <a16:creationId xmlns:a16="http://schemas.microsoft.com/office/drawing/2014/main" id="{57D234EE-6C10-0C39-71B3-65C5EF7AC02A}"/>
                </a:ext>
              </a:extLst>
            </p:cNvPr>
            <p:cNvSpPr/>
            <p:nvPr/>
          </p:nvSpPr>
          <p:spPr>
            <a:xfrm>
              <a:off x="13869608" y="3834674"/>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32" name="Free-form: Shape 331">
              <a:extLst>
                <a:ext uri="{FF2B5EF4-FFF2-40B4-BE49-F238E27FC236}">
                  <a16:creationId xmlns:a16="http://schemas.microsoft.com/office/drawing/2014/main" id="{3AEC25F3-4553-EFD5-E728-27A6DBE3451C}"/>
                </a:ext>
              </a:extLst>
            </p:cNvPr>
            <p:cNvSpPr/>
            <p:nvPr/>
          </p:nvSpPr>
          <p:spPr>
            <a:xfrm>
              <a:off x="13983908" y="3834674"/>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33" name="Free-form: Shape 332">
              <a:extLst>
                <a:ext uri="{FF2B5EF4-FFF2-40B4-BE49-F238E27FC236}">
                  <a16:creationId xmlns:a16="http://schemas.microsoft.com/office/drawing/2014/main" id="{513B0CDE-9A2A-0BD1-93D0-E1A17AFE868F}"/>
                </a:ext>
              </a:extLst>
            </p:cNvPr>
            <p:cNvSpPr/>
            <p:nvPr/>
          </p:nvSpPr>
          <p:spPr>
            <a:xfrm>
              <a:off x="14010521" y="38612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34" name="Free-form: Shape 333">
              <a:extLst>
                <a:ext uri="{FF2B5EF4-FFF2-40B4-BE49-F238E27FC236}">
                  <a16:creationId xmlns:a16="http://schemas.microsoft.com/office/drawing/2014/main" id="{326A61BD-0BDF-A904-5DD8-DFB12B76E7CD}"/>
                </a:ext>
              </a:extLst>
            </p:cNvPr>
            <p:cNvSpPr/>
            <p:nvPr/>
          </p:nvSpPr>
          <p:spPr>
            <a:xfrm>
              <a:off x="14029571" y="38612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35" name="Free-form: Shape 334">
              <a:extLst>
                <a:ext uri="{FF2B5EF4-FFF2-40B4-BE49-F238E27FC236}">
                  <a16:creationId xmlns:a16="http://schemas.microsoft.com/office/drawing/2014/main" id="{C6FBCA9E-361B-A2C9-1D47-897A592CE1B9}"/>
                </a:ext>
              </a:extLst>
            </p:cNvPr>
            <p:cNvSpPr/>
            <p:nvPr/>
          </p:nvSpPr>
          <p:spPr>
            <a:xfrm>
              <a:off x="14048621" y="38612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36" name="Free-form: Shape 335">
              <a:extLst>
                <a:ext uri="{FF2B5EF4-FFF2-40B4-BE49-F238E27FC236}">
                  <a16:creationId xmlns:a16="http://schemas.microsoft.com/office/drawing/2014/main" id="{F3901449-714A-33A7-5F2B-FD1463886DB0}"/>
                </a:ext>
              </a:extLst>
            </p:cNvPr>
            <p:cNvSpPr/>
            <p:nvPr/>
          </p:nvSpPr>
          <p:spPr>
            <a:xfrm>
              <a:off x="14086721" y="38612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37" name="Free-form: Shape 336">
              <a:extLst>
                <a:ext uri="{FF2B5EF4-FFF2-40B4-BE49-F238E27FC236}">
                  <a16:creationId xmlns:a16="http://schemas.microsoft.com/office/drawing/2014/main" id="{ECF38673-6E4E-C47A-0A54-62ED0D7F8497}"/>
                </a:ext>
              </a:extLst>
            </p:cNvPr>
            <p:cNvSpPr/>
            <p:nvPr/>
          </p:nvSpPr>
          <p:spPr>
            <a:xfrm>
              <a:off x="14105771" y="38612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38" name="Free-form: Shape 337">
              <a:extLst>
                <a:ext uri="{FF2B5EF4-FFF2-40B4-BE49-F238E27FC236}">
                  <a16:creationId xmlns:a16="http://schemas.microsoft.com/office/drawing/2014/main" id="{A6147663-D82D-1364-053B-E47C39802E44}"/>
                </a:ext>
              </a:extLst>
            </p:cNvPr>
            <p:cNvSpPr/>
            <p:nvPr/>
          </p:nvSpPr>
          <p:spPr>
            <a:xfrm>
              <a:off x="14124821" y="38612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39" name="Free-form: Shape 338">
              <a:extLst>
                <a:ext uri="{FF2B5EF4-FFF2-40B4-BE49-F238E27FC236}">
                  <a16:creationId xmlns:a16="http://schemas.microsoft.com/office/drawing/2014/main" id="{2568139B-5373-506D-CD92-3AEF0B5449C5}"/>
                </a:ext>
              </a:extLst>
            </p:cNvPr>
            <p:cNvSpPr/>
            <p:nvPr/>
          </p:nvSpPr>
          <p:spPr>
            <a:xfrm>
              <a:off x="14143871" y="38612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40" name="Free-form: Shape 339">
              <a:extLst>
                <a:ext uri="{FF2B5EF4-FFF2-40B4-BE49-F238E27FC236}">
                  <a16:creationId xmlns:a16="http://schemas.microsoft.com/office/drawing/2014/main" id="{B925499F-1200-1815-AF13-99A703EE414A}"/>
                </a:ext>
              </a:extLst>
            </p:cNvPr>
            <p:cNvSpPr/>
            <p:nvPr/>
          </p:nvSpPr>
          <p:spPr>
            <a:xfrm>
              <a:off x="14162921" y="38612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41" name="Free-form: Shape 340">
              <a:extLst>
                <a:ext uri="{FF2B5EF4-FFF2-40B4-BE49-F238E27FC236}">
                  <a16:creationId xmlns:a16="http://schemas.microsoft.com/office/drawing/2014/main" id="{C7B16C62-24F1-89E0-92C6-A0B1696F3CCB}"/>
                </a:ext>
              </a:extLst>
            </p:cNvPr>
            <p:cNvSpPr/>
            <p:nvPr/>
          </p:nvSpPr>
          <p:spPr>
            <a:xfrm>
              <a:off x="14181971" y="38612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42" name="Free-form: Shape 341">
              <a:extLst>
                <a:ext uri="{FF2B5EF4-FFF2-40B4-BE49-F238E27FC236}">
                  <a16:creationId xmlns:a16="http://schemas.microsoft.com/office/drawing/2014/main" id="{F1AD338B-5672-2B85-52DE-54421FFF93A5}"/>
                </a:ext>
              </a:extLst>
            </p:cNvPr>
            <p:cNvSpPr/>
            <p:nvPr/>
          </p:nvSpPr>
          <p:spPr>
            <a:xfrm>
              <a:off x="14201021" y="38612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43" name="Free-form: Shape 342">
              <a:extLst>
                <a:ext uri="{FF2B5EF4-FFF2-40B4-BE49-F238E27FC236}">
                  <a16:creationId xmlns:a16="http://schemas.microsoft.com/office/drawing/2014/main" id="{E3997CBD-6077-9C28-E9FB-0307B4FC7327}"/>
                </a:ext>
              </a:extLst>
            </p:cNvPr>
            <p:cNvSpPr/>
            <p:nvPr/>
          </p:nvSpPr>
          <p:spPr>
            <a:xfrm>
              <a:off x="14220071" y="38803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44" name="Free-form: Shape 343">
              <a:extLst>
                <a:ext uri="{FF2B5EF4-FFF2-40B4-BE49-F238E27FC236}">
                  <a16:creationId xmlns:a16="http://schemas.microsoft.com/office/drawing/2014/main" id="{D11BBB03-EA97-41F1-EE80-64DBC63C30DE}"/>
                </a:ext>
              </a:extLst>
            </p:cNvPr>
            <p:cNvSpPr/>
            <p:nvPr/>
          </p:nvSpPr>
          <p:spPr>
            <a:xfrm>
              <a:off x="14239121" y="38803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45" name="Free-form: Shape 344">
              <a:extLst>
                <a:ext uri="{FF2B5EF4-FFF2-40B4-BE49-F238E27FC236}">
                  <a16:creationId xmlns:a16="http://schemas.microsoft.com/office/drawing/2014/main" id="{73A31609-18D6-2669-41BD-6417A3A8E64F}"/>
                </a:ext>
              </a:extLst>
            </p:cNvPr>
            <p:cNvSpPr/>
            <p:nvPr/>
          </p:nvSpPr>
          <p:spPr>
            <a:xfrm>
              <a:off x="14258171" y="38803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46" name="Free-form: Shape 345">
              <a:extLst>
                <a:ext uri="{FF2B5EF4-FFF2-40B4-BE49-F238E27FC236}">
                  <a16:creationId xmlns:a16="http://schemas.microsoft.com/office/drawing/2014/main" id="{B57FF847-544D-A9BA-1D3D-3DC7306DF8FB}"/>
                </a:ext>
              </a:extLst>
            </p:cNvPr>
            <p:cNvSpPr/>
            <p:nvPr/>
          </p:nvSpPr>
          <p:spPr>
            <a:xfrm>
              <a:off x="14296271" y="38803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47" name="Free-form: Shape 346">
              <a:extLst>
                <a:ext uri="{FF2B5EF4-FFF2-40B4-BE49-F238E27FC236}">
                  <a16:creationId xmlns:a16="http://schemas.microsoft.com/office/drawing/2014/main" id="{E211A974-8472-CCE6-A5DB-82AD036F7A93}"/>
                </a:ext>
              </a:extLst>
            </p:cNvPr>
            <p:cNvSpPr/>
            <p:nvPr/>
          </p:nvSpPr>
          <p:spPr>
            <a:xfrm>
              <a:off x="14315321" y="38803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48" name="Free-form: Shape 347">
              <a:extLst>
                <a:ext uri="{FF2B5EF4-FFF2-40B4-BE49-F238E27FC236}">
                  <a16:creationId xmlns:a16="http://schemas.microsoft.com/office/drawing/2014/main" id="{DC44D136-945F-BE81-EE44-E0A8929A0844}"/>
                </a:ext>
              </a:extLst>
            </p:cNvPr>
            <p:cNvSpPr/>
            <p:nvPr/>
          </p:nvSpPr>
          <p:spPr>
            <a:xfrm>
              <a:off x="14334371" y="38803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49" name="Free-form: Shape 348">
              <a:extLst>
                <a:ext uri="{FF2B5EF4-FFF2-40B4-BE49-F238E27FC236}">
                  <a16:creationId xmlns:a16="http://schemas.microsoft.com/office/drawing/2014/main" id="{017ECE67-C355-6E4B-B0DD-8EA8E7C374B5}"/>
                </a:ext>
              </a:extLst>
            </p:cNvPr>
            <p:cNvSpPr/>
            <p:nvPr/>
          </p:nvSpPr>
          <p:spPr>
            <a:xfrm>
              <a:off x="14391521" y="38803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50" name="Free-form: Shape 349">
              <a:extLst>
                <a:ext uri="{FF2B5EF4-FFF2-40B4-BE49-F238E27FC236}">
                  <a16:creationId xmlns:a16="http://schemas.microsoft.com/office/drawing/2014/main" id="{734B6DF2-9F93-3AEB-63F3-0491CFF7D1AA}"/>
                </a:ext>
              </a:extLst>
            </p:cNvPr>
            <p:cNvSpPr/>
            <p:nvPr/>
          </p:nvSpPr>
          <p:spPr>
            <a:xfrm>
              <a:off x="14410571" y="38993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51" name="Free-form: Shape 350">
              <a:extLst>
                <a:ext uri="{FF2B5EF4-FFF2-40B4-BE49-F238E27FC236}">
                  <a16:creationId xmlns:a16="http://schemas.microsoft.com/office/drawing/2014/main" id="{A3DEB36A-349F-6791-5206-4AF595EC5613}"/>
                </a:ext>
              </a:extLst>
            </p:cNvPr>
            <p:cNvSpPr/>
            <p:nvPr/>
          </p:nvSpPr>
          <p:spPr>
            <a:xfrm>
              <a:off x="14448671" y="38993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52" name="Free-form: Shape 351">
              <a:extLst>
                <a:ext uri="{FF2B5EF4-FFF2-40B4-BE49-F238E27FC236}">
                  <a16:creationId xmlns:a16="http://schemas.microsoft.com/office/drawing/2014/main" id="{4C122498-B486-D5D6-BE01-7DE9152DFEAD}"/>
                </a:ext>
              </a:extLst>
            </p:cNvPr>
            <p:cNvSpPr/>
            <p:nvPr/>
          </p:nvSpPr>
          <p:spPr>
            <a:xfrm>
              <a:off x="14467721" y="38993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53" name="Free-form: Shape 352">
              <a:extLst>
                <a:ext uri="{FF2B5EF4-FFF2-40B4-BE49-F238E27FC236}">
                  <a16:creationId xmlns:a16="http://schemas.microsoft.com/office/drawing/2014/main" id="{631544EC-97F7-F0E9-0C26-B62F750A1BB8}"/>
                </a:ext>
              </a:extLst>
            </p:cNvPr>
            <p:cNvSpPr/>
            <p:nvPr/>
          </p:nvSpPr>
          <p:spPr>
            <a:xfrm>
              <a:off x="14486771" y="38993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54" name="Free-form: Shape 353">
              <a:extLst>
                <a:ext uri="{FF2B5EF4-FFF2-40B4-BE49-F238E27FC236}">
                  <a16:creationId xmlns:a16="http://schemas.microsoft.com/office/drawing/2014/main" id="{303385FF-B375-28E0-6649-5742202E38A9}"/>
                </a:ext>
              </a:extLst>
            </p:cNvPr>
            <p:cNvSpPr/>
            <p:nvPr/>
          </p:nvSpPr>
          <p:spPr>
            <a:xfrm>
              <a:off x="14505821" y="39184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55" name="Free-form: Shape 354">
              <a:extLst>
                <a:ext uri="{FF2B5EF4-FFF2-40B4-BE49-F238E27FC236}">
                  <a16:creationId xmlns:a16="http://schemas.microsoft.com/office/drawing/2014/main" id="{20161F39-BA61-93F9-B525-68D8B0F4FE9C}"/>
                </a:ext>
              </a:extLst>
            </p:cNvPr>
            <p:cNvSpPr/>
            <p:nvPr/>
          </p:nvSpPr>
          <p:spPr>
            <a:xfrm>
              <a:off x="14524871" y="39184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56" name="Free-form: Shape 355">
              <a:extLst>
                <a:ext uri="{FF2B5EF4-FFF2-40B4-BE49-F238E27FC236}">
                  <a16:creationId xmlns:a16="http://schemas.microsoft.com/office/drawing/2014/main" id="{088D2504-6685-DD21-C516-6307951D4387}"/>
                </a:ext>
              </a:extLst>
            </p:cNvPr>
            <p:cNvSpPr/>
            <p:nvPr/>
          </p:nvSpPr>
          <p:spPr>
            <a:xfrm>
              <a:off x="14543921" y="39184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57" name="Free-form: Shape 356">
              <a:extLst>
                <a:ext uri="{FF2B5EF4-FFF2-40B4-BE49-F238E27FC236}">
                  <a16:creationId xmlns:a16="http://schemas.microsoft.com/office/drawing/2014/main" id="{BC105195-10B6-E726-F702-8E1E6E1376A0}"/>
                </a:ext>
              </a:extLst>
            </p:cNvPr>
            <p:cNvSpPr/>
            <p:nvPr/>
          </p:nvSpPr>
          <p:spPr>
            <a:xfrm>
              <a:off x="14562971" y="39184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58" name="Free-form: Shape 357">
              <a:extLst>
                <a:ext uri="{FF2B5EF4-FFF2-40B4-BE49-F238E27FC236}">
                  <a16:creationId xmlns:a16="http://schemas.microsoft.com/office/drawing/2014/main" id="{D3EB4FEE-35A9-FA60-6876-41BB7A13AD50}"/>
                </a:ext>
              </a:extLst>
            </p:cNvPr>
            <p:cNvSpPr/>
            <p:nvPr/>
          </p:nvSpPr>
          <p:spPr>
            <a:xfrm>
              <a:off x="14601071" y="39184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59" name="Free-form: Shape 358">
              <a:extLst>
                <a:ext uri="{FF2B5EF4-FFF2-40B4-BE49-F238E27FC236}">
                  <a16:creationId xmlns:a16="http://schemas.microsoft.com/office/drawing/2014/main" id="{4936B1C6-15B4-1067-272C-9ACC7BBC6880}"/>
                </a:ext>
              </a:extLst>
            </p:cNvPr>
            <p:cNvSpPr/>
            <p:nvPr/>
          </p:nvSpPr>
          <p:spPr>
            <a:xfrm>
              <a:off x="14620121" y="39374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60" name="Free-form: Shape 359">
              <a:extLst>
                <a:ext uri="{FF2B5EF4-FFF2-40B4-BE49-F238E27FC236}">
                  <a16:creationId xmlns:a16="http://schemas.microsoft.com/office/drawing/2014/main" id="{1B38F62C-8D23-5B34-2AFB-7168D608E8F6}"/>
                </a:ext>
              </a:extLst>
            </p:cNvPr>
            <p:cNvSpPr/>
            <p:nvPr/>
          </p:nvSpPr>
          <p:spPr>
            <a:xfrm>
              <a:off x="14639171" y="39374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61" name="Free-form: Shape 360">
              <a:extLst>
                <a:ext uri="{FF2B5EF4-FFF2-40B4-BE49-F238E27FC236}">
                  <a16:creationId xmlns:a16="http://schemas.microsoft.com/office/drawing/2014/main" id="{D8FDB9BE-DE5C-ADD6-7FF7-CADA03E18653}"/>
                </a:ext>
              </a:extLst>
            </p:cNvPr>
            <p:cNvSpPr/>
            <p:nvPr/>
          </p:nvSpPr>
          <p:spPr>
            <a:xfrm>
              <a:off x="14658221" y="39374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62" name="Free-form: Shape 361">
              <a:extLst>
                <a:ext uri="{FF2B5EF4-FFF2-40B4-BE49-F238E27FC236}">
                  <a16:creationId xmlns:a16="http://schemas.microsoft.com/office/drawing/2014/main" id="{E121F8CA-12BA-2EEE-9B50-6B15DFC9E242}"/>
                </a:ext>
              </a:extLst>
            </p:cNvPr>
            <p:cNvSpPr/>
            <p:nvPr/>
          </p:nvSpPr>
          <p:spPr>
            <a:xfrm>
              <a:off x="1467727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63" name="Free-form: Shape 362">
              <a:extLst>
                <a:ext uri="{FF2B5EF4-FFF2-40B4-BE49-F238E27FC236}">
                  <a16:creationId xmlns:a16="http://schemas.microsoft.com/office/drawing/2014/main" id="{1B54B4FA-EE65-4995-20D1-80CE42B0781A}"/>
                </a:ext>
              </a:extLst>
            </p:cNvPr>
            <p:cNvSpPr/>
            <p:nvPr/>
          </p:nvSpPr>
          <p:spPr>
            <a:xfrm>
              <a:off x="1471537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64" name="Free-form: Shape 363">
              <a:extLst>
                <a:ext uri="{FF2B5EF4-FFF2-40B4-BE49-F238E27FC236}">
                  <a16:creationId xmlns:a16="http://schemas.microsoft.com/office/drawing/2014/main" id="{432CD5CE-C0D2-22CC-DC46-479F5B06443D}"/>
                </a:ext>
              </a:extLst>
            </p:cNvPr>
            <p:cNvSpPr/>
            <p:nvPr/>
          </p:nvSpPr>
          <p:spPr>
            <a:xfrm>
              <a:off x="1473442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65" name="Free-form: Shape 364">
              <a:extLst>
                <a:ext uri="{FF2B5EF4-FFF2-40B4-BE49-F238E27FC236}">
                  <a16:creationId xmlns:a16="http://schemas.microsoft.com/office/drawing/2014/main" id="{EFF7BAFF-B4C1-29D6-9602-AC095FE50A70}"/>
                </a:ext>
              </a:extLst>
            </p:cNvPr>
            <p:cNvSpPr/>
            <p:nvPr/>
          </p:nvSpPr>
          <p:spPr>
            <a:xfrm>
              <a:off x="1477252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66" name="Free-form: Shape 365">
              <a:extLst>
                <a:ext uri="{FF2B5EF4-FFF2-40B4-BE49-F238E27FC236}">
                  <a16:creationId xmlns:a16="http://schemas.microsoft.com/office/drawing/2014/main" id="{C94A3918-2D8A-7476-B305-7A589BE2582E}"/>
                </a:ext>
              </a:extLst>
            </p:cNvPr>
            <p:cNvSpPr/>
            <p:nvPr/>
          </p:nvSpPr>
          <p:spPr>
            <a:xfrm>
              <a:off x="1479157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67" name="Free-form: Shape 366">
              <a:extLst>
                <a:ext uri="{FF2B5EF4-FFF2-40B4-BE49-F238E27FC236}">
                  <a16:creationId xmlns:a16="http://schemas.microsoft.com/office/drawing/2014/main" id="{0800450D-F205-3772-20E0-4AF167CE86D7}"/>
                </a:ext>
              </a:extLst>
            </p:cNvPr>
            <p:cNvSpPr/>
            <p:nvPr/>
          </p:nvSpPr>
          <p:spPr>
            <a:xfrm>
              <a:off x="1481062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68" name="Free-form: Shape 367">
              <a:extLst>
                <a:ext uri="{FF2B5EF4-FFF2-40B4-BE49-F238E27FC236}">
                  <a16:creationId xmlns:a16="http://schemas.microsoft.com/office/drawing/2014/main" id="{08A9B7C6-2E2B-546E-3655-A3F9B4B8CBD7}"/>
                </a:ext>
              </a:extLst>
            </p:cNvPr>
            <p:cNvSpPr/>
            <p:nvPr/>
          </p:nvSpPr>
          <p:spPr>
            <a:xfrm>
              <a:off x="1482967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69" name="Free-form: Shape 368">
              <a:extLst>
                <a:ext uri="{FF2B5EF4-FFF2-40B4-BE49-F238E27FC236}">
                  <a16:creationId xmlns:a16="http://schemas.microsoft.com/office/drawing/2014/main" id="{E5D34A97-ABED-A2A6-0F9A-99D3BA92EF1D}"/>
                </a:ext>
              </a:extLst>
            </p:cNvPr>
            <p:cNvSpPr/>
            <p:nvPr/>
          </p:nvSpPr>
          <p:spPr>
            <a:xfrm>
              <a:off x="1484872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70" name="Free-form: Shape 369">
              <a:extLst>
                <a:ext uri="{FF2B5EF4-FFF2-40B4-BE49-F238E27FC236}">
                  <a16:creationId xmlns:a16="http://schemas.microsoft.com/office/drawing/2014/main" id="{9A1C7663-7FA1-1B4A-005C-77996B3FA267}"/>
                </a:ext>
              </a:extLst>
            </p:cNvPr>
            <p:cNvSpPr/>
            <p:nvPr/>
          </p:nvSpPr>
          <p:spPr>
            <a:xfrm>
              <a:off x="1486777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71" name="Free-form: Shape 370">
              <a:extLst>
                <a:ext uri="{FF2B5EF4-FFF2-40B4-BE49-F238E27FC236}">
                  <a16:creationId xmlns:a16="http://schemas.microsoft.com/office/drawing/2014/main" id="{E3357856-BFEB-5C0F-A16A-F530D5896C6D}"/>
                </a:ext>
              </a:extLst>
            </p:cNvPr>
            <p:cNvSpPr/>
            <p:nvPr/>
          </p:nvSpPr>
          <p:spPr>
            <a:xfrm>
              <a:off x="1488682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72" name="Free-form: Shape 371">
              <a:extLst>
                <a:ext uri="{FF2B5EF4-FFF2-40B4-BE49-F238E27FC236}">
                  <a16:creationId xmlns:a16="http://schemas.microsoft.com/office/drawing/2014/main" id="{A5355186-91C6-B9D6-4CAE-138CAB368FD9}"/>
                </a:ext>
              </a:extLst>
            </p:cNvPr>
            <p:cNvSpPr/>
            <p:nvPr/>
          </p:nvSpPr>
          <p:spPr>
            <a:xfrm>
              <a:off x="1490587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73" name="Free-form: Shape 372">
              <a:extLst>
                <a:ext uri="{FF2B5EF4-FFF2-40B4-BE49-F238E27FC236}">
                  <a16:creationId xmlns:a16="http://schemas.microsoft.com/office/drawing/2014/main" id="{7EB4E73B-34E2-5C17-3E71-DEC7F2BA5E45}"/>
                </a:ext>
              </a:extLst>
            </p:cNvPr>
            <p:cNvSpPr/>
            <p:nvPr/>
          </p:nvSpPr>
          <p:spPr>
            <a:xfrm>
              <a:off x="1492492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74" name="Free-form: Shape 373">
              <a:extLst>
                <a:ext uri="{FF2B5EF4-FFF2-40B4-BE49-F238E27FC236}">
                  <a16:creationId xmlns:a16="http://schemas.microsoft.com/office/drawing/2014/main" id="{3472A2D0-9927-0429-311A-E612AA89FD57}"/>
                </a:ext>
              </a:extLst>
            </p:cNvPr>
            <p:cNvSpPr/>
            <p:nvPr/>
          </p:nvSpPr>
          <p:spPr>
            <a:xfrm>
              <a:off x="1494397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75" name="Free-form: Shape 374">
              <a:extLst>
                <a:ext uri="{FF2B5EF4-FFF2-40B4-BE49-F238E27FC236}">
                  <a16:creationId xmlns:a16="http://schemas.microsoft.com/office/drawing/2014/main" id="{883F7FFC-FB26-0042-DF30-534F63BA5282}"/>
                </a:ext>
              </a:extLst>
            </p:cNvPr>
            <p:cNvSpPr/>
            <p:nvPr/>
          </p:nvSpPr>
          <p:spPr>
            <a:xfrm>
              <a:off x="1496302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76" name="Free-form: Shape 375">
              <a:extLst>
                <a:ext uri="{FF2B5EF4-FFF2-40B4-BE49-F238E27FC236}">
                  <a16:creationId xmlns:a16="http://schemas.microsoft.com/office/drawing/2014/main" id="{5CFDD58C-24E9-C59E-D3BF-6735AB9585E8}"/>
                </a:ext>
              </a:extLst>
            </p:cNvPr>
            <p:cNvSpPr/>
            <p:nvPr/>
          </p:nvSpPr>
          <p:spPr>
            <a:xfrm>
              <a:off x="1502017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77" name="Free-form: Shape 376">
              <a:extLst>
                <a:ext uri="{FF2B5EF4-FFF2-40B4-BE49-F238E27FC236}">
                  <a16:creationId xmlns:a16="http://schemas.microsoft.com/office/drawing/2014/main" id="{93FF7E3B-1C08-569E-8459-8B6B8E5173F5}"/>
                </a:ext>
              </a:extLst>
            </p:cNvPr>
            <p:cNvSpPr/>
            <p:nvPr/>
          </p:nvSpPr>
          <p:spPr>
            <a:xfrm>
              <a:off x="1505827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78" name="Free-form: Shape 377">
              <a:extLst>
                <a:ext uri="{FF2B5EF4-FFF2-40B4-BE49-F238E27FC236}">
                  <a16:creationId xmlns:a16="http://schemas.microsoft.com/office/drawing/2014/main" id="{986A0BD9-071C-3209-03BD-00866EBEEE53}"/>
                </a:ext>
              </a:extLst>
            </p:cNvPr>
            <p:cNvSpPr/>
            <p:nvPr/>
          </p:nvSpPr>
          <p:spPr>
            <a:xfrm>
              <a:off x="1507732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79" name="Free-form: Shape 378">
              <a:extLst>
                <a:ext uri="{FF2B5EF4-FFF2-40B4-BE49-F238E27FC236}">
                  <a16:creationId xmlns:a16="http://schemas.microsoft.com/office/drawing/2014/main" id="{1940D67C-9FB5-DD55-770F-C89F44FF488D}"/>
                </a:ext>
              </a:extLst>
            </p:cNvPr>
            <p:cNvSpPr/>
            <p:nvPr/>
          </p:nvSpPr>
          <p:spPr>
            <a:xfrm>
              <a:off x="1515352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80" name="Free-form: Shape 379">
              <a:extLst>
                <a:ext uri="{FF2B5EF4-FFF2-40B4-BE49-F238E27FC236}">
                  <a16:creationId xmlns:a16="http://schemas.microsoft.com/office/drawing/2014/main" id="{8586E1C1-A76B-2C02-8CF9-FDFEED5070C9}"/>
                </a:ext>
              </a:extLst>
            </p:cNvPr>
            <p:cNvSpPr/>
            <p:nvPr/>
          </p:nvSpPr>
          <p:spPr>
            <a:xfrm>
              <a:off x="1515352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81" name="Free-form: Shape 380">
              <a:extLst>
                <a:ext uri="{FF2B5EF4-FFF2-40B4-BE49-F238E27FC236}">
                  <a16:creationId xmlns:a16="http://schemas.microsoft.com/office/drawing/2014/main" id="{C0643555-6983-6008-99B3-DB6E0B60C751}"/>
                </a:ext>
              </a:extLst>
            </p:cNvPr>
            <p:cNvSpPr/>
            <p:nvPr/>
          </p:nvSpPr>
          <p:spPr>
            <a:xfrm>
              <a:off x="1517257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82" name="Free-form: Shape 381">
              <a:extLst>
                <a:ext uri="{FF2B5EF4-FFF2-40B4-BE49-F238E27FC236}">
                  <a16:creationId xmlns:a16="http://schemas.microsoft.com/office/drawing/2014/main" id="{551CE771-9157-1F89-5C99-3F2058A167FC}"/>
                </a:ext>
              </a:extLst>
            </p:cNvPr>
            <p:cNvSpPr/>
            <p:nvPr/>
          </p:nvSpPr>
          <p:spPr>
            <a:xfrm>
              <a:off x="1519162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83" name="Free-form: Shape 382">
              <a:extLst>
                <a:ext uri="{FF2B5EF4-FFF2-40B4-BE49-F238E27FC236}">
                  <a16:creationId xmlns:a16="http://schemas.microsoft.com/office/drawing/2014/main" id="{F139563A-1449-293C-D455-6A58C68AFB3A}"/>
                </a:ext>
              </a:extLst>
            </p:cNvPr>
            <p:cNvSpPr/>
            <p:nvPr/>
          </p:nvSpPr>
          <p:spPr>
            <a:xfrm>
              <a:off x="1522972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84" name="Free-form: Shape 383">
              <a:extLst>
                <a:ext uri="{FF2B5EF4-FFF2-40B4-BE49-F238E27FC236}">
                  <a16:creationId xmlns:a16="http://schemas.microsoft.com/office/drawing/2014/main" id="{901701C0-3B3A-29C7-A580-F54492E852FE}"/>
                </a:ext>
              </a:extLst>
            </p:cNvPr>
            <p:cNvSpPr/>
            <p:nvPr/>
          </p:nvSpPr>
          <p:spPr>
            <a:xfrm>
              <a:off x="1524877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85" name="Free-form: Shape 384">
              <a:extLst>
                <a:ext uri="{FF2B5EF4-FFF2-40B4-BE49-F238E27FC236}">
                  <a16:creationId xmlns:a16="http://schemas.microsoft.com/office/drawing/2014/main" id="{54AE9EB3-C11A-CD47-5C2B-2B0ADD885F6F}"/>
                </a:ext>
              </a:extLst>
            </p:cNvPr>
            <p:cNvSpPr/>
            <p:nvPr/>
          </p:nvSpPr>
          <p:spPr>
            <a:xfrm>
              <a:off x="1526782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86" name="Free-form: Shape 385">
              <a:extLst>
                <a:ext uri="{FF2B5EF4-FFF2-40B4-BE49-F238E27FC236}">
                  <a16:creationId xmlns:a16="http://schemas.microsoft.com/office/drawing/2014/main" id="{E73958B6-C040-9162-665B-FDDD7310FE24}"/>
                </a:ext>
              </a:extLst>
            </p:cNvPr>
            <p:cNvSpPr/>
            <p:nvPr/>
          </p:nvSpPr>
          <p:spPr>
            <a:xfrm>
              <a:off x="1530592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87" name="Free-form: Shape 386">
              <a:extLst>
                <a:ext uri="{FF2B5EF4-FFF2-40B4-BE49-F238E27FC236}">
                  <a16:creationId xmlns:a16="http://schemas.microsoft.com/office/drawing/2014/main" id="{B81C5134-11DE-0EEC-C348-087E47DB4A23}"/>
                </a:ext>
              </a:extLst>
            </p:cNvPr>
            <p:cNvSpPr/>
            <p:nvPr/>
          </p:nvSpPr>
          <p:spPr>
            <a:xfrm>
              <a:off x="1534402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88" name="Free-form: Shape 387">
              <a:extLst>
                <a:ext uri="{FF2B5EF4-FFF2-40B4-BE49-F238E27FC236}">
                  <a16:creationId xmlns:a16="http://schemas.microsoft.com/office/drawing/2014/main" id="{F23A5C85-0681-2A6E-14B6-7062B159AE6B}"/>
                </a:ext>
              </a:extLst>
            </p:cNvPr>
            <p:cNvSpPr/>
            <p:nvPr/>
          </p:nvSpPr>
          <p:spPr>
            <a:xfrm>
              <a:off x="1536307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89" name="Free-form: Shape 388">
              <a:extLst>
                <a:ext uri="{FF2B5EF4-FFF2-40B4-BE49-F238E27FC236}">
                  <a16:creationId xmlns:a16="http://schemas.microsoft.com/office/drawing/2014/main" id="{F1C77C6C-D8C2-2B31-321C-49DECAFF461E}"/>
                </a:ext>
              </a:extLst>
            </p:cNvPr>
            <p:cNvSpPr/>
            <p:nvPr/>
          </p:nvSpPr>
          <p:spPr>
            <a:xfrm>
              <a:off x="1540117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90" name="Free-form: Shape 389">
              <a:extLst>
                <a:ext uri="{FF2B5EF4-FFF2-40B4-BE49-F238E27FC236}">
                  <a16:creationId xmlns:a16="http://schemas.microsoft.com/office/drawing/2014/main" id="{D6FC2258-6E05-1907-7510-D61D8FFCCFE9}"/>
                </a:ext>
              </a:extLst>
            </p:cNvPr>
            <p:cNvSpPr/>
            <p:nvPr/>
          </p:nvSpPr>
          <p:spPr>
            <a:xfrm>
              <a:off x="1543927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91" name="Free-form: Shape 390">
              <a:extLst>
                <a:ext uri="{FF2B5EF4-FFF2-40B4-BE49-F238E27FC236}">
                  <a16:creationId xmlns:a16="http://schemas.microsoft.com/office/drawing/2014/main" id="{D5C5065E-7018-086E-838E-1B27B83DDA69}"/>
                </a:ext>
              </a:extLst>
            </p:cNvPr>
            <p:cNvSpPr/>
            <p:nvPr/>
          </p:nvSpPr>
          <p:spPr>
            <a:xfrm>
              <a:off x="1547737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92" name="Free-form: Shape 391">
              <a:extLst>
                <a:ext uri="{FF2B5EF4-FFF2-40B4-BE49-F238E27FC236}">
                  <a16:creationId xmlns:a16="http://schemas.microsoft.com/office/drawing/2014/main" id="{72862135-2878-ECD2-3E01-7837FF8DE4DA}"/>
                </a:ext>
              </a:extLst>
            </p:cNvPr>
            <p:cNvSpPr/>
            <p:nvPr/>
          </p:nvSpPr>
          <p:spPr>
            <a:xfrm>
              <a:off x="1551547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93" name="Free-form: Shape 392">
              <a:extLst>
                <a:ext uri="{FF2B5EF4-FFF2-40B4-BE49-F238E27FC236}">
                  <a16:creationId xmlns:a16="http://schemas.microsoft.com/office/drawing/2014/main" id="{2F9A1F69-7BED-523C-C5C5-7C790BB213E4}"/>
                </a:ext>
              </a:extLst>
            </p:cNvPr>
            <p:cNvSpPr/>
            <p:nvPr/>
          </p:nvSpPr>
          <p:spPr>
            <a:xfrm>
              <a:off x="1553452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94" name="Free-form: Shape 393">
              <a:extLst>
                <a:ext uri="{FF2B5EF4-FFF2-40B4-BE49-F238E27FC236}">
                  <a16:creationId xmlns:a16="http://schemas.microsoft.com/office/drawing/2014/main" id="{285C5B88-8472-E587-6FCB-7DFEB57363CF}"/>
                </a:ext>
              </a:extLst>
            </p:cNvPr>
            <p:cNvSpPr/>
            <p:nvPr/>
          </p:nvSpPr>
          <p:spPr>
            <a:xfrm>
              <a:off x="1555357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95" name="Free-form: Shape 394">
              <a:extLst>
                <a:ext uri="{FF2B5EF4-FFF2-40B4-BE49-F238E27FC236}">
                  <a16:creationId xmlns:a16="http://schemas.microsoft.com/office/drawing/2014/main" id="{0EB80155-400B-2299-BE03-D43B4D18242C}"/>
                </a:ext>
              </a:extLst>
            </p:cNvPr>
            <p:cNvSpPr/>
            <p:nvPr/>
          </p:nvSpPr>
          <p:spPr>
            <a:xfrm>
              <a:off x="15637029" y="4036514"/>
              <a:ext cx="54000" cy="68849"/>
            </a:xfrm>
            <a:custGeom>
              <a:avLst/>
              <a:gdLst>
                <a:gd name="csX0" fmla="*/ 0 w 9525"/>
                <a:gd name="csY0" fmla="*/ 68850 h 68849"/>
                <a:gd name="csX1" fmla="*/ 0 w 9525"/>
                <a:gd name="csY1" fmla="*/ 0 h 68849"/>
              </a:gdLst>
              <a:ahLst/>
              <a:cxnLst>
                <a:cxn ang="0">
                  <a:pos x="csX0" y="csY0"/>
                </a:cxn>
                <a:cxn ang="0">
                  <a:pos x="csX1" y="csY1"/>
                </a:cxn>
              </a:cxnLst>
              <a:rect l="l" t="t" r="r" b="b"/>
              <a:pathLst>
                <a:path w="9525" h="68849">
                  <a:moveTo>
                    <a:pt x="0" y="68850"/>
                  </a:moveTo>
                  <a:lnTo>
                    <a:pt x="0" y="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96" name="Free-form: Shape 395">
              <a:extLst>
                <a:ext uri="{FF2B5EF4-FFF2-40B4-BE49-F238E27FC236}">
                  <a16:creationId xmlns:a16="http://schemas.microsoft.com/office/drawing/2014/main" id="{8D4EF77F-712C-0C8A-831E-CEDCA1164948}"/>
                </a:ext>
              </a:extLst>
            </p:cNvPr>
            <p:cNvSpPr/>
            <p:nvPr/>
          </p:nvSpPr>
          <p:spPr>
            <a:xfrm>
              <a:off x="15675129" y="4036514"/>
              <a:ext cx="54000" cy="68849"/>
            </a:xfrm>
            <a:custGeom>
              <a:avLst/>
              <a:gdLst>
                <a:gd name="csX0" fmla="*/ 0 w 9525"/>
                <a:gd name="csY0" fmla="*/ 68850 h 68849"/>
                <a:gd name="csX1" fmla="*/ 0 w 9525"/>
                <a:gd name="csY1" fmla="*/ 0 h 68849"/>
              </a:gdLst>
              <a:ahLst/>
              <a:cxnLst>
                <a:cxn ang="0">
                  <a:pos x="csX0" y="csY0"/>
                </a:cxn>
                <a:cxn ang="0">
                  <a:pos x="csX1" y="csY1"/>
                </a:cxn>
              </a:cxnLst>
              <a:rect l="l" t="t" r="r" b="b"/>
              <a:pathLst>
                <a:path w="9525" h="68849">
                  <a:moveTo>
                    <a:pt x="0" y="68850"/>
                  </a:moveTo>
                  <a:lnTo>
                    <a:pt x="0" y="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97" name="Free-form: Shape 396">
              <a:extLst>
                <a:ext uri="{FF2B5EF4-FFF2-40B4-BE49-F238E27FC236}">
                  <a16:creationId xmlns:a16="http://schemas.microsoft.com/office/drawing/2014/main" id="{4800C45F-FBC4-BC25-20E5-0C77BE4E7FA4}"/>
                </a:ext>
              </a:extLst>
            </p:cNvPr>
            <p:cNvSpPr/>
            <p:nvPr/>
          </p:nvSpPr>
          <p:spPr>
            <a:xfrm>
              <a:off x="15713229" y="4036514"/>
              <a:ext cx="54000" cy="68849"/>
            </a:xfrm>
            <a:custGeom>
              <a:avLst/>
              <a:gdLst>
                <a:gd name="csX0" fmla="*/ 0 w 9525"/>
                <a:gd name="csY0" fmla="*/ 68850 h 68849"/>
                <a:gd name="csX1" fmla="*/ 0 w 9525"/>
                <a:gd name="csY1" fmla="*/ 0 h 68849"/>
              </a:gdLst>
              <a:ahLst/>
              <a:cxnLst>
                <a:cxn ang="0">
                  <a:pos x="csX0" y="csY0"/>
                </a:cxn>
                <a:cxn ang="0">
                  <a:pos x="csX1" y="csY1"/>
                </a:cxn>
              </a:cxnLst>
              <a:rect l="l" t="t" r="r" b="b"/>
              <a:pathLst>
                <a:path w="9525" h="68849">
                  <a:moveTo>
                    <a:pt x="0" y="68850"/>
                  </a:moveTo>
                  <a:lnTo>
                    <a:pt x="0" y="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98" name="Free-form: Shape 397">
              <a:extLst>
                <a:ext uri="{FF2B5EF4-FFF2-40B4-BE49-F238E27FC236}">
                  <a16:creationId xmlns:a16="http://schemas.microsoft.com/office/drawing/2014/main" id="{F0A6DDD2-E711-3C63-55A8-72FDF12C249D}"/>
                </a:ext>
              </a:extLst>
            </p:cNvPr>
            <p:cNvSpPr/>
            <p:nvPr/>
          </p:nvSpPr>
          <p:spPr>
            <a:xfrm>
              <a:off x="15808479" y="4131764"/>
              <a:ext cx="54000" cy="68849"/>
            </a:xfrm>
            <a:custGeom>
              <a:avLst/>
              <a:gdLst>
                <a:gd name="csX0" fmla="*/ 0 w 9525"/>
                <a:gd name="csY0" fmla="*/ 68850 h 68849"/>
                <a:gd name="csX1" fmla="*/ 0 w 9525"/>
                <a:gd name="csY1" fmla="*/ 0 h 68849"/>
              </a:gdLst>
              <a:ahLst/>
              <a:cxnLst>
                <a:cxn ang="0">
                  <a:pos x="csX0" y="csY0"/>
                </a:cxn>
                <a:cxn ang="0">
                  <a:pos x="csX1" y="csY1"/>
                </a:cxn>
              </a:cxnLst>
              <a:rect l="l" t="t" r="r" b="b"/>
              <a:pathLst>
                <a:path w="9525" h="68849">
                  <a:moveTo>
                    <a:pt x="0" y="68850"/>
                  </a:moveTo>
                  <a:lnTo>
                    <a:pt x="0" y="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99" name="Free-form: Shape 398">
              <a:extLst>
                <a:ext uri="{FF2B5EF4-FFF2-40B4-BE49-F238E27FC236}">
                  <a16:creationId xmlns:a16="http://schemas.microsoft.com/office/drawing/2014/main" id="{1AFDC360-9676-F73C-E382-F2450B653072}"/>
                </a:ext>
              </a:extLst>
            </p:cNvPr>
            <p:cNvSpPr/>
            <p:nvPr/>
          </p:nvSpPr>
          <p:spPr>
            <a:xfrm>
              <a:off x="15827529" y="4131764"/>
              <a:ext cx="54000" cy="68849"/>
            </a:xfrm>
            <a:custGeom>
              <a:avLst/>
              <a:gdLst>
                <a:gd name="csX0" fmla="*/ 0 w 9525"/>
                <a:gd name="csY0" fmla="*/ 68850 h 68849"/>
                <a:gd name="csX1" fmla="*/ 0 w 9525"/>
                <a:gd name="csY1" fmla="*/ 0 h 68849"/>
              </a:gdLst>
              <a:ahLst/>
              <a:cxnLst>
                <a:cxn ang="0">
                  <a:pos x="csX0" y="csY0"/>
                </a:cxn>
                <a:cxn ang="0">
                  <a:pos x="csX1" y="csY1"/>
                </a:cxn>
              </a:cxnLst>
              <a:rect l="l" t="t" r="r" b="b"/>
              <a:pathLst>
                <a:path w="9525" h="68849">
                  <a:moveTo>
                    <a:pt x="0" y="68850"/>
                  </a:moveTo>
                  <a:lnTo>
                    <a:pt x="0" y="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00" name="Free-form: Shape 399">
              <a:extLst>
                <a:ext uri="{FF2B5EF4-FFF2-40B4-BE49-F238E27FC236}">
                  <a16:creationId xmlns:a16="http://schemas.microsoft.com/office/drawing/2014/main" id="{AED3B3A7-EFC4-433D-627A-40F1A3B59AA6}"/>
                </a:ext>
              </a:extLst>
            </p:cNvPr>
            <p:cNvSpPr/>
            <p:nvPr/>
          </p:nvSpPr>
          <p:spPr>
            <a:xfrm>
              <a:off x="15846579" y="4131764"/>
              <a:ext cx="54000" cy="68849"/>
            </a:xfrm>
            <a:custGeom>
              <a:avLst/>
              <a:gdLst>
                <a:gd name="csX0" fmla="*/ 0 w 9525"/>
                <a:gd name="csY0" fmla="*/ 68850 h 68849"/>
                <a:gd name="csX1" fmla="*/ 0 w 9525"/>
                <a:gd name="csY1" fmla="*/ 0 h 68849"/>
              </a:gdLst>
              <a:ahLst/>
              <a:cxnLst>
                <a:cxn ang="0">
                  <a:pos x="csX0" y="csY0"/>
                </a:cxn>
                <a:cxn ang="0">
                  <a:pos x="csX1" y="csY1"/>
                </a:cxn>
              </a:cxnLst>
              <a:rect l="l" t="t" r="r" b="b"/>
              <a:pathLst>
                <a:path w="9525" h="68849">
                  <a:moveTo>
                    <a:pt x="0" y="68850"/>
                  </a:moveTo>
                  <a:lnTo>
                    <a:pt x="0" y="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01" name="Free-form: Shape 400">
              <a:extLst>
                <a:ext uri="{FF2B5EF4-FFF2-40B4-BE49-F238E27FC236}">
                  <a16:creationId xmlns:a16="http://schemas.microsoft.com/office/drawing/2014/main" id="{E5EF1434-5E90-9105-86D7-E7E0C53216CB}"/>
                </a:ext>
              </a:extLst>
            </p:cNvPr>
            <p:cNvSpPr/>
            <p:nvPr/>
          </p:nvSpPr>
          <p:spPr>
            <a:xfrm>
              <a:off x="15884679" y="4131764"/>
              <a:ext cx="54000" cy="68849"/>
            </a:xfrm>
            <a:custGeom>
              <a:avLst/>
              <a:gdLst>
                <a:gd name="csX0" fmla="*/ 0 w 9525"/>
                <a:gd name="csY0" fmla="*/ 68850 h 68849"/>
                <a:gd name="csX1" fmla="*/ 0 w 9525"/>
                <a:gd name="csY1" fmla="*/ 0 h 68849"/>
              </a:gdLst>
              <a:ahLst/>
              <a:cxnLst>
                <a:cxn ang="0">
                  <a:pos x="csX0" y="csY0"/>
                </a:cxn>
                <a:cxn ang="0">
                  <a:pos x="csX1" y="csY1"/>
                </a:cxn>
              </a:cxnLst>
              <a:rect l="l" t="t" r="r" b="b"/>
              <a:pathLst>
                <a:path w="9525" h="68849">
                  <a:moveTo>
                    <a:pt x="0" y="68850"/>
                  </a:moveTo>
                  <a:lnTo>
                    <a:pt x="0" y="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02" name="Free-form: Shape 401">
              <a:extLst>
                <a:ext uri="{FF2B5EF4-FFF2-40B4-BE49-F238E27FC236}">
                  <a16:creationId xmlns:a16="http://schemas.microsoft.com/office/drawing/2014/main" id="{9CD0901B-ADAE-B4FD-5152-C86DD7A2071D}"/>
                </a:ext>
              </a:extLst>
            </p:cNvPr>
            <p:cNvSpPr/>
            <p:nvPr/>
          </p:nvSpPr>
          <p:spPr>
            <a:xfrm>
              <a:off x="15903729" y="4131764"/>
              <a:ext cx="54000" cy="68849"/>
            </a:xfrm>
            <a:custGeom>
              <a:avLst/>
              <a:gdLst>
                <a:gd name="csX0" fmla="*/ 0 w 9525"/>
                <a:gd name="csY0" fmla="*/ 68850 h 68849"/>
                <a:gd name="csX1" fmla="*/ 0 w 9525"/>
                <a:gd name="csY1" fmla="*/ 0 h 68849"/>
              </a:gdLst>
              <a:ahLst/>
              <a:cxnLst>
                <a:cxn ang="0">
                  <a:pos x="csX0" y="csY0"/>
                </a:cxn>
                <a:cxn ang="0">
                  <a:pos x="csX1" y="csY1"/>
                </a:cxn>
              </a:cxnLst>
              <a:rect l="l" t="t" r="r" b="b"/>
              <a:pathLst>
                <a:path w="9525" h="68849">
                  <a:moveTo>
                    <a:pt x="0" y="68850"/>
                  </a:moveTo>
                  <a:lnTo>
                    <a:pt x="0" y="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03" name="Free-form: Shape 402">
              <a:extLst>
                <a:ext uri="{FF2B5EF4-FFF2-40B4-BE49-F238E27FC236}">
                  <a16:creationId xmlns:a16="http://schemas.microsoft.com/office/drawing/2014/main" id="{178C8ED0-F4A9-36A9-A5B0-8F62657C235A}"/>
                </a:ext>
              </a:extLst>
            </p:cNvPr>
            <p:cNvSpPr/>
            <p:nvPr/>
          </p:nvSpPr>
          <p:spPr>
            <a:xfrm>
              <a:off x="15907397" y="4394788"/>
              <a:ext cx="54000" cy="9525"/>
            </a:xfrm>
            <a:custGeom>
              <a:avLst/>
              <a:gdLst>
                <a:gd name="csX0" fmla="*/ 68856 w 68856"/>
                <a:gd name="csY0" fmla="*/ 0 h 9525"/>
                <a:gd name="csX1" fmla="*/ 0 w 68856"/>
                <a:gd name="csY1" fmla="*/ 0 h 9525"/>
              </a:gdLst>
              <a:ahLst/>
              <a:cxnLst>
                <a:cxn ang="0">
                  <a:pos x="csX0" y="csY0"/>
                </a:cxn>
                <a:cxn ang="0">
                  <a:pos x="csX1" y="csY1"/>
                </a:cxn>
              </a:cxnLst>
              <a:rect l="l" t="t" r="r" b="b"/>
              <a:pathLst>
                <a:path w="68856" h="9525">
                  <a:moveTo>
                    <a:pt x="68856" y="0"/>
                  </a:moveTo>
                  <a:lnTo>
                    <a:pt x="0" y="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04" name="Free-form: Shape 403">
              <a:extLst>
                <a:ext uri="{FF2B5EF4-FFF2-40B4-BE49-F238E27FC236}">
                  <a16:creationId xmlns:a16="http://schemas.microsoft.com/office/drawing/2014/main" id="{4DE964A6-A598-A1D8-B392-574949B5EF90}"/>
                </a:ext>
              </a:extLst>
            </p:cNvPr>
            <p:cNvSpPr/>
            <p:nvPr/>
          </p:nvSpPr>
          <p:spPr>
            <a:xfrm>
              <a:off x="1599126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05" name="Free-form: Shape 404">
              <a:extLst>
                <a:ext uri="{FF2B5EF4-FFF2-40B4-BE49-F238E27FC236}">
                  <a16:creationId xmlns:a16="http://schemas.microsoft.com/office/drawing/2014/main" id="{AC775732-4D18-1E87-C3B4-84BB2D35E428}"/>
                </a:ext>
              </a:extLst>
            </p:cNvPr>
            <p:cNvSpPr/>
            <p:nvPr/>
          </p:nvSpPr>
          <p:spPr>
            <a:xfrm>
              <a:off x="1601031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06" name="Free-form: Shape 405">
              <a:extLst>
                <a:ext uri="{FF2B5EF4-FFF2-40B4-BE49-F238E27FC236}">
                  <a16:creationId xmlns:a16="http://schemas.microsoft.com/office/drawing/2014/main" id="{7920300B-0C02-80E7-6526-65F97C904546}"/>
                </a:ext>
              </a:extLst>
            </p:cNvPr>
            <p:cNvSpPr/>
            <p:nvPr/>
          </p:nvSpPr>
          <p:spPr>
            <a:xfrm>
              <a:off x="1604841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07" name="Free-form: Shape 406">
              <a:extLst>
                <a:ext uri="{FF2B5EF4-FFF2-40B4-BE49-F238E27FC236}">
                  <a16:creationId xmlns:a16="http://schemas.microsoft.com/office/drawing/2014/main" id="{5DAF6D26-F085-9D57-5BA0-80106BBEC03E}"/>
                </a:ext>
              </a:extLst>
            </p:cNvPr>
            <p:cNvSpPr/>
            <p:nvPr/>
          </p:nvSpPr>
          <p:spPr>
            <a:xfrm>
              <a:off x="1610556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08" name="Free-form: Shape 407">
              <a:extLst>
                <a:ext uri="{FF2B5EF4-FFF2-40B4-BE49-F238E27FC236}">
                  <a16:creationId xmlns:a16="http://schemas.microsoft.com/office/drawing/2014/main" id="{AE1D827E-9BA6-5896-1ED1-9FBF9BE3F302}"/>
                </a:ext>
              </a:extLst>
            </p:cNvPr>
            <p:cNvSpPr/>
            <p:nvPr/>
          </p:nvSpPr>
          <p:spPr>
            <a:xfrm>
              <a:off x="1618176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09" name="Free-form: Shape 408">
              <a:extLst>
                <a:ext uri="{FF2B5EF4-FFF2-40B4-BE49-F238E27FC236}">
                  <a16:creationId xmlns:a16="http://schemas.microsoft.com/office/drawing/2014/main" id="{3CB2BACC-7C51-DFAC-7A19-BC5FE19B1953}"/>
                </a:ext>
              </a:extLst>
            </p:cNvPr>
            <p:cNvSpPr/>
            <p:nvPr/>
          </p:nvSpPr>
          <p:spPr>
            <a:xfrm>
              <a:off x="1625796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10" name="Free-form: Shape 409">
              <a:extLst>
                <a:ext uri="{FF2B5EF4-FFF2-40B4-BE49-F238E27FC236}">
                  <a16:creationId xmlns:a16="http://schemas.microsoft.com/office/drawing/2014/main" id="{CF5D8AA1-32D6-6498-E6D7-6FEA39C0E069}"/>
                </a:ext>
              </a:extLst>
            </p:cNvPr>
            <p:cNvSpPr/>
            <p:nvPr/>
          </p:nvSpPr>
          <p:spPr>
            <a:xfrm>
              <a:off x="1631511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11" name="Free-form: Shape 410">
              <a:extLst>
                <a:ext uri="{FF2B5EF4-FFF2-40B4-BE49-F238E27FC236}">
                  <a16:creationId xmlns:a16="http://schemas.microsoft.com/office/drawing/2014/main" id="{15308C7A-CCB5-5281-2339-674AD20FA61F}"/>
                </a:ext>
              </a:extLst>
            </p:cNvPr>
            <p:cNvSpPr/>
            <p:nvPr/>
          </p:nvSpPr>
          <p:spPr>
            <a:xfrm>
              <a:off x="1633416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12" name="Free-form: Shape 411">
              <a:extLst>
                <a:ext uri="{FF2B5EF4-FFF2-40B4-BE49-F238E27FC236}">
                  <a16:creationId xmlns:a16="http://schemas.microsoft.com/office/drawing/2014/main" id="{A2B8C545-4BC0-1F87-D442-265C55470E30}"/>
                </a:ext>
              </a:extLst>
            </p:cNvPr>
            <p:cNvSpPr/>
            <p:nvPr/>
          </p:nvSpPr>
          <p:spPr>
            <a:xfrm>
              <a:off x="1637226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13" name="Free-form: Shape 412">
              <a:extLst>
                <a:ext uri="{FF2B5EF4-FFF2-40B4-BE49-F238E27FC236}">
                  <a16:creationId xmlns:a16="http://schemas.microsoft.com/office/drawing/2014/main" id="{F303FF02-16C1-CB57-3250-27EF8CD96F64}"/>
                </a:ext>
              </a:extLst>
            </p:cNvPr>
            <p:cNvSpPr/>
            <p:nvPr/>
          </p:nvSpPr>
          <p:spPr>
            <a:xfrm>
              <a:off x="1639131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14" name="Free-form: Shape 413">
              <a:extLst>
                <a:ext uri="{FF2B5EF4-FFF2-40B4-BE49-F238E27FC236}">
                  <a16:creationId xmlns:a16="http://schemas.microsoft.com/office/drawing/2014/main" id="{1D16904F-E17C-631E-06ED-9DC69DCF8236}"/>
                </a:ext>
              </a:extLst>
            </p:cNvPr>
            <p:cNvSpPr/>
            <p:nvPr/>
          </p:nvSpPr>
          <p:spPr>
            <a:xfrm>
              <a:off x="1642941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15" name="Free-form: Shape 414">
              <a:extLst>
                <a:ext uri="{FF2B5EF4-FFF2-40B4-BE49-F238E27FC236}">
                  <a16:creationId xmlns:a16="http://schemas.microsoft.com/office/drawing/2014/main" id="{E3ED2CCD-4360-9D5F-8929-347EF5829671}"/>
                </a:ext>
              </a:extLst>
            </p:cNvPr>
            <p:cNvSpPr/>
            <p:nvPr/>
          </p:nvSpPr>
          <p:spPr>
            <a:xfrm>
              <a:off x="1644846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grpSp>
        <p:nvGrpSpPr>
          <p:cNvPr id="416" name="Group 415">
            <a:extLst>
              <a:ext uri="{FF2B5EF4-FFF2-40B4-BE49-F238E27FC236}">
                <a16:creationId xmlns:a16="http://schemas.microsoft.com/office/drawing/2014/main" id="{76DA48C0-BAB6-7837-2391-50F9CB68E29C}"/>
              </a:ext>
            </a:extLst>
          </p:cNvPr>
          <p:cNvGrpSpPr/>
          <p:nvPr/>
        </p:nvGrpSpPr>
        <p:grpSpPr>
          <a:xfrm>
            <a:off x="6797242" y="2635722"/>
            <a:ext cx="5107695" cy="696811"/>
            <a:chOff x="6822622" y="2168099"/>
            <a:chExt cx="5107695" cy="696811"/>
          </a:xfrm>
        </p:grpSpPr>
        <p:sp>
          <p:nvSpPr>
            <p:cNvPr id="417" name="Free-form: Shape 416">
              <a:extLst>
                <a:ext uri="{FF2B5EF4-FFF2-40B4-BE49-F238E27FC236}">
                  <a16:creationId xmlns:a16="http://schemas.microsoft.com/office/drawing/2014/main" id="{6F61FF25-DCEC-4ABC-9FF9-24C23E35CA2D}"/>
                </a:ext>
              </a:extLst>
            </p:cNvPr>
            <p:cNvSpPr/>
            <p:nvPr/>
          </p:nvSpPr>
          <p:spPr>
            <a:xfrm>
              <a:off x="6822622" y="2197498"/>
              <a:ext cx="5105400" cy="632459"/>
            </a:xfrm>
            <a:custGeom>
              <a:avLst/>
              <a:gdLst>
                <a:gd name="csX0" fmla="*/ 5105400 w 5105400"/>
                <a:gd name="csY0" fmla="*/ 632460 h 632459"/>
                <a:gd name="csX1" fmla="*/ 3345180 w 5105400"/>
                <a:gd name="csY1" fmla="*/ 632460 h 632459"/>
                <a:gd name="csX2" fmla="*/ 3345180 w 5105400"/>
                <a:gd name="csY2" fmla="*/ 605790 h 632459"/>
                <a:gd name="csX3" fmla="*/ 3272790 w 5105400"/>
                <a:gd name="csY3" fmla="*/ 605790 h 632459"/>
                <a:gd name="csX4" fmla="*/ 3272790 w 5105400"/>
                <a:gd name="csY4" fmla="*/ 579120 h 632459"/>
                <a:gd name="csX5" fmla="*/ 3223260 w 5105400"/>
                <a:gd name="csY5" fmla="*/ 579120 h 632459"/>
                <a:gd name="csX6" fmla="*/ 3223260 w 5105400"/>
                <a:gd name="csY6" fmla="*/ 537210 h 632459"/>
                <a:gd name="csX7" fmla="*/ 3017520 w 5105400"/>
                <a:gd name="csY7" fmla="*/ 537210 h 632459"/>
                <a:gd name="csX8" fmla="*/ 3017520 w 5105400"/>
                <a:gd name="csY8" fmla="*/ 514350 h 632459"/>
                <a:gd name="csX9" fmla="*/ 2895600 w 5105400"/>
                <a:gd name="csY9" fmla="*/ 514350 h 632459"/>
                <a:gd name="csX10" fmla="*/ 2895600 w 5105400"/>
                <a:gd name="csY10" fmla="*/ 491490 h 632459"/>
                <a:gd name="csX11" fmla="*/ 2571750 w 5105400"/>
                <a:gd name="csY11" fmla="*/ 491490 h 632459"/>
                <a:gd name="csX12" fmla="*/ 2571750 w 5105400"/>
                <a:gd name="csY12" fmla="*/ 472440 h 632459"/>
                <a:gd name="csX13" fmla="*/ 2476500 w 5105400"/>
                <a:gd name="csY13" fmla="*/ 472440 h 632459"/>
                <a:gd name="csX14" fmla="*/ 2476500 w 5105400"/>
                <a:gd name="csY14" fmla="*/ 434340 h 632459"/>
                <a:gd name="csX15" fmla="*/ 2350770 w 5105400"/>
                <a:gd name="csY15" fmla="*/ 434340 h 632459"/>
                <a:gd name="csX16" fmla="*/ 2350770 w 5105400"/>
                <a:gd name="csY16" fmla="*/ 400050 h 632459"/>
                <a:gd name="csX17" fmla="*/ 2205990 w 5105400"/>
                <a:gd name="csY17" fmla="*/ 400050 h 632459"/>
                <a:gd name="csX18" fmla="*/ 2205990 w 5105400"/>
                <a:gd name="csY18" fmla="*/ 342900 h 632459"/>
                <a:gd name="csX19" fmla="*/ 1943100 w 5105400"/>
                <a:gd name="csY19" fmla="*/ 342900 h 632459"/>
                <a:gd name="csX20" fmla="*/ 1943100 w 5105400"/>
                <a:gd name="csY20" fmla="*/ 316230 h 632459"/>
                <a:gd name="csX21" fmla="*/ 1847850 w 5105400"/>
                <a:gd name="csY21" fmla="*/ 316230 h 632459"/>
                <a:gd name="csX22" fmla="*/ 1847850 w 5105400"/>
                <a:gd name="csY22" fmla="*/ 293370 h 632459"/>
                <a:gd name="csX23" fmla="*/ 1733550 w 5105400"/>
                <a:gd name="csY23" fmla="*/ 293370 h 632459"/>
                <a:gd name="csX24" fmla="*/ 1733550 w 5105400"/>
                <a:gd name="csY24" fmla="*/ 259080 h 632459"/>
                <a:gd name="csX25" fmla="*/ 1638300 w 5105400"/>
                <a:gd name="csY25" fmla="*/ 259080 h 632459"/>
                <a:gd name="csX26" fmla="*/ 1638300 w 5105400"/>
                <a:gd name="csY26" fmla="*/ 232410 h 632459"/>
                <a:gd name="csX27" fmla="*/ 1527810 w 5105400"/>
                <a:gd name="csY27" fmla="*/ 232410 h 632459"/>
                <a:gd name="csX28" fmla="*/ 1527810 w 5105400"/>
                <a:gd name="csY28" fmla="*/ 186690 h 632459"/>
                <a:gd name="csX29" fmla="*/ 1371600 w 5105400"/>
                <a:gd name="csY29" fmla="*/ 186690 h 632459"/>
                <a:gd name="csX30" fmla="*/ 1371600 w 5105400"/>
                <a:gd name="csY30" fmla="*/ 175260 h 632459"/>
                <a:gd name="csX31" fmla="*/ 1295400 w 5105400"/>
                <a:gd name="csY31" fmla="*/ 175260 h 632459"/>
                <a:gd name="csX32" fmla="*/ 1295400 w 5105400"/>
                <a:gd name="csY32" fmla="*/ 144780 h 632459"/>
                <a:gd name="csX33" fmla="*/ 1242060 w 5105400"/>
                <a:gd name="csY33" fmla="*/ 144780 h 632459"/>
                <a:gd name="csX34" fmla="*/ 1242060 w 5105400"/>
                <a:gd name="csY34" fmla="*/ 114300 h 632459"/>
                <a:gd name="csX35" fmla="*/ 1154430 w 5105400"/>
                <a:gd name="csY35" fmla="*/ 114300 h 632459"/>
                <a:gd name="csX36" fmla="*/ 1154430 w 5105400"/>
                <a:gd name="csY36" fmla="*/ 102870 h 632459"/>
                <a:gd name="csX37" fmla="*/ 956310 w 5105400"/>
                <a:gd name="csY37" fmla="*/ 102870 h 632459"/>
                <a:gd name="csX38" fmla="*/ 956310 w 5105400"/>
                <a:gd name="csY38" fmla="*/ 80010 h 632459"/>
                <a:gd name="csX39" fmla="*/ 849630 w 5105400"/>
                <a:gd name="csY39" fmla="*/ 80010 h 632459"/>
                <a:gd name="csX40" fmla="*/ 849630 w 5105400"/>
                <a:gd name="csY40" fmla="*/ 68580 h 632459"/>
                <a:gd name="csX41" fmla="*/ 647700 w 5105400"/>
                <a:gd name="csY41" fmla="*/ 68580 h 632459"/>
                <a:gd name="csX42" fmla="*/ 647700 w 5105400"/>
                <a:gd name="csY42" fmla="*/ 60960 h 632459"/>
                <a:gd name="csX43" fmla="*/ 510540 w 5105400"/>
                <a:gd name="csY43" fmla="*/ 60960 h 632459"/>
                <a:gd name="csX44" fmla="*/ 510540 w 5105400"/>
                <a:gd name="csY44" fmla="*/ 45720 h 632459"/>
                <a:gd name="csX45" fmla="*/ 449580 w 5105400"/>
                <a:gd name="csY45" fmla="*/ 45720 h 632459"/>
                <a:gd name="csX46" fmla="*/ 449580 w 5105400"/>
                <a:gd name="csY46" fmla="*/ 34290 h 632459"/>
                <a:gd name="csX47" fmla="*/ 381000 w 5105400"/>
                <a:gd name="csY47" fmla="*/ 34290 h 632459"/>
                <a:gd name="csX48" fmla="*/ 381000 w 5105400"/>
                <a:gd name="csY48" fmla="*/ 0 h 632459"/>
                <a:gd name="csX49" fmla="*/ 0 w 5105400"/>
                <a:gd name="csY49" fmla="*/ 0 h 63245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Lst>
              <a:rect l="l" t="t" r="r" b="b"/>
              <a:pathLst>
                <a:path w="5105400" h="632459">
                  <a:moveTo>
                    <a:pt x="5105400" y="632460"/>
                  </a:moveTo>
                  <a:lnTo>
                    <a:pt x="3345180" y="632460"/>
                  </a:lnTo>
                  <a:lnTo>
                    <a:pt x="3345180" y="605790"/>
                  </a:lnTo>
                  <a:lnTo>
                    <a:pt x="3272790" y="605790"/>
                  </a:lnTo>
                  <a:lnTo>
                    <a:pt x="3272790" y="579120"/>
                  </a:lnTo>
                  <a:lnTo>
                    <a:pt x="3223260" y="579120"/>
                  </a:lnTo>
                  <a:lnTo>
                    <a:pt x="3223260" y="537210"/>
                  </a:lnTo>
                  <a:lnTo>
                    <a:pt x="3017520" y="537210"/>
                  </a:lnTo>
                  <a:lnTo>
                    <a:pt x="3017520" y="514350"/>
                  </a:lnTo>
                  <a:lnTo>
                    <a:pt x="2895600" y="514350"/>
                  </a:lnTo>
                  <a:lnTo>
                    <a:pt x="2895600" y="491490"/>
                  </a:lnTo>
                  <a:lnTo>
                    <a:pt x="2571750" y="491490"/>
                  </a:lnTo>
                  <a:lnTo>
                    <a:pt x="2571750" y="472440"/>
                  </a:lnTo>
                  <a:lnTo>
                    <a:pt x="2476500" y="472440"/>
                  </a:lnTo>
                  <a:lnTo>
                    <a:pt x="2476500" y="434340"/>
                  </a:lnTo>
                  <a:lnTo>
                    <a:pt x="2350770" y="434340"/>
                  </a:lnTo>
                  <a:lnTo>
                    <a:pt x="2350770" y="400050"/>
                  </a:lnTo>
                  <a:lnTo>
                    <a:pt x="2205990" y="400050"/>
                  </a:lnTo>
                  <a:lnTo>
                    <a:pt x="2205990" y="342900"/>
                  </a:lnTo>
                  <a:lnTo>
                    <a:pt x="1943100" y="342900"/>
                  </a:lnTo>
                  <a:lnTo>
                    <a:pt x="1943100" y="316230"/>
                  </a:lnTo>
                  <a:lnTo>
                    <a:pt x="1847850" y="316230"/>
                  </a:lnTo>
                  <a:lnTo>
                    <a:pt x="1847850" y="293370"/>
                  </a:lnTo>
                  <a:lnTo>
                    <a:pt x="1733550" y="293370"/>
                  </a:lnTo>
                  <a:lnTo>
                    <a:pt x="1733550" y="259080"/>
                  </a:lnTo>
                  <a:lnTo>
                    <a:pt x="1638300" y="259080"/>
                  </a:lnTo>
                  <a:lnTo>
                    <a:pt x="1638300" y="232410"/>
                  </a:lnTo>
                  <a:lnTo>
                    <a:pt x="1527810" y="232410"/>
                  </a:lnTo>
                  <a:lnTo>
                    <a:pt x="1527810" y="186690"/>
                  </a:lnTo>
                  <a:lnTo>
                    <a:pt x="1371600" y="186690"/>
                  </a:lnTo>
                  <a:lnTo>
                    <a:pt x="1371600" y="175260"/>
                  </a:lnTo>
                  <a:lnTo>
                    <a:pt x="1295400" y="175260"/>
                  </a:lnTo>
                  <a:lnTo>
                    <a:pt x="1295400" y="144780"/>
                  </a:lnTo>
                  <a:lnTo>
                    <a:pt x="1242060" y="144780"/>
                  </a:lnTo>
                  <a:lnTo>
                    <a:pt x="1242060" y="114300"/>
                  </a:lnTo>
                  <a:lnTo>
                    <a:pt x="1154430" y="114300"/>
                  </a:lnTo>
                  <a:lnTo>
                    <a:pt x="1154430" y="102870"/>
                  </a:lnTo>
                  <a:lnTo>
                    <a:pt x="956310" y="102870"/>
                  </a:lnTo>
                  <a:lnTo>
                    <a:pt x="956310" y="80010"/>
                  </a:lnTo>
                  <a:lnTo>
                    <a:pt x="849630" y="80010"/>
                  </a:lnTo>
                  <a:lnTo>
                    <a:pt x="849630" y="68580"/>
                  </a:lnTo>
                  <a:lnTo>
                    <a:pt x="647700" y="68580"/>
                  </a:lnTo>
                  <a:lnTo>
                    <a:pt x="647700" y="60960"/>
                  </a:lnTo>
                  <a:lnTo>
                    <a:pt x="510540" y="60960"/>
                  </a:lnTo>
                  <a:lnTo>
                    <a:pt x="510540" y="45720"/>
                  </a:lnTo>
                  <a:lnTo>
                    <a:pt x="449580" y="45720"/>
                  </a:lnTo>
                  <a:lnTo>
                    <a:pt x="449580" y="34290"/>
                  </a:lnTo>
                  <a:lnTo>
                    <a:pt x="381000" y="34290"/>
                  </a:lnTo>
                  <a:lnTo>
                    <a:pt x="381000" y="0"/>
                  </a:lnTo>
                  <a:lnTo>
                    <a:pt x="0" y="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nvGrpSpPr>
            <p:cNvPr id="418" name="Group 417">
              <a:extLst>
                <a:ext uri="{FF2B5EF4-FFF2-40B4-BE49-F238E27FC236}">
                  <a16:creationId xmlns:a16="http://schemas.microsoft.com/office/drawing/2014/main" id="{539F36C2-86A0-F9AD-4E79-37624341CDB9}"/>
                </a:ext>
              </a:extLst>
            </p:cNvPr>
            <p:cNvGrpSpPr/>
            <p:nvPr/>
          </p:nvGrpSpPr>
          <p:grpSpPr>
            <a:xfrm>
              <a:off x="7138852" y="2168099"/>
              <a:ext cx="4791465" cy="696811"/>
              <a:chOff x="11228070" y="3485197"/>
              <a:chExt cx="4791465" cy="696811"/>
            </a:xfrm>
          </p:grpSpPr>
          <p:sp>
            <p:nvSpPr>
              <p:cNvPr id="419" name="Free-form: Shape 418">
                <a:extLst>
                  <a:ext uri="{FF2B5EF4-FFF2-40B4-BE49-F238E27FC236}">
                    <a16:creationId xmlns:a16="http://schemas.microsoft.com/office/drawing/2014/main" id="{3C528BC8-CCB5-9AB8-2AF4-868BC6ECFB9E}"/>
                  </a:ext>
                </a:extLst>
              </p:cNvPr>
              <p:cNvSpPr/>
              <p:nvPr/>
            </p:nvSpPr>
            <p:spPr>
              <a:xfrm>
                <a:off x="11228070" y="348519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20" name="Free-form: Shape 419">
                <a:extLst>
                  <a:ext uri="{FF2B5EF4-FFF2-40B4-BE49-F238E27FC236}">
                    <a16:creationId xmlns:a16="http://schemas.microsoft.com/office/drawing/2014/main" id="{E904DB3B-AC7C-7DBF-F0BB-492E4A09936F}"/>
                  </a:ext>
                </a:extLst>
              </p:cNvPr>
              <p:cNvSpPr/>
              <p:nvPr/>
            </p:nvSpPr>
            <p:spPr>
              <a:xfrm>
                <a:off x="11323320" y="352329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21" name="Free-form: Shape 420">
                <a:extLst>
                  <a:ext uri="{FF2B5EF4-FFF2-40B4-BE49-F238E27FC236}">
                    <a16:creationId xmlns:a16="http://schemas.microsoft.com/office/drawing/2014/main" id="{0A310AA1-AA77-F982-D0BA-D7F416F3ABE6}"/>
                  </a:ext>
                </a:extLst>
              </p:cNvPr>
              <p:cNvSpPr/>
              <p:nvPr/>
            </p:nvSpPr>
            <p:spPr>
              <a:xfrm>
                <a:off x="11532869" y="35423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22" name="Free-form: Shape 421">
                <a:extLst>
                  <a:ext uri="{FF2B5EF4-FFF2-40B4-BE49-F238E27FC236}">
                    <a16:creationId xmlns:a16="http://schemas.microsoft.com/office/drawing/2014/main" id="{ACFD66C2-F19B-07FC-CD71-5C78D1C40148}"/>
                  </a:ext>
                </a:extLst>
              </p:cNvPr>
              <p:cNvSpPr/>
              <p:nvPr/>
            </p:nvSpPr>
            <p:spPr>
              <a:xfrm>
                <a:off x="11875769" y="35804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23" name="Free-form: Shape 422">
                <a:extLst>
                  <a:ext uri="{FF2B5EF4-FFF2-40B4-BE49-F238E27FC236}">
                    <a16:creationId xmlns:a16="http://schemas.microsoft.com/office/drawing/2014/main" id="{6C9721D4-16FE-58AF-C3BB-C69E19BA1F0A}"/>
                  </a:ext>
                </a:extLst>
              </p:cNvPr>
              <p:cNvSpPr/>
              <p:nvPr/>
            </p:nvSpPr>
            <p:spPr>
              <a:xfrm>
                <a:off x="11932919" y="35804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24" name="Free-form: Shape 423">
                <a:extLst>
                  <a:ext uri="{FF2B5EF4-FFF2-40B4-BE49-F238E27FC236}">
                    <a16:creationId xmlns:a16="http://schemas.microsoft.com/office/drawing/2014/main" id="{B1E9D585-1AC2-0FD3-8130-B0F8463778A9}"/>
                  </a:ext>
                </a:extLst>
              </p:cNvPr>
              <p:cNvSpPr/>
              <p:nvPr/>
            </p:nvSpPr>
            <p:spPr>
              <a:xfrm>
                <a:off x="12466319" y="371379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25" name="Free-form: Shape 424">
                <a:extLst>
                  <a:ext uri="{FF2B5EF4-FFF2-40B4-BE49-F238E27FC236}">
                    <a16:creationId xmlns:a16="http://schemas.microsoft.com/office/drawing/2014/main" id="{23886AF0-C9FB-3474-CBB9-38D37B5B09A2}"/>
                  </a:ext>
                </a:extLst>
              </p:cNvPr>
              <p:cNvSpPr/>
              <p:nvPr/>
            </p:nvSpPr>
            <p:spPr>
              <a:xfrm>
                <a:off x="12580619" y="37328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26" name="Free-form: Shape 425">
                <a:extLst>
                  <a:ext uri="{FF2B5EF4-FFF2-40B4-BE49-F238E27FC236}">
                    <a16:creationId xmlns:a16="http://schemas.microsoft.com/office/drawing/2014/main" id="{8385EA05-E95F-1086-EA9A-4D042B4F314C}"/>
                  </a:ext>
                </a:extLst>
              </p:cNvPr>
              <p:cNvSpPr/>
              <p:nvPr/>
            </p:nvSpPr>
            <p:spPr>
              <a:xfrm>
                <a:off x="12809219" y="378999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27" name="Free-form: Shape 426">
                <a:extLst>
                  <a:ext uri="{FF2B5EF4-FFF2-40B4-BE49-F238E27FC236}">
                    <a16:creationId xmlns:a16="http://schemas.microsoft.com/office/drawing/2014/main" id="{7DF05A25-E69A-785B-9F88-BA556C2CA9B7}"/>
                  </a:ext>
                </a:extLst>
              </p:cNvPr>
              <p:cNvSpPr/>
              <p:nvPr/>
            </p:nvSpPr>
            <p:spPr>
              <a:xfrm>
                <a:off x="12961619" y="382809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28" name="Free-form: Shape 427">
                <a:extLst>
                  <a:ext uri="{FF2B5EF4-FFF2-40B4-BE49-F238E27FC236}">
                    <a16:creationId xmlns:a16="http://schemas.microsoft.com/office/drawing/2014/main" id="{B8C6325D-F233-4046-CA3A-94FE10E28AEB}"/>
                  </a:ext>
                </a:extLst>
              </p:cNvPr>
              <p:cNvSpPr/>
              <p:nvPr/>
            </p:nvSpPr>
            <p:spPr>
              <a:xfrm>
                <a:off x="12999719" y="382809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29" name="Free-form: Shape 428">
                <a:extLst>
                  <a:ext uri="{FF2B5EF4-FFF2-40B4-BE49-F238E27FC236}">
                    <a16:creationId xmlns:a16="http://schemas.microsoft.com/office/drawing/2014/main" id="{628941EA-499E-A413-429C-474DEC3FC218}"/>
                  </a:ext>
                </a:extLst>
              </p:cNvPr>
              <p:cNvSpPr/>
              <p:nvPr/>
            </p:nvSpPr>
            <p:spPr>
              <a:xfrm>
                <a:off x="13056869" y="382809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30" name="Free-form: Shape 429">
                <a:extLst>
                  <a:ext uri="{FF2B5EF4-FFF2-40B4-BE49-F238E27FC236}">
                    <a16:creationId xmlns:a16="http://schemas.microsoft.com/office/drawing/2014/main" id="{CD655049-67D7-3094-DA74-B25AAEE29B1A}"/>
                  </a:ext>
                </a:extLst>
              </p:cNvPr>
              <p:cNvSpPr/>
              <p:nvPr/>
            </p:nvSpPr>
            <p:spPr>
              <a:xfrm>
                <a:off x="13075919" y="382809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31" name="Free-form: Shape 430">
                <a:extLst>
                  <a:ext uri="{FF2B5EF4-FFF2-40B4-BE49-F238E27FC236}">
                    <a16:creationId xmlns:a16="http://schemas.microsoft.com/office/drawing/2014/main" id="{AB472DDE-B23F-A881-69D0-1E1E5DC8189D}"/>
                  </a:ext>
                </a:extLst>
              </p:cNvPr>
              <p:cNvSpPr/>
              <p:nvPr/>
            </p:nvSpPr>
            <p:spPr>
              <a:xfrm>
                <a:off x="13094969" y="382809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32" name="Free-form: Shape 431">
                <a:extLst>
                  <a:ext uri="{FF2B5EF4-FFF2-40B4-BE49-F238E27FC236}">
                    <a16:creationId xmlns:a16="http://schemas.microsoft.com/office/drawing/2014/main" id="{BB2BF214-A8AE-840D-876C-BE997B72134D}"/>
                  </a:ext>
                </a:extLst>
              </p:cNvPr>
              <p:cNvSpPr/>
              <p:nvPr/>
            </p:nvSpPr>
            <p:spPr>
              <a:xfrm>
                <a:off x="13114019" y="38852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33" name="Free-form: Shape 432">
                <a:extLst>
                  <a:ext uri="{FF2B5EF4-FFF2-40B4-BE49-F238E27FC236}">
                    <a16:creationId xmlns:a16="http://schemas.microsoft.com/office/drawing/2014/main" id="{AFBF0B3F-0364-EB80-9781-EA0A6A7AB242}"/>
                  </a:ext>
                </a:extLst>
              </p:cNvPr>
              <p:cNvSpPr/>
              <p:nvPr/>
            </p:nvSpPr>
            <p:spPr>
              <a:xfrm>
                <a:off x="13133069" y="38852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34" name="Free-form: Shape 433">
                <a:extLst>
                  <a:ext uri="{FF2B5EF4-FFF2-40B4-BE49-F238E27FC236}">
                    <a16:creationId xmlns:a16="http://schemas.microsoft.com/office/drawing/2014/main" id="{91E4BF32-759B-2749-8452-1CFD2F77F521}"/>
                  </a:ext>
                </a:extLst>
              </p:cNvPr>
              <p:cNvSpPr/>
              <p:nvPr/>
            </p:nvSpPr>
            <p:spPr>
              <a:xfrm>
                <a:off x="13190219" y="38852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35" name="Free-form: Shape 434">
                <a:extLst>
                  <a:ext uri="{FF2B5EF4-FFF2-40B4-BE49-F238E27FC236}">
                    <a16:creationId xmlns:a16="http://schemas.microsoft.com/office/drawing/2014/main" id="{F0C7BFA4-0C37-2C80-8D79-348462E7CA20}"/>
                  </a:ext>
                </a:extLst>
              </p:cNvPr>
              <p:cNvSpPr/>
              <p:nvPr/>
            </p:nvSpPr>
            <p:spPr>
              <a:xfrm>
                <a:off x="13209269" y="38852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36" name="Free-form: Shape 435">
                <a:extLst>
                  <a:ext uri="{FF2B5EF4-FFF2-40B4-BE49-F238E27FC236}">
                    <a16:creationId xmlns:a16="http://schemas.microsoft.com/office/drawing/2014/main" id="{CB43615C-BFBF-1329-07FA-D9A19F304FF4}"/>
                  </a:ext>
                </a:extLst>
              </p:cNvPr>
              <p:cNvSpPr/>
              <p:nvPr/>
            </p:nvSpPr>
            <p:spPr>
              <a:xfrm>
                <a:off x="13247369" y="38852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37" name="Free-form: Shape 436">
                <a:extLst>
                  <a:ext uri="{FF2B5EF4-FFF2-40B4-BE49-F238E27FC236}">
                    <a16:creationId xmlns:a16="http://schemas.microsoft.com/office/drawing/2014/main" id="{6B6D103A-FC30-7A13-6BCA-A4E877916536}"/>
                  </a:ext>
                </a:extLst>
              </p:cNvPr>
              <p:cNvSpPr/>
              <p:nvPr/>
            </p:nvSpPr>
            <p:spPr>
              <a:xfrm>
                <a:off x="13304519" y="39233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38" name="Free-form: Shape 437">
                <a:extLst>
                  <a:ext uri="{FF2B5EF4-FFF2-40B4-BE49-F238E27FC236}">
                    <a16:creationId xmlns:a16="http://schemas.microsoft.com/office/drawing/2014/main" id="{0F182DEC-C92E-6730-27DF-1D537B0BA38B}"/>
                  </a:ext>
                </a:extLst>
              </p:cNvPr>
              <p:cNvSpPr/>
              <p:nvPr/>
            </p:nvSpPr>
            <p:spPr>
              <a:xfrm>
                <a:off x="13323569" y="39233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39" name="Free-form: Shape 438">
                <a:extLst>
                  <a:ext uri="{FF2B5EF4-FFF2-40B4-BE49-F238E27FC236}">
                    <a16:creationId xmlns:a16="http://schemas.microsoft.com/office/drawing/2014/main" id="{E89EFE74-2123-BA52-8241-86C87FCF0817}"/>
                  </a:ext>
                </a:extLst>
              </p:cNvPr>
              <p:cNvSpPr/>
              <p:nvPr/>
            </p:nvSpPr>
            <p:spPr>
              <a:xfrm>
                <a:off x="13342619" y="39233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40" name="Free-form: Shape 439">
                <a:extLst>
                  <a:ext uri="{FF2B5EF4-FFF2-40B4-BE49-F238E27FC236}">
                    <a16:creationId xmlns:a16="http://schemas.microsoft.com/office/drawing/2014/main" id="{E1A8325C-DB00-766D-D4F1-B672193014F1}"/>
                  </a:ext>
                </a:extLst>
              </p:cNvPr>
              <p:cNvSpPr/>
              <p:nvPr/>
            </p:nvSpPr>
            <p:spPr>
              <a:xfrm>
                <a:off x="13361670" y="39233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41" name="Free-form: Shape 440">
                <a:extLst>
                  <a:ext uri="{FF2B5EF4-FFF2-40B4-BE49-F238E27FC236}">
                    <a16:creationId xmlns:a16="http://schemas.microsoft.com/office/drawing/2014/main" id="{5A225E0D-08FB-96EE-6497-38EBE8E3ECCC}"/>
                  </a:ext>
                </a:extLst>
              </p:cNvPr>
              <p:cNvSpPr/>
              <p:nvPr/>
            </p:nvSpPr>
            <p:spPr>
              <a:xfrm>
                <a:off x="13407390" y="39614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42" name="Free-form: Shape 441">
                <a:extLst>
                  <a:ext uri="{FF2B5EF4-FFF2-40B4-BE49-F238E27FC236}">
                    <a16:creationId xmlns:a16="http://schemas.microsoft.com/office/drawing/2014/main" id="{4C732C3B-D4E4-C978-F064-3525FBC12BE4}"/>
                  </a:ext>
                </a:extLst>
              </p:cNvPr>
              <p:cNvSpPr/>
              <p:nvPr/>
            </p:nvSpPr>
            <p:spPr>
              <a:xfrm>
                <a:off x="13445490" y="39614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43" name="Free-form: Shape 442">
                <a:extLst>
                  <a:ext uri="{FF2B5EF4-FFF2-40B4-BE49-F238E27FC236}">
                    <a16:creationId xmlns:a16="http://schemas.microsoft.com/office/drawing/2014/main" id="{84676883-7B90-188F-3703-06D2A8CB0ED8}"/>
                  </a:ext>
                </a:extLst>
              </p:cNvPr>
              <p:cNvSpPr/>
              <p:nvPr/>
            </p:nvSpPr>
            <p:spPr>
              <a:xfrm>
                <a:off x="13464540" y="39614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44" name="Free-form: Shape 443">
                <a:extLst>
                  <a:ext uri="{FF2B5EF4-FFF2-40B4-BE49-F238E27FC236}">
                    <a16:creationId xmlns:a16="http://schemas.microsoft.com/office/drawing/2014/main" id="{9433ABAB-65EC-97F3-888A-E4C7BCEBD3A8}"/>
                  </a:ext>
                </a:extLst>
              </p:cNvPr>
              <p:cNvSpPr/>
              <p:nvPr/>
            </p:nvSpPr>
            <p:spPr>
              <a:xfrm>
                <a:off x="1349502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45" name="Free-form: Shape 444">
                <a:extLst>
                  <a:ext uri="{FF2B5EF4-FFF2-40B4-BE49-F238E27FC236}">
                    <a16:creationId xmlns:a16="http://schemas.microsoft.com/office/drawing/2014/main" id="{D70DF2C5-573A-AD85-7EE2-F1A113BF405D}"/>
                  </a:ext>
                </a:extLst>
              </p:cNvPr>
              <p:cNvSpPr/>
              <p:nvPr/>
            </p:nvSpPr>
            <p:spPr>
              <a:xfrm>
                <a:off x="1351407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46" name="Free-form: Shape 445">
                <a:extLst>
                  <a:ext uri="{FF2B5EF4-FFF2-40B4-BE49-F238E27FC236}">
                    <a16:creationId xmlns:a16="http://schemas.microsoft.com/office/drawing/2014/main" id="{C4D69BBE-D8F4-3649-FE8F-229192186FA0}"/>
                  </a:ext>
                </a:extLst>
              </p:cNvPr>
              <p:cNvSpPr/>
              <p:nvPr/>
            </p:nvSpPr>
            <p:spPr>
              <a:xfrm>
                <a:off x="1353312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47" name="Free-form: Shape 446">
                <a:extLst>
                  <a:ext uri="{FF2B5EF4-FFF2-40B4-BE49-F238E27FC236}">
                    <a16:creationId xmlns:a16="http://schemas.microsoft.com/office/drawing/2014/main" id="{896A8B16-CEA7-294B-A644-A107A1827443}"/>
                  </a:ext>
                </a:extLst>
              </p:cNvPr>
              <p:cNvSpPr/>
              <p:nvPr/>
            </p:nvSpPr>
            <p:spPr>
              <a:xfrm>
                <a:off x="1360932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48" name="Free-form: Shape 447">
                <a:extLst>
                  <a:ext uri="{FF2B5EF4-FFF2-40B4-BE49-F238E27FC236}">
                    <a16:creationId xmlns:a16="http://schemas.microsoft.com/office/drawing/2014/main" id="{E55EFA32-E57E-D1BE-CF22-BF35C862C24E}"/>
                  </a:ext>
                </a:extLst>
              </p:cNvPr>
              <p:cNvSpPr/>
              <p:nvPr/>
            </p:nvSpPr>
            <p:spPr>
              <a:xfrm>
                <a:off x="1362837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49" name="Free-form: Shape 448">
                <a:extLst>
                  <a:ext uri="{FF2B5EF4-FFF2-40B4-BE49-F238E27FC236}">
                    <a16:creationId xmlns:a16="http://schemas.microsoft.com/office/drawing/2014/main" id="{6B9103F4-C8DC-AEAC-2277-F492A264D99A}"/>
                  </a:ext>
                </a:extLst>
              </p:cNvPr>
              <p:cNvSpPr/>
              <p:nvPr/>
            </p:nvSpPr>
            <p:spPr>
              <a:xfrm>
                <a:off x="1364742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50" name="Free-form: Shape 449">
                <a:extLst>
                  <a:ext uri="{FF2B5EF4-FFF2-40B4-BE49-F238E27FC236}">
                    <a16:creationId xmlns:a16="http://schemas.microsoft.com/office/drawing/2014/main" id="{BCC6BA3A-276D-1AB8-382C-71EBE590BC26}"/>
                  </a:ext>
                </a:extLst>
              </p:cNvPr>
              <p:cNvSpPr/>
              <p:nvPr/>
            </p:nvSpPr>
            <p:spPr>
              <a:xfrm>
                <a:off x="1368552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51" name="Free-form: Shape 450">
                <a:extLst>
                  <a:ext uri="{FF2B5EF4-FFF2-40B4-BE49-F238E27FC236}">
                    <a16:creationId xmlns:a16="http://schemas.microsoft.com/office/drawing/2014/main" id="{23069775-C1DC-9F9D-FB9F-DF93448E0E7D}"/>
                  </a:ext>
                </a:extLst>
              </p:cNvPr>
              <p:cNvSpPr/>
              <p:nvPr/>
            </p:nvSpPr>
            <p:spPr>
              <a:xfrm>
                <a:off x="1370457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52" name="Free-form: Shape 451">
                <a:extLst>
                  <a:ext uri="{FF2B5EF4-FFF2-40B4-BE49-F238E27FC236}">
                    <a16:creationId xmlns:a16="http://schemas.microsoft.com/office/drawing/2014/main" id="{A3F63653-1E15-BDEA-D2AE-4820E3BC5D37}"/>
                  </a:ext>
                </a:extLst>
              </p:cNvPr>
              <p:cNvSpPr/>
              <p:nvPr/>
            </p:nvSpPr>
            <p:spPr>
              <a:xfrm>
                <a:off x="1372362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53" name="Free-form: Shape 452">
                <a:extLst>
                  <a:ext uri="{FF2B5EF4-FFF2-40B4-BE49-F238E27FC236}">
                    <a16:creationId xmlns:a16="http://schemas.microsoft.com/office/drawing/2014/main" id="{45B99414-85E0-C9BC-B751-3875D4DC0A7D}"/>
                  </a:ext>
                </a:extLst>
              </p:cNvPr>
              <p:cNvSpPr/>
              <p:nvPr/>
            </p:nvSpPr>
            <p:spPr>
              <a:xfrm>
                <a:off x="1374267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54" name="Free-form: Shape 453">
                <a:extLst>
                  <a:ext uri="{FF2B5EF4-FFF2-40B4-BE49-F238E27FC236}">
                    <a16:creationId xmlns:a16="http://schemas.microsoft.com/office/drawing/2014/main" id="{E679E603-B10B-DBB5-D70D-79351C602F8C}"/>
                  </a:ext>
                </a:extLst>
              </p:cNvPr>
              <p:cNvSpPr/>
              <p:nvPr/>
            </p:nvSpPr>
            <p:spPr>
              <a:xfrm>
                <a:off x="1376172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55" name="Free-form: Shape 454">
                <a:extLst>
                  <a:ext uri="{FF2B5EF4-FFF2-40B4-BE49-F238E27FC236}">
                    <a16:creationId xmlns:a16="http://schemas.microsoft.com/office/drawing/2014/main" id="{A2DFD0ED-23C9-6FAE-7F13-5E1463A9E261}"/>
                  </a:ext>
                </a:extLst>
              </p:cNvPr>
              <p:cNvSpPr/>
              <p:nvPr/>
            </p:nvSpPr>
            <p:spPr>
              <a:xfrm>
                <a:off x="13799820" y="398811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56" name="Free-form: Shape 455">
                <a:extLst>
                  <a:ext uri="{FF2B5EF4-FFF2-40B4-BE49-F238E27FC236}">
                    <a16:creationId xmlns:a16="http://schemas.microsoft.com/office/drawing/2014/main" id="{21309E05-2BDD-947B-9777-D626FBDD6323}"/>
                  </a:ext>
                </a:extLst>
              </p:cNvPr>
              <p:cNvSpPr/>
              <p:nvPr/>
            </p:nvSpPr>
            <p:spPr>
              <a:xfrm>
                <a:off x="13818870" y="398811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57" name="Free-form: Shape 456">
                <a:extLst>
                  <a:ext uri="{FF2B5EF4-FFF2-40B4-BE49-F238E27FC236}">
                    <a16:creationId xmlns:a16="http://schemas.microsoft.com/office/drawing/2014/main" id="{642B5101-97B2-F1F3-4F88-F2B1D0B163F8}"/>
                  </a:ext>
                </a:extLst>
              </p:cNvPr>
              <p:cNvSpPr/>
              <p:nvPr/>
            </p:nvSpPr>
            <p:spPr>
              <a:xfrm>
                <a:off x="13837920" y="398811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58" name="Free-form: Shape 457">
                <a:extLst>
                  <a:ext uri="{FF2B5EF4-FFF2-40B4-BE49-F238E27FC236}">
                    <a16:creationId xmlns:a16="http://schemas.microsoft.com/office/drawing/2014/main" id="{4C73500F-2C23-0700-BDB3-BB86CDD939B2}"/>
                  </a:ext>
                </a:extLst>
              </p:cNvPr>
              <p:cNvSpPr/>
              <p:nvPr/>
            </p:nvSpPr>
            <p:spPr>
              <a:xfrm>
                <a:off x="13856970" y="398811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59" name="Free-form: Shape 458">
                <a:extLst>
                  <a:ext uri="{FF2B5EF4-FFF2-40B4-BE49-F238E27FC236}">
                    <a16:creationId xmlns:a16="http://schemas.microsoft.com/office/drawing/2014/main" id="{79C494DA-0AAB-8610-271B-1B5AA9F8B89C}"/>
                  </a:ext>
                </a:extLst>
              </p:cNvPr>
              <p:cNvSpPr/>
              <p:nvPr/>
            </p:nvSpPr>
            <p:spPr>
              <a:xfrm>
                <a:off x="13956030" y="402240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60" name="Free-form: Shape 459">
                <a:extLst>
                  <a:ext uri="{FF2B5EF4-FFF2-40B4-BE49-F238E27FC236}">
                    <a16:creationId xmlns:a16="http://schemas.microsoft.com/office/drawing/2014/main" id="{AFA37A3B-AFF7-266F-1CD3-BE321E43A3C0}"/>
                  </a:ext>
                </a:extLst>
              </p:cNvPr>
              <p:cNvSpPr/>
              <p:nvPr/>
            </p:nvSpPr>
            <p:spPr>
              <a:xfrm>
                <a:off x="14032230" y="402240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61" name="Free-form: Shape 460">
                <a:extLst>
                  <a:ext uri="{FF2B5EF4-FFF2-40B4-BE49-F238E27FC236}">
                    <a16:creationId xmlns:a16="http://schemas.microsoft.com/office/drawing/2014/main" id="{5EA3D8A9-410E-15B4-E8BA-28E43E460F0F}"/>
                  </a:ext>
                </a:extLst>
              </p:cNvPr>
              <p:cNvSpPr/>
              <p:nvPr/>
            </p:nvSpPr>
            <p:spPr>
              <a:xfrm>
                <a:off x="14051280" y="402240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62" name="Free-form: Shape 461">
                <a:extLst>
                  <a:ext uri="{FF2B5EF4-FFF2-40B4-BE49-F238E27FC236}">
                    <a16:creationId xmlns:a16="http://schemas.microsoft.com/office/drawing/2014/main" id="{627E3B67-F145-5796-D313-0D4E0FFE58C0}"/>
                  </a:ext>
                </a:extLst>
              </p:cNvPr>
              <p:cNvSpPr/>
              <p:nvPr/>
            </p:nvSpPr>
            <p:spPr>
              <a:xfrm>
                <a:off x="14070330" y="402240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63" name="Free-form: Shape 462">
                <a:extLst>
                  <a:ext uri="{FF2B5EF4-FFF2-40B4-BE49-F238E27FC236}">
                    <a16:creationId xmlns:a16="http://schemas.microsoft.com/office/drawing/2014/main" id="{517F06D6-49E1-86DF-08DE-B08083E45E14}"/>
                  </a:ext>
                </a:extLst>
              </p:cNvPr>
              <p:cNvSpPr/>
              <p:nvPr/>
            </p:nvSpPr>
            <p:spPr>
              <a:xfrm>
                <a:off x="14108430" y="402240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64" name="Free-form: Shape 463">
                <a:extLst>
                  <a:ext uri="{FF2B5EF4-FFF2-40B4-BE49-F238E27FC236}">
                    <a16:creationId xmlns:a16="http://schemas.microsoft.com/office/drawing/2014/main" id="{887FCF47-9E1F-D906-2F89-82B38852D05A}"/>
                  </a:ext>
                </a:extLst>
              </p:cNvPr>
              <p:cNvSpPr/>
              <p:nvPr/>
            </p:nvSpPr>
            <p:spPr>
              <a:xfrm>
                <a:off x="14127480" y="402240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65" name="Free-form: Shape 464">
                <a:extLst>
                  <a:ext uri="{FF2B5EF4-FFF2-40B4-BE49-F238E27FC236}">
                    <a16:creationId xmlns:a16="http://schemas.microsoft.com/office/drawing/2014/main" id="{7DB15E22-4DF6-A116-D6CF-FDEA40609BC1}"/>
                  </a:ext>
                </a:extLst>
              </p:cNvPr>
              <p:cNvSpPr/>
              <p:nvPr/>
            </p:nvSpPr>
            <p:spPr>
              <a:xfrm>
                <a:off x="14146530" y="406050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66" name="Free-form: Shape 465">
                <a:extLst>
                  <a:ext uri="{FF2B5EF4-FFF2-40B4-BE49-F238E27FC236}">
                    <a16:creationId xmlns:a16="http://schemas.microsoft.com/office/drawing/2014/main" id="{8FE35BCB-F1C8-518B-FDF7-28FFA084FA2B}"/>
                  </a:ext>
                </a:extLst>
              </p:cNvPr>
              <p:cNvSpPr/>
              <p:nvPr/>
            </p:nvSpPr>
            <p:spPr>
              <a:xfrm>
                <a:off x="14165580" y="406050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67" name="Free-form: Shape 466">
                <a:extLst>
                  <a:ext uri="{FF2B5EF4-FFF2-40B4-BE49-F238E27FC236}">
                    <a16:creationId xmlns:a16="http://schemas.microsoft.com/office/drawing/2014/main" id="{A5A62A3E-8BA0-8CBE-1C27-41C790B23382}"/>
                  </a:ext>
                </a:extLst>
              </p:cNvPr>
              <p:cNvSpPr/>
              <p:nvPr/>
            </p:nvSpPr>
            <p:spPr>
              <a:xfrm>
                <a:off x="14184630" y="407955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68" name="Free-form: Shape 467">
                <a:extLst>
                  <a:ext uri="{FF2B5EF4-FFF2-40B4-BE49-F238E27FC236}">
                    <a16:creationId xmlns:a16="http://schemas.microsoft.com/office/drawing/2014/main" id="{FDCB066F-AC02-758D-F125-E93516B7186F}"/>
                  </a:ext>
                </a:extLst>
              </p:cNvPr>
              <p:cNvSpPr/>
              <p:nvPr/>
            </p:nvSpPr>
            <p:spPr>
              <a:xfrm>
                <a:off x="14203680" y="407955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69" name="Free-form: Shape 468">
                <a:extLst>
                  <a:ext uri="{FF2B5EF4-FFF2-40B4-BE49-F238E27FC236}">
                    <a16:creationId xmlns:a16="http://schemas.microsoft.com/office/drawing/2014/main" id="{9433BF2C-F4BE-FB48-9590-9A761221D91A}"/>
                  </a:ext>
                </a:extLst>
              </p:cNvPr>
              <p:cNvSpPr/>
              <p:nvPr/>
            </p:nvSpPr>
            <p:spPr>
              <a:xfrm>
                <a:off x="14222730" y="407955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70" name="Free-form: Shape 469">
                <a:extLst>
                  <a:ext uri="{FF2B5EF4-FFF2-40B4-BE49-F238E27FC236}">
                    <a16:creationId xmlns:a16="http://schemas.microsoft.com/office/drawing/2014/main" id="{27F768B2-AC7B-6C95-22D4-69A77889B34F}"/>
                  </a:ext>
                </a:extLst>
              </p:cNvPr>
              <p:cNvSpPr/>
              <p:nvPr/>
            </p:nvSpPr>
            <p:spPr>
              <a:xfrm>
                <a:off x="14241780" y="407955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71" name="Free-form: Shape 470">
                <a:extLst>
                  <a:ext uri="{FF2B5EF4-FFF2-40B4-BE49-F238E27FC236}">
                    <a16:creationId xmlns:a16="http://schemas.microsoft.com/office/drawing/2014/main" id="{EB036FE1-66D0-958E-2E9A-4E78707AFA82}"/>
                  </a:ext>
                </a:extLst>
              </p:cNvPr>
              <p:cNvSpPr/>
              <p:nvPr/>
            </p:nvSpPr>
            <p:spPr>
              <a:xfrm>
                <a:off x="14262449" y="410946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72" name="Free-form: Shape 471">
                <a:extLst>
                  <a:ext uri="{FF2B5EF4-FFF2-40B4-BE49-F238E27FC236}">
                    <a16:creationId xmlns:a16="http://schemas.microsoft.com/office/drawing/2014/main" id="{28AE4F48-B357-1B82-42E2-E910DEE962E0}"/>
                  </a:ext>
                </a:extLst>
              </p:cNvPr>
              <p:cNvSpPr/>
              <p:nvPr/>
            </p:nvSpPr>
            <p:spPr>
              <a:xfrm>
                <a:off x="14281499" y="410946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73" name="Free-form: Shape 472">
                <a:extLst>
                  <a:ext uri="{FF2B5EF4-FFF2-40B4-BE49-F238E27FC236}">
                    <a16:creationId xmlns:a16="http://schemas.microsoft.com/office/drawing/2014/main" id="{ACA8E600-E755-9A00-0BBF-01E132805E63}"/>
                  </a:ext>
                </a:extLst>
              </p:cNvPr>
              <p:cNvSpPr/>
              <p:nvPr/>
            </p:nvSpPr>
            <p:spPr>
              <a:xfrm>
                <a:off x="14319599" y="410946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74" name="Free-form: Shape 473">
                <a:extLst>
                  <a:ext uri="{FF2B5EF4-FFF2-40B4-BE49-F238E27FC236}">
                    <a16:creationId xmlns:a16="http://schemas.microsoft.com/office/drawing/2014/main" id="{D08CCB92-968E-942C-F4DC-7BCD109E94DA}"/>
                  </a:ext>
                </a:extLst>
              </p:cNvPr>
              <p:cNvSpPr/>
              <p:nvPr/>
            </p:nvSpPr>
            <p:spPr>
              <a:xfrm>
                <a:off x="144098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75" name="Free-form: Shape 474">
                <a:extLst>
                  <a:ext uri="{FF2B5EF4-FFF2-40B4-BE49-F238E27FC236}">
                    <a16:creationId xmlns:a16="http://schemas.microsoft.com/office/drawing/2014/main" id="{F773326F-9DD0-85CB-D482-398B61A00358}"/>
                  </a:ext>
                </a:extLst>
              </p:cNvPr>
              <p:cNvSpPr/>
              <p:nvPr/>
            </p:nvSpPr>
            <p:spPr>
              <a:xfrm>
                <a:off x="144288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76" name="Free-form: Shape 475">
                <a:extLst>
                  <a:ext uri="{FF2B5EF4-FFF2-40B4-BE49-F238E27FC236}">
                    <a16:creationId xmlns:a16="http://schemas.microsoft.com/office/drawing/2014/main" id="{4E63162B-9416-E57E-DA57-790C30444EF1}"/>
                  </a:ext>
                </a:extLst>
              </p:cNvPr>
              <p:cNvSpPr/>
              <p:nvPr/>
            </p:nvSpPr>
            <p:spPr>
              <a:xfrm>
                <a:off x="144479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77" name="Free-form: Shape 476">
                <a:extLst>
                  <a:ext uri="{FF2B5EF4-FFF2-40B4-BE49-F238E27FC236}">
                    <a16:creationId xmlns:a16="http://schemas.microsoft.com/office/drawing/2014/main" id="{E69E5BE9-2589-3ED6-CD15-D5B8799BF5B5}"/>
                  </a:ext>
                </a:extLst>
              </p:cNvPr>
              <p:cNvSpPr/>
              <p:nvPr/>
            </p:nvSpPr>
            <p:spPr>
              <a:xfrm>
                <a:off x="144860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78" name="Free-form: Shape 477">
                <a:extLst>
                  <a:ext uri="{FF2B5EF4-FFF2-40B4-BE49-F238E27FC236}">
                    <a16:creationId xmlns:a16="http://schemas.microsoft.com/office/drawing/2014/main" id="{1B8640B4-2062-B4BF-C796-A8D25DC43AA4}"/>
                  </a:ext>
                </a:extLst>
              </p:cNvPr>
              <p:cNvSpPr/>
              <p:nvPr/>
            </p:nvSpPr>
            <p:spPr>
              <a:xfrm>
                <a:off x="145050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79" name="Free-form: Shape 478">
                <a:extLst>
                  <a:ext uri="{FF2B5EF4-FFF2-40B4-BE49-F238E27FC236}">
                    <a16:creationId xmlns:a16="http://schemas.microsoft.com/office/drawing/2014/main" id="{C7C90A99-EA5E-7FB0-328F-52A9B1A952C0}"/>
                  </a:ext>
                </a:extLst>
              </p:cNvPr>
              <p:cNvSpPr/>
              <p:nvPr/>
            </p:nvSpPr>
            <p:spPr>
              <a:xfrm>
                <a:off x="145431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80" name="Free-form: Shape 479">
                <a:extLst>
                  <a:ext uri="{FF2B5EF4-FFF2-40B4-BE49-F238E27FC236}">
                    <a16:creationId xmlns:a16="http://schemas.microsoft.com/office/drawing/2014/main" id="{EB8647C0-7F4E-59B4-FFC8-04ABE137FDD9}"/>
                  </a:ext>
                </a:extLst>
              </p:cNvPr>
              <p:cNvSpPr/>
              <p:nvPr/>
            </p:nvSpPr>
            <p:spPr>
              <a:xfrm>
                <a:off x="145622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81" name="Free-form: Shape 480">
                <a:extLst>
                  <a:ext uri="{FF2B5EF4-FFF2-40B4-BE49-F238E27FC236}">
                    <a16:creationId xmlns:a16="http://schemas.microsoft.com/office/drawing/2014/main" id="{15716EC3-828F-A529-7FBA-02072FEEDBEF}"/>
                  </a:ext>
                </a:extLst>
              </p:cNvPr>
              <p:cNvSpPr/>
              <p:nvPr/>
            </p:nvSpPr>
            <p:spPr>
              <a:xfrm>
                <a:off x="145812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82" name="Free-form: Shape 481">
                <a:extLst>
                  <a:ext uri="{FF2B5EF4-FFF2-40B4-BE49-F238E27FC236}">
                    <a16:creationId xmlns:a16="http://schemas.microsoft.com/office/drawing/2014/main" id="{CF6A5BE2-80C6-D73A-3ED0-00217D0A69E4}"/>
                  </a:ext>
                </a:extLst>
              </p:cNvPr>
              <p:cNvSpPr/>
              <p:nvPr/>
            </p:nvSpPr>
            <p:spPr>
              <a:xfrm>
                <a:off x="146003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83" name="Free-form: Shape 482">
                <a:extLst>
                  <a:ext uri="{FF2B5EF4-FFF2-40B4-BE49-F238E27FC236}">
                    <a16:creationId xmlns:a16="http://schemas.microsoft.com/office/drawing/2014/main" id="{19D6D6CE-DB8D-BDDD-FB5D-78D2C4D0D635}"/>
                  </a:ext>
                </a:extLst>
              </p:cNvPr>
              <p:cNvSpPr/>
              <p:nvPr/>
            </p:nvSpPr>
            <p:spPr>
              <a:xfrm>
                <a:off x="146193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84" name="Free-form: Shape 483">
                <a:extLst>
                  <a:ext uri="{FF2B5EF4-FFF2-40B4-BE49-F238E27FC236}">
                    <a16:creationId xmlns:a16="http://schemas.microsoft.com/office/drawing/2014/main" id="{9A905B13-99D3-18DD-4F28-477774380175}"/>
                  </a:ext>
                </a:extLst>
              </p:cNvPr>
              <p:cNvSpPr/>
              <p:nvPr/>
            </p:nvSpPr>
            <p:spPr>
              <a:xfrm>
                <a:off x="146384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85" name="Free-form: Shape 484">
                <a:extLst>
                  <a:ext uri="{FF2B5EF4-FFF2-40B4-BE49-F238E27FC236}">
                    <a16:creationId xmlns:a16="http://schemas.microsoft.com/office/drawing/2014/main" id="{B3DA023A-D354-8DBD-35AF-C32C193B96BC}"/>
                  </a:ext>
                </a:extLst>
              </p:cNvPr>
              <p:cNvSpPr/>
              <p:nvPr/>
            </p:nvSpPr>
            <p:spPr>
              <a:xfrm>
                <a:off x="146574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86" name="Free-form: Shape 485">
                <a:extLst>
                  <a:ext uri="{FF2B5EF4-FFF2-40B4-BE49-F238E27FC236}">
                    <a16:creationId xmlns:a16="http://schemas.microsoft.com/office/drawing/2014/main" id="{E090316A-61CE-05B8-95CD-DE2B3C6A1C22}"/>
                  </a:ext>
                </a:extLst>
              </p:cNvPr>
              <p:cNvSpPr/>
              <p:nvPr/>
            </p:nvSpPr>
            <p:spPr>
              <a:xfrm>
                <a:off x="146955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87" name="Free-form: Shape 486">
                <a:extLst>
                  <a:ext uri="{FF2B5EF4-FFF2-40B4-BE49-F238E27FC236}">
                    <a16:creationId xmlns:a16="http://schemas.microsoft.com/office/drawing/2014/main" id="{D6B8591D-25FB-F631-A13F-81B3B0B207E9}"/>
                  </a:ext>
                </a:extLst>
              </p:cNvPr>
              <p:cNvSpPr/>
              <p:nvPr/>
            </p:nvSpPr>
            <p:spPr>
              <a:xfrm>
                <a:off x="147146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88" name="Free-form: Shape 487">
                <a:extLst>
                  <a:ext uri="{FF2B5EF4-FFF2-40B4-BE49-F238E27FC236}">
                    <a16:creationId xmlns:a16="http://schemas.microsoft.com/office/drawing/2014/main" id="{19FACB56-B983-1F45-EAB3-67361204EB66}"/>
                  </a:ext>
                </a:extLst>
              </p:cNvPr>
              <p:cNvSpPr/>
              <p:nvPr/>
            </p:nvSpPr>
            <p:spPr>
              <a:xfrm>
                <a:off x="147908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89" name="Free-form: Shape 488">
                <a:extLst>
                  <a:ext uri="{FF2B5EF4-FFF2-40B4-BE49-F238E27FC236}">
                    <a16:creationId xmlns:a16="http://schemas.microsoft.com/office/drawing/2014/main" id="{4BFEF0A4-90E0-3E95-2112-CAC55B36E325}"/>
                  </a:ext>
                </a:extLst>
              </p:cNvPr>
              <p:cNvSpPr/>
              <p:nvPr/>
            </p:nvSpPr>
            <p:spPr>
              <a:xfrm>
                <a:off x="148289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90" name="Free-form: Shape 489">
                <a:extLst>
                  <a:ext uri="{FF2B5EF4-FFF2-40B4-BE49-F238E27FC236}">
                    <a16:creationId xmlns:a16="http://schemas.microsoft.com/office/drawing/2014/main" id="{77FDE63C-B014-2089-A408-2CA17E0A70E0}"/>
                  </a:ext>
                </a:extLst>
              </p:cNvPr>
              <p:cNvSpPr/>
              <p:nvPr/>
            </p:nvSpPr>
            <p:spPr>
              <a:xfrm>
                <a:off x="148479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91" name="Free-form: Shape 490">
                <a:extLst>
                  <a:ext uri="{FF2B5EF4-FFF2-40B4-BE49-F238E27FC236}">
                    <a16:creationId xmlns:a16="http://schemas.microsoft.com/office/drawing/2014/main" id="{671B5CA5-3561-9D0E-EC56-892977A42039}"/>
                  </a:ext>
                </a:extLst>
              </p:cNvPr>
              <p:cNvSpPr/>
              <p:nvPr/>
            </p:nvSpPr>
            <p:spPr>
              <a:xfrm>
                <a:off x="148860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92" name="Free-form: Shape 491">
                <a:extLst>
                  <a:ext uri="{FF2B5EF4-FFF2-40B4-BE49-F238E27FC236}">
                    <a16:creationId xmlns:a16="http://schemas.microsoft.com/office/drawing/2014/main" id="{F2DCAAD2-4AC1-7222-D74A-01D7A70D2E61}"/>
                  </a:ext>
                </a:extLst>
              </p:cNvPr>
              <p:cNvSpPr/>
              <p:nvPr/>
            </p:nvSpPr>
            <p:spPr>
              <a:xfrm>
                <a:off x="149051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93" name="Free-form: Shape 492">
                <a:extLst>
                  <a:ext uri="{FF2B5EF4-FFF2-40B4-BE49-F238E27FC236}">
                    <a16:creationId xmlns:a16="http://schemas.microsoft.com/office/drawing/2014/main" id="{3367EC9F-1BA0-4D88-CD70-953CD99BC1FB}"/>
                  </a:ext>
                </a:extLst>
              </p:cNvPr>
              <p:cNvSpPr/>
              <p:nvPr/>
            </p:nvSpPr>
            <p:spPr>
              <a:xfrm>
                <a:off x="149241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94" name="Free-form: Shape 493">
                <a:extLst>
                  <a:ext uri="{FF2B5EF4-FFF2-40B4-BE49-F238E27FC236}">
                    <a16:creationId xmlns:a16="http://schemas.microsoft.com/office/drawing/2014/main" id="{A7DACD74-53DE-6854-8245-CF98263D8A94}"/>
                  </a:ext>
                </a:extLst>
              </p:cNvPr>
              <p:cNvSpPr/>
              <p:nvPr/>
            </p:nvSpPr>
            <p:spPr>
              <a:xfrm>
                <a:off x="149432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95" name="Free-form: Shape 494">
                <a:extLst>
                  <a:ext uri="{FF2B5EF4-FFF2-40B4-BE49-F238E27FC236}">
                    <a16:creationId xmlns:a16="http://schemas.microsoft.com/office/drawing/2014/main" id="{A2652F5E-AA66-D19B-F8D3-13BCEFB3AE47}"/>
                  </a:ext>
                </a:extLst>
              </p:cNvPr>
              <p:cNvSpPr/>
              <p:nvPr/>
            </p:nvSpPr>
            <p:spPr>
              <a:xfrm>
                <a:off x="149622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96" name="Free-form: Shape 495">
                <a:extLst>
                  <a:ext uri="{FF2B5EF4-FFF2-40B4-BE49-F238E27FC236}">
                    <a16:creationId xmlns:a16="http://schemas.microsoft.com/office/drawing/2014/main" id="{33A02970-FFBE-1028-400A-C92177495AA4}"/>
                  </a:ext>
                </a:extLst>
              </p:cNvPr>
              <p:cNvSpPr/>
              <p:nvPr/>
            </p:nvSpPr>
            <p:spPr>
              <a:xfrm>
                <a:off x="149813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97" name="Free-form: Shape 496">
                <a:extLst>
                  <a:ext uri="{FF2B5EF4-FFF2-40B4-BE49-F238E27FC236}">
                    <a16:creationId xmlns:a16="http://schemas.microsoft.com/office/drawing/2014/main" id="{032E6867-BAA4-742D-14B5-8F3A8097BC6E}"/>
                  </a:ext>
                </a:extLst>
              </p:cNvPr>
              <p:cNvSpPr/>
              <p:nvPr/>
            </p:nvSpPr>
            <p:spPr>
              <a:xfrm>
                <a:off x="150194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98" name="Free-form: Shape 497">
                <a:extLst>
                  <a:ext uri="{FF2B5EF4-FFF2-40B4-BE49-F238E27FC236}">
                    <a16:creationId xmlns:a16="http://schemas.microsoft.com/office/drawing/2014/main" id="{87844006-B116-A543-C3FB-E7B48F0B61BF}"/>
                  </a:ext>
                </a:extLst>
              </p:cNvPr>
              <p:cNvSpPr/>
              <p:nvPr/>
            </p:nvSpPr>
            <p:spPr>
              <a:xfrm>
                <a:off x="150384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99" name="Free-form: Shape 498">
                <a:extLst>
                  <a:ext uri="{FF2B5EF4-FFF2-40B4-BE49-F238E27FC236}">
                    <a16:creationId xmlns:a16="http://schemas.microsoft.com/office/drawing/2014/main" id="{608693FC-0E36-0E77-829B-A4952E8221DD}"/>
                  </a:ext>
                </a:extLst>
              </p:cNvPr>
              <p:cNvSpPr/>
              <p:nvPr/>
            </p:nvSpPr>
            <p:spPr>
              <a:xfrm>
                <a:off x="150575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00" name="Free-form: Shape 499">
                <a:extLst>
                  <a:ext uri="{FF2B5EF4-FFF2-40B4-BE49-F238E27FC236}">
                    <a16:creationId xmlns:a16="http://schemas.microsoft.com/office/drawing/2014/main" id="{3453D022-9467-2953-738C-AC192087412C}"/>
                  </a:ext>
                </a:extLst>
              </p:cNvPr>
              <p:cNvSpPr/>
              <p:nvPr/>
            </p:nvSpPr>
            <p:spPr>
              <a:xfrm>
                <a:off x="151146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01" name="Free-form: Shape 500">
                <a:extLst>
                  <a:ext uri="{FF2B5EF4-FFF2-40B4-BE49-F238E27FC236}">
                    <a16:creationId xmlns:a16="http://schemas.microsoft.com/office/drawing/2014/main" id="{C3BF4517-780B-F14C-1DE3-BBF65277D729}"/>
                  </a:ext>
                </a:extLst>
              </p:cNvPr>
              <p:cNvSpPr/>
              <p:nvPr/>
            </p:nvSpPr>
            <p:spPr>
              <a:xfrm>
                <a:off x="151337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02" name="Free-form: Shape 501">
                <a:extLst>
                  <a:ext uri="{FF2B5EF4-FFF2-40B4-BE49-F238E27FC236}">
                    <a16:creationId xmlns:a16="http://schemas.microsoft.com/office/drawing/2014/main" id="{FEBB1A3A-3649-5BAC-CF0D-527172284E04}"/>
                  </a:ext>
                </a:extLst>
              </p:cNvPr>
              <p:cNvSpPr/>
              <p:nvPr/>
            </p:nvSpPr>
            <p:spPr>
              <a:xfrm>
                <a:off x="151527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03" name="Free-form: Shape 502">
                <a:extLst>
                  <a:ext uri="{FF2B5EF4-FFF2-40B4-BE49-F238E27FC236}">
                    <a16:creationId xmlns:a16="http://schemas.microsoft.com/office/drawing/2014/main" id="{8DEAE759-6EA0-CAD0-FC86-7C20C68BF029}"/>
                  </a:ext>
                </a:extLst>
              </p:cNvPr>
              <p:cNvSpPr/>
              <p:nvPr/>
            </p:nvSpPr>
            <p:spPr>
              <a:xfrm>
                <a:off x="151718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04" name="Free-form: Shape 503">
                <a:extLst>
                  <a:ext uri="{FF2B5EF4-FFF2-40B4-BE49-F238E27FC236}">
                    <a16:creationId xmlns:a16="http://schemas.microsoft.com/office/drawing/2014/main" id="{9C71A53D-175D-CD89-498E-D94C846BDE5E}"/>
                  </a:ext>
                </a:extLst>
              </p:cNvPr>
              <p:cNvSpPr/>
              <p:nvPr/>
            </p:nvSpPr>
            <p:spPr>
              <a:xfrm>
                <a:off x="152099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05" name="Free-form: Shape 504">
                <a:extLst>
                  <a:ext uri="{FF2B5EF4-FFF2-40B4-BE49-F238E27FC236}">
                    <a16:creationId xmlns:a16="http://schemas.microsoft.com/office/drawing/2014/main" id="{8B853188-99BE-4D74-A1F5-0DD55131852F}"/>
                  </a:ext>
                </a:extLst>
              </p:cNvPr>
              <p:cNvSpPr/>
              <p:nvPr/>
            </p:nvSpPr>
            <p:spPr>
              <a:xfrm>
                <a:off x="152289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06" name="Free-form: Shape 505">
                <a:extLst>
                  <a:ext uri="{FF2B5EF4-FFF2-40B4-BE49-F238E27FC236}">
                    <a16:creationId xmlns:a16="http://schemas.microsoft.com/office/drawing/2014/main" id="{A1368D1A-DA93-8069-7236-D5578B6D30F8}"/>
                  </a:ext>
                </a:extLst>
              </p:cNvPr>
              <p:cNvSpPr/>
              <p:nvPr/>
            </p:nvSpPr>
            <p:spPr>
              <a:xfrm>
                <a:off x="152480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07" name="Free-form: Shape 506">
                <a:extLst>
                  <a:ext uri="{FF2B5EF4-FFF2-40B4-BE49-F238E27FC236}">
                    <a16:creationId xmlns:a16="http://schemas.microsoft.com/office/drawing/2014/main" id="{82CE0EB6-8FDE-E984-0A30-7D48FB7E1E16}"/>
                  </a:ext>
                </a:extLst>
              </p:cNvPr>
              <p:cNvSpPr/>
              <p:nvPr/>
            </p:nvSpPr>
            <p:spPr>
              <a:xfrm>
                <a:off x="152670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08" name="Free-form: Shape 507">
                <a:extLst>
                  <a:ext uri="{FF2B5EF4-FFF2-40B4-BE49-F238E27FC236}">
                    <a16:creationId xmlns:a16="http://schemas.microsoft.com/office/drawing/2014/main" id="{67956DA5-5CD1-2D2B-519B-545EC23BDB18}"/>
                  </a:ext>
                </a:extLst>
              </p:cNvPr>
              <p:cNvSpPr/>
              <p:nvPr/>
            </p:nvSpPr>
            <p:spPr>
              <a:xfrm>
                <a:off x="153051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09" name="Free-form: Shape 508">
                <a:extLst>
                  <a:ext uri="{FF2B5EF4-FFF2-40B4-BE49-F238E27FC236}">
                    <a16:creationId xmlns:a16="http://schemas.microsoft.com/office/drawing/2014/main" id="{3E2C7522-EC0E-BFBC-7A59-AE81171F4B13}"/>
                  </a:ext>
                </a:extLst>
              </p:cNvPr>
              <p:cNvSpPr/>
              <p:nvPr/>
            </p:nvSpPr>
            <p:spPr>
              <a:xfrm>
                <a:off x="153432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10" name="Free-form: Shape 509">
                <a:extLst>
                  <a:ext uri="{FF2B5EF4-FFF2-40B4-BE49-F238E27FC236}">
                    <a16:creationId xmlns:a16="http://schemas.microsoft.com/office/drawing/2014/main" id="{479B53B8-6100-7500-AFA4-EEFDCDF572B8}"/>
                  </a:ext>
                </a:extLst>
              </p:cNvPr>
              <p:cNvSpPr/>
              <p:nvPr/>
            </p:nvSpPr>
            <p:spPr>
              <a:xfrm>
                <a:off x="154004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11" name="Free-form: Shape 510">
                <a:extLst>
                  <a:ext uri="{FF2B5EF4-FFF2-40B4-BE49-F238E27FC236}">
                    <a16:creationId xmlns:a16="http://schemas.microsoft.com/office/drawing/2014/main" id="{840BC81E-E51D-5334-6E39-68ED0743C0EC}"/>
                  </a:ext>
                </a:extLst>
              </p:cNvPr>
              <p:cNvSpPr/>
              <p:nvPr/>
            </p:nvSpPr>
            <p:spPr>
              <a:xfrm>
                <a:off x="154575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12" name="Free-form: Shape 511">
                <a:extLst>
                  <a:ext uri="{FF2B5EF4-FFF2-40B4-BE49-F238E27FC236}">
                    <a16:creationId xmlns:a16="http://schemas.microsoft.com/office/drawing/2014/main" id="{F3E2AD13-B7CD-E4AD-3CB9-1F5D5701AC36}"/>
                  </a:ext>
                </a:extLst>
              </p:cNvPr>
              <p:cNvSpPr/>
              <p:nvPr/>
            </p:nvSpPr>
            <p:spPr>
              <a:xfrm>
                <a:off x="156099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13" name="Free-form: Shape 512">
                <a:extLst>
                  <a:ext uri="{FF2B5EF4-FFF2-40B4-BE49-F238E27FC236}">
                    <a16:creationId xmlns:a16="http://schemas.microsoft.com/office/drawing/2014/main" id="{97B6E471-BBC2-36FB-4800-A6B3A2DD39B4}"/>
                  </a:ext>
                </a:extLst>
              </p:cNvPr>
              <p:cNvSpPr/>
              <p:nvPr/>
            </p:nvSpPr>
            <p:spPr>
              <a:xfrm>
                <a:off x="156671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14" name="Free-form: Shape 513">
                <a:extLst>
                  <a:ext uri="{FF2B5EF4-FFF2-40B4-BE49-F238E27FC236}">
                    <a16:creationId xmlns:a16="http://schemas.microsoft.com/office/drawing/2014/main" id="{66D9E7D4-602B-268D-B05F-45AE7AA07D71}"/>
                  </a:ext>
                </a:extLst>
              </p:cNvPr>
              <p:cNvSpPr/>
              <p:nvPr/>
            </p:nvSpPr>
            <p:spPr>
              <a:xfrm>
                <a:off x="156861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15" name="Free-form: Shape 514">
                <a:extLst>
                  <a:ext uri="{FF2B5EF4-FFF2-40B4-BE49-F238E27FC236}">
                    <a16:creationId xmlns:a16="http://schemas.microsoft.com/office/drawing/2014/main" id="{485188D2-15EF-342E-42F7-28CFD6565DD6}"/>
                  </a:ext>
                </a:extLst>
              </p:cNvPr>
              <p:cNvSpPr/>
              <p:nvPr/>
            </p:nvSpPr>
            <p:spPr>
              <a:xfrm>
                <a:off x="157433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16" name="Free-form: Shape 515">
                <a:extLst>
                  <a:ext uri="{FF2B5EF4-FFF2-40B4-BE49-F238E27FC236}">
                    <a16:creationId xmlns:a16="http://schemas.microsoft.com/office/drawing/2014/main" id="{054B7B9B-8E20-8260-F116-9B1235BECD35}"/>
                  </a:ext>
                </a:extLst>
              </p:cNvPr>
              <p:cNvSpPr/>
              <p:nvPr/>
            </p:nvSpPr>
            <p:spPr>
              <a:xfrm>
                <a:off x="160100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grpSp>
    </p:spTree>
    <p:extLst>
      <p:ext uri="{BB962C8B-B14F-4D97-AF65-F5344CB8AC3E}">
        <p14:creationId xmlns:p14="http://schemas.microsoft.com/office/powerpoint/2010/main" val="12741632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C90731-4B45-E225-CE62-179360750C2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0E2315FF-9AE9-3A41-3F75-74896699A73C}"/>
              </a:ext>
            </a:extLst>
          </p:cNvPr>
          <p:cNvSpPr>
            <a:spLocks noGrp="1"/>
          </p:cNvSpPr>
          <p:nvPr>
            <p:ph type="title"/>
          </p:nvPr>
        </p:nvSpPr>
        <p:spPr>
          <a:xfrm>
            <a:off x="304799" y="107693"/>
            <a:ext cx="10811839" cy="939801"/>
          </a:xfrm>
        </p:spPr>
        <p:txBody>
          <a:bodyPr/>
          <a:lstStyle/>
          <a:p>
            <a:r>
              <a:rPr lang="en-GB" dirty="0">
                <a:latin typeface="+mn-lt"/>
              </a:rPr>
              <a:t>CT014: Perioperative adebrelimab (A) plus chemotherapy (chemo) in resectable stage II-III NSCLC: Phase 3 EFS interim analysis (IA) and molecular residual disease (MRD) analysis – Wu Y-L, et al</a:t>
            </a:r>
            <a:endParaRPr lang="en-GB" noProof="0" dirty="0">
              <a:latin typeface="+mn-lt"/>
            </a:endParaRPr>
          </a:p>
        </p:txBody>
      </p:sp>
      <p:sp>
        <p:nvSpPr>
          <p:cNvPr id="29" name="Content Placeholder 7">
            <a:extLst>
              <a:ext uri="{FF2B5EF4-FFF2-40B4-BE49-F238E27FC236}">
                <a16:creationId xmlns:a16="http://schemas.microsoft.com/office/drawing/2014/main" id="{96ED1EE8-322F-24F1-9166-C29AC6A67C14}"/>
              </a:ext>
            </a:extLst>
          </p:cNvPr>
          <p:cNvSpPr>
            <a:spLocks noGrp="1"/>
          </p:cNvSpPr>
          <p:nvPr>
            <p:ph idx="1"/>
          </p:nvPr>
        </p:nvSpPr>
        <p:spPr>
          <a:xfrm>
            <a:off x="304799" y="1246909"/>
            <a:ext cx="11291087" cy="5055650"/>
          </a:xfrm>
        </p:spPr>
        <p:txBody>
          <a:bodyPr/>
          <a:lstStyle/>
          <a:p>
            <a:r>
              <a:rPr lang="en-GB" b="1" dirty="0"/>
              <a:t>Key results (cont.)</a:t>
            </a:r>
            <a:r>
              <a:rPr lang="en-US" dirty="0"/>
              <a:t>​</a:t>
            </a:r>
          </a:p>
          <a:p>
            <a:pPr>
              <a:spcBef>
                <a:spcPts val="27000"/>
              </a:spcBef>
            </a:pPr>
            <a:r>
              <a:rPr lang="en-GB" b="1" dirty="0"/>
              <a:t>Conclusions</a:t>
            </a:r>
            <a:r>
              <a:rPr lang="en-US" dirty="0"/>
              <a:t>​</a:t>
            </a:r>
          </a:p>
          <a:p>
            <a:pPr lvl="1"/>
            <a:r>
              <a:rPr lang="en-GB" dirty="0"/>
              <a:t>In patients</a:t>
            </a:r>
            <a:r>
              <a:rPr lang="en-US" dirty="0"/>
              <a:t>​ with resectable stage II–III NSCLC, perioperative adebrelimab + chemotherapy demonstrated a significant improvement in EFS and MPR with a manageable safety profile, and early evidence for a trend in survival benefit</a:t>
            </a:r>
          </a:p>
        </p:txBody>
      </p:sp>
      <p:sp>
        <p:nvSpPr>
          <p:cNvPr id="30" name="Text Placeholder 4">
            <a:extLst>
              <a:ext uri="{FF2B5EF4-FFF2-40B4-BE49-F238E27FC236}">
                <a16:creationId xmlns:a16="http://schemas.microsoft.com/office/drawing/2014/main" id="{75800BB4-6897-9A5C-1732-CB66E281C4CA}"/>
              </a:ext>
            </a:extLst>
          </p:cNvPr>
          <p:cNvSpPr>
            <a:spLocks noGrp="1"/>
          </p:cNvSpPr>
          <p:nvPr>
            <p:ph type="body" sz="quarter" idx="11"/>
          </p:nvPr>
        </p:nvSpPr>
        <p:spPr>
          <a:xfrm>
            <a:off x="6379633" y="6521312"/>
            <a:ext cx="5507567" cy="200025"/>
          </a:xfrm>
        </p:spPr>
        <p:txBody>
          <a:bodyPr/>
          <a:lstStyle/>
          <a:p>
            <a:r>
              <a:rPr lang="en-GB" dirty="0"/>
              <a:t>Wu Y-L, et al. AACR; 2026. Abstract nr CT014</a:t>
            </a:r>
          </a:p>
        </p:txBody>
      </p:sp>
      <p:graphicFrame>
        <p:nvGraphicFramePr>
          <p:cNvPr id="2" name="Table 1">
            <a:extLst>
              <a:ext uri="{FF2B5EF4-FFF2-40B4-BE49-F238E27FC236}">
                <a16:creationId xmlns:a16="http://schemas.microsoft.com/office/drawing/2014/main" id="{0B436F51-71E9-4F50-B667-300C14FB1BA4}"/>
              </a:ext>
            </a:extLst>
          </p:cNvPr>
          <p:cNvGraphicFramePr>
            <a:graphicFrameLocks noGrp="1"/>
          </p:cNvGraphicFramePr>
          <p:nvPr>
            <p:extLst>
              <p:ext uri="{D42A27DB-BD31-4B8C-83A1-F6EECF244321}">
                <p14:modId xmlns:p14="http://schemas.microsoft.com/office/powerpoint/2010/main" val="3248561017"/>
              </p:ext>
            </p:extLst>
          </p:nvPr>
        </p:nvGraphicFramePr>
        <p:xfrm>
          <a:off x="224023" y="1766847"/>
          <a:ext cx="5747299" cy="1640160"/>
        </p:xfrm>
        <a:graphic>
          <a:graphicData uri="http://schemas.openxmlformats.org/drawingml/2006/table">
            <a:tbl>
              <a:tblPr firstRow="1" bandRow="1">
                <a:tableStyleId>{69012ECD-51FC-41F1-AA8D-1B2483CD663E}</a:tableStyleId>
              </a:tblPr>
              <a:tblGrid>
                <a:gridCol w="2777003">
                  <a:extLst>
                    <a:ext uri="{9D8B030D-6E8A-4147-A177-3AD203B41FA5}">
                      <a16:colId xmlns:a16="http://schemas.microsoft.com/office/drawing/2014/main" val="537766886"/>
                    </a:ext>
                  </a:extLst>
                </a:gridCol>
                <a:gridCol w="1485148">
                  <a:extLst>
                    <a:ext uri="{9D8B030D-6E8A-4147-A177-3AD203B41FA5}">
                      <a16:colId xmlns:a16="http://schemas.microsoft.com/office/drawing/2014/main" val="1125791967"/>
                    </a:ext>
                  </a:extLst>
                </a:gridCol>
                <a:gridCol w="1485148">
                  <a:extLst>
                    <a:ext uri="{9D8B030D-6E8A-4147-A177-3AD203B41FA5}">
                      <a16:colId xmlns:a16="http://schemas.microsoft.com/office/drawing/2014/main" val="690993230"/>
                    </a:ext>
                  </a:extLst>
                </a:gridCol>
              </a:tblGrid>
              <a:tr h="217902">
                <a:tc>
                  <a:txBody>
                    <a:bodyPr/>
                    <a:lstStyle/>
                    <a:p>
                      <a:endParaRPr lang="en-GB" sz="1400" noProof="0" dirty="0">
                        <a:solidFill>
                          <a:schemeClr val="tx2"/>
                        </a:solidFill>
                        <a:latin typeface="+mn-lt"/>
                      </a:endParaRPr>
                    </a:p>
                  </a:txBody>
                  <a:tcPr marT="36000" marB="36000" anchor="b"/>
                </a:tc>
                <a:tc>
                  <a:txBody>
                    <a:bodyPr/>
                    <a:lstStyle/>
                    <a:p>
                      <a:pPr algn="ctr"/>
                      <a:r>
                        <a:rPr lang="en-GB" sz="1400" noProof="0" dirty="0">
                          <a:solidFill>
                            <a:schemeClr val="tx2"/>
                          </a:solidFill>
                          <a:latin typeface="+mn-lt"/>
                        </a:rPr>
                        <a:t>Adebrelimab</a:t>
                      </a:r>
                      <a:br>
                        <a:rPr lang="en-GB" sz="1400" noProof="0" dirty="0">
                          <a:solidFill>
                            <a:schemeClr val="tx2"/>
                          </a:solidFill>
                          <a:latin typeface="+mn-lt"/>
                        </a:rPr>
                      </a:br>
                      <a:r>
                        <a:rPr lang="en-GB" sz="1400" noProof="0" dirty="0">
                          <a:solidFill>
                            <a:schemeClr val="tx2"/>
                          </a:solidFill>
                          <a:latin typeface="+mn-lt"/>
                        </a:rPr>
                        <a:t>(n=251)</a:t>
                      </a:r>
                    </a:p>
                  </a:txBody>
                  <a:tcPr marT="36000" marB="36000" anchor="b"/>
                </a:tc>
                <a:tc>
                  <a:txBody>
                    <a:bodyPr/>
                    <a:lstStyle/>
                    <a:p>
                      <a:pPr algn="ctr"/>
                      <a:r>
                        <a:rPr lang="en-GB" sz="1400" noProof="0" dirty="0">
                          <a:solidFill>
                            <a:schemeClr val="tx2"/>
                          </a:solidFill>
                          <a:latin typeface="+mn-lt"/>
                        </a:rPr>
                        <a:t>Placebo</a:t>
                      </a:r>
                      <a:br>
                        <a:rPr lang="en-GB" sz="1400" noProof="0" dirty="0">
                          <a:solidFill>
                            <a:schemeClr val="tx2"/>
                          </a:solidFill>
                          <a:latin typeface="+mn-lt"/>
                        </a:rPr>
                      </a:br>
                      <a:r>
                        <a:rPr lang="en-GB" sz="1400" noProof="0" dirty="0">
                          <a:solidFill>
                            <a:schemeClr val="tx2"/>
                          </a:solidFill>
                          <a:latin typeface="+mn-lt"/>
                        </a:rPr>
                        <a:t>(n=250)</a:t>
                      </a:r>
                    </a:p>
                  </a:txBody>
                  <a:tcPr marT="36000" marB="36000" anchor="b"/>
                </a:tc>
                <a:extLst>
                  <a:ext uri="{0D108BD9-81ED-4DB2-BD59-A6C34878D82A}">
                    <a16:rowId xmlns:a16="http://schemas.microsoft.com/office/drawing/2014/main" val="2020270792"/>
                  </a:ext>
                </a:extLst>
              </a:tr>
              <a:tr h="285360">
                <a:tc>
                  <a:txBody>
                    <a:bodyPr/>
                    <a:lstStyle/>
                    <a:p>
                      <a:r>
                        <a:rPr lang="en-GB" sz="1400" b="0" noProof="0" dirty="0">
                          <a:latin typeface="+mn-lt"/>
                        </a:rPr>
                        <a:t>MPR, n (%)</a:t>
                      </a:r>
                    </a:p>
                  </a:txBody>
                  <a:tcPr marT="36000" marB="36000" anchor="ctr"/>
                </a:tc>
                <a:tc>
                  <a:txBody>
                    <a:bodyPr/>
                    <a:lstStyle/>
                    <a:p>
                      <a:pPr algn="ctr"/>
                      <a:r>
                        <a:rPr lang="en-GB" sz="1400" noProof="0" dirty="0">
                          <a:latin typeface="+mn-lt"/>
                        </a:rPr>
                        <a:t>135 (53.8)</a:t>
                      </a:r>
                    </a:p>
                  </a:txBody>
                  <a:tcPr marT="36000" marB="36000" anchor="ctr"/>
                </a:tc>
                <a:tc>
                  <a:txBody>
                    <a:bodyPr/>
                    <a:lstStyle/>
                    <a:p>
                      <a:pPr algn="ctr"/>
                      <a:r>
                        <a:rPr lang="en-GB" sz="1400" noProof="0" dirty="0">
                          <a:latin typeface="+mn-lt"/>
                        </a:rPr>
                        <a:t>46 (18.4)</a:t>
                      </a:r>
                    </a:p>
                  </a:txBody>
                  <a:tcPr marT="36000" marB="36000" anchor="ctr"/>
                </a:tc>
                <a:extLst>
                  <a:ext uri="{0D108BD9-81ED-4DB2-BD59-A6C34878D82A}">
                    <a16:rowId xmlns:a16="http://schemas.microsoft.com/office/drawing/2014/main" val="3607908326"/>
                  </a:ext>
                </a:extLst>
              </a:tr>
              <a:tr h="285360">
                <a:tc>
                  <a:txBody>
                    <a:bodyPr/>
                    <a:lstStyle/>
                    <a:p>
                      <a:pPr marL="92075" indent="0"/>
                      <a:r>
                        <a:rPr lang="el-GR" sz="1400" b="0" noProof="0" dirty="0">
                          <a:latin typeface="+mn-lt"/>
                        </a:rPr>
                        <a:t>Δ</a:t>
                      </a:r>
                      <a:r>
                        <a:rPr lang="en-GB" sz="1400" b="0" noProof="0" dirty="0">
                          <a:latin typeface="+mn-lt"/>
                        </a:rPr>
                        <a:t>% (95%CI); p-value (1-sided)</a:t>
                      </a:r>
                    </a:p>
                  </a:txBody>
                  <a:tcPr marL="90000" marT="36000" marB="36000" anchor="ctr"/>
                </a:tc>
                <a:tc gridSpan="2">
                  <a:txBody>
                    <a:bodyPr/>
                    <a:lstStyle/>
                    <a:p>
                      <a:pPr algn="ctr"/>
                      <a:r>
                        <a:rPr lang="en-GB" sz="1400" noProof="0" dirty="0">
                          <a:latin typeface="+mn-lt"/>
                        </a:rPr>
                        <a:t>35.6 (28.0, 43.1); &lt;0.001</a:t>
                      </a:r>
                    </a:p>
                  </a:txBody>
                  <a:tcPr marT="36000" marB="36000" anchor="ctr"/>
                </a:tc>
                <a:tc hMerge="1">
                  <a:txBody>
                    <a:bodyPr/>
                    <a:lstStyle/>
                    <a:p>
                      <a:pPr algn="ctr"/>
                      <a:endParaRPr lang="en-GB" sz="1400" noProof="0" dirty="0">
                        <a:latin typeface="+mn-lt"/>
                      </a:endParaRPr>
                    </a:p>
                  </a:txBody>
                  <a:tcPr marT="36000" marB="36000" anchor="ctr"/>
                </a:tc>
                <a:extLst>
                  <a:ext uri="{0D108BD9-81ED-4DB2-BD59-A6C34878D82A}">
                    <a16:rowId xmlns:a16="http://schemas.microsoft.com/office/drawing/2014/main" val="1790711121"/>
                  </a:ext>
                </a:extLst>
              </a:tr>
              <a:tr h="285360">
                <a:tc>
                  <a:txBody>
                    <a:bodyPr/>
                    <a:lstStyle/>
                    <a:p>
                      <a:r>
                        <a:rPr lang="en-GB" sz="1400" b="0" noProof="0" dirty="0">
                          <a:latin typeface="+mn-lt"/>
                        </a:rPr>
                        <a:t>pCR, n (%)</a:t>
                      </a:r>
                    </a:p>
                  </a:txBody>
                  <a:tcPr marL="90000" marT="36000" marB="36000" anchor="ctr"/>
                </a:tc>
                <a:tc>
                  <a:txBody>
                    <a:bodyPr/>
                    <a:lstStyle/>
                    <a:p>
                      <a:pPr algn="ctr"/>
                      <a:r>
                        <a:rPr lang="en-GB" sz="1400" noProof="0" dirty="0">
                          <a:latin typeface="+mn-lt"/>
                        </a:rPr>
                        <a:t>78 (31.1)</a:t>
                      </a:r>
                    </a:p>
                  </a:txBody>
                  <a:tcPr marT="36000" marB="36000" anchor="ctr"/>
                </a:tc>
                <a:tc>
                  <a:txBody>
                    <a:bodyPr/>
                    <a:lstStyle/>
                    <a:p>
                      <a:pPr algn="ctr"/>
                      <a:r>
                        <a:rPr lang="en-GB" sz="1400" noProof="0" dirty="0">
                          <a:latin typeface="+mn-lt"/>
                        </a:rPr>
                        <a:t>19 (7.6)</a:t>
                      </a:r>
                    </a:p>
                  </a:txBody>
                  <a:tcPr marT="36000" marB="36000" anchor="ctr"/>
                </a:tc>
                <a:extLst>
                  <a:ext uri="{0D108BD9-81ED-4DB2-BD59-A6C34878D82A}">
                    <a16:rowId xmlns:a16="http://schemas.microsoft.com/office/drawing/2014/main" val="3391059819"/>
                  </a:ext>
                </a:extLst>
              </a:tr>
              <a:tr h="285360">
                <a:tc>
                  <a:txBody>
                    <a:bodyPr/>
                    <a:lstStyle/>
                    <a:p>
                      <a:pPr marL="92075" indent="0"/>
                      <a:r>
                        <a:rPr lang="el-GR" sz="1400" b="0" noProof="0" dirty="0">
                          <a:latin typeface="+mn-lt"/>
                        </a:rPr>
                        <a:t>Δ</a:t>
                      </a:r>
                      <a:r>
                        <a:rPr lang="en-GB" sz="1400" b="0" noProof="0" dirty="0">
                          <a:latin typeface="+mn-lt"/>
                        </a:rPr>
                        <a:t> (95%CI)</a:t>
                      </a:r>
                    </a:p>
                  </a:txBody>
                  <a:tcPr marL="90000" marT="36000" marB="36000" anchor="ctr"/>
                </a:tc>
                <a:tc gridSpan="2">
                  <a:txBody>
                    <a:bodyPr/>
                    <a:lstStyle/>
                    <a:p>
                      <a:pPr algn="ctr"/>
                      <a:r>
                        <a:rPr lang="en-GB" sz="1400" noProof="0" dirty="0">
                          <a:latin typeface="+mn-lt"/>
                        </a:rPr>
                        <a:t>23.7 (17.2, 30.2)</a:t>
                      </a:r>
                    </a:p>
                  </a:txBody>
                  <a:tcPr marT="36000" marB="36000" anchor="ctr"/>
                </a:tc>
                <a:tc hMerge="1">
                  <a:txBody>
                    <a:bodyPr/>
                    <a:lstStyle/>
                    <a:p>
                      <a:pPr algn="ctr"/>
                      <a:endParaRPr lang="en-GB" sz="1400" noProof="0" dirty="0">
                        <a:latin typeface="+mn-lt"/>
                      </a:endParaRPr>
                    </a:p>
                  </a:txBody>
                  <a:tcPr marT="36000" marB="36000" anchor="ctr"/>
                </a:tc>
                <a:extLst>
                  <a:ext uri="{0D108BD9-81ED-4DB2-BD59-A6C34878D82A}">
                    <a16:rowId xmlns:a16="http://schemas.microsoft.com/office/drawing/2014/main" val="3735562671"/>
                  </a:ext>
                </a:extLst>
              </a:tr>
            </a:tbl>
          </a:graphicData>
        </a:graphic>
      </p:graphicFrame>
      <p:graphicFrame>
        <p:nvGraphicFramePr>
          <p:cNvPr id="3" name="Table 2">
            <a:extLst>
              <a:ext uri="{FF2B5EF4-FFF2-40B4-BE49-F238E27FC236}">
                <a16:creationId xmlns:a16="http://schemas.microsoft.com/office/drawing/2014/main" id="{84686206-3561-F535-3D35-FE27B04F3C41}"/>
              </a:ext>
            </a:extLst>
          </p:cNvPr>
          <p:cNvGraphicFramePr>
            <a:graphicFrameLocks noGrp="1"/>
          </p:cNvGraphicFramePr>
          <p:nvPr>
            <p:extLst>
              <p:ext uri="{D42A27DB-BD31-4B8C-83A1-F6EECF244321}">
                <p14:modId xmlns:p14="http://schemas.microsoft.com/office/powerpoint/2010/main" val="4027774096"/>
              </p:ext>
            </p:extLst>
          </p:nvPr>
        </p:nvGraphicFramePr>
        <p:xfrm>
          <a:off x="6139901" y="1766847"/>
          <a:ext cx="5747299" cy="3066960"/>
        </p:xfrm>
        <a:graphic>
          <a:graphicData uri="http://schemas.openxmlformats.org/drawingml/2006/table">
            <a:tbl>
              <a:tblPr firstRow="1" bandRow="1">
                <a:tableStyleId>{69012ECD-51FC-41F1-AA8D-1B2483CD663E}</a:tableStyleId>
              </a:tblPr>
              <a:tblGrid>
                <a:gridCol w="2777003">
                  <a:extLst>
                    <a:ext uri="{9D8B030D-6E8A-4147-A177-3AD203B41FA5}">
                      <a16:colId xmlns:a16="http://schemas.microsoft.com/office/drawing/2014/main" val="537766886"/>
                    </a:ext>
                  </a:extLst>
                </a:gridCol>
                <a:gridCol w="1485148">
                  <a:extLst>
                    <a:ext uri="{9D8B030D-6E8A-4147-A177-3AD203B41FA5}">
                      <a16:colId xmlns:a16="http://schemas.microsoft.com/office/drawing/2014/main" val="1125791967"/>
                    </a:ext>
                  </a:extLst>
                </a:gridCol>
                <a:gridCol w="1485148">
                  <a:extLst>
                    <a:ext uri="{9D8B030D-6E8A-4147-A177-3AD203B41FA5}">
                      <a16:colId xmlns:a16="http://schemas.microsoft.com/office/drawing/2014/main" val="690993230"/>
                    </a:ext>
                  </a:extLst>
                </a:gridCol>
              </a:tblGrid>
              <a:tr h="217902">
                <a:tc>
                  <a:txBody>
                    <a:bodyPr/>
                    <a:lstStyle/>
                    <a:p>
                      <a:r>
                        <a:rPr lang="en-GB" sz="1400" noProof="0" dirty="0">
                          <a:solidFill>
                            <a:schemeClr val="tx2"/>
                          </a:solidFill>
                          <a:latin typeface="+mn-lt"/>
                        </a:rPr>
                        <a:t>AEs, n (%)</a:t>
                      </a:r>
                    </a:p>
                  </a:txBody>
                  <a:tcPr marT="36000" marB="36000" anchor="b"/>
                </a:tc>
                <a:tc>
                  <a:txBody>
                    <a:bodyPr/>
                    <a:lstStyle/>
                    <a:p>
                      <a:pPr algn="ctr"/>
                      <a:r>
                        <a:rPr lang="en-GB" sz="1400" noProof="0" dirty="0">
                          <a:solidFill>
                            <a:schemeClr val="tx2"/>
                          </a:solidFill>
                          <a:latin typeface="+mn-lt"/>
                        </a:rPr>
                        <a:t>Adebrelimab</a:t>
                      </a:r>
                      <a:br>
                        <a:rPr lang="en-GB" sz="1400" noProof="0" dirty="0">
                          <a:solidFill>
                            <a:schemeClr val="tx2"/>
                          </a:solidFill>
                          <a:latin typeface="+mn-lt"/>
                        </a:rPr>
                      </a:br>
                      <a:r>
                        <a:rPr lang="en-GB" sz="1400" noProof="0" dirty="0">
                          <a:solidFill>
                            <a:schemeClr val="tx2"/>
                          </a:solidFill>
                          <a:latin typeface="+mn-lt"/>
                        </a:rPr>
                        <a:t>(n=251)</a:t>
                      </a:r>
                    </a:p>
                  </a:txBody>
                  <a:tcPr marT="36000" marB="36000" anchor="b"/>
                </a:tc>
                <a:tc>
                  <a:txBody>
                    <a:bodyPr/>
                    <a:lstStyle/>
                    <a:p>
                      <a:pPr algn="ctr"/>
                      <a:r>
                        <a:rPr lang="en-GB" sz="1400" noProof="0" dirty="0">
                          <a:solidFill>
                            <a:schemeClr val="tx2"/>
                          </a:solidFill>
                          <a:latin typeface="+mn-lt"/>
                        </a:rPr>
                        <a:t>Placebo</a:t>
                      </a:r>
                      <a:br>
                        <a:rPr lang="en-GB" sz="1400" noProof="0" dirty="0">
                          <a:solidFill>
                            <a:schemeClr val="tx2"/>
                          </a:solidFill>
                          <a:latin typeface="+mn-lt"/>
                        </a:rPr>
                      </a:br>
                      <a:r>
                        <a:rPr lang="en-GB" sz="1400" noProof="0" dirty="0">
                          <a:solidFill>
                            <a:schemeClr val="tx2"/>
                          </a:solidFill>
                          <a:latin typeface="+mn-lt"/>
                        </a:rPr>
                        <a:t>(n=250)</a:t>
                      </a:r>
                    </a:p>
                  </a:txBody>
                  <a:tcPr marT="36000" marB="36000" anchor="b"/>
                </a:tc>
                <a:extLst>
                  <a:ext uri="{0D108BD9-81ED-4DB2-BD59-A6C34878D82A}">
                    <a16:rowId xmlns:a16="http://schemas.microsoft.com/office/drawing/2014/main" val="2020270792"/>
                  </a:ext>
                </a:extLst>
              </a:tr>
              <a:tr h="285360">
                <a:tc>
                  <a:txBody>
                    <a:bodyPr/>
                    <a:lstStyle/>
                    <a:p>
                      <a:r>
                        <a:rPr lang="en-GB" sz="1400" b="0" noProof="0" dirty="0">
                          <a:latin typeface="+mn-lt"/>
                        </a:rPr>
                        <a:t>TRAEs</a:t>
                      </a:r>
                    </a:p>
                  </a:txBody>
                  <a:tcPr marT="36000" marB="36000" anchor="ctr"/>
                </a:tc>
                <a:tc>
                  <a:txBody>
                    <a:bodyPr/>
                    <a:lstStyle/>
                    <a:p>
                      <a:pPr algn="ctr"/>
                      <a:r>
                        <a:rPr lang="en-GB" sz="1400" noProof="0" dirty="0">
                          <a:latin typeface="+mn-lt"/>
                        </a:rPr>
                        <a:t>243 (96.8)</a:t>
                      </a:r>
                    </a:p>
                  </a:txBody>
                  <a:tcPr marT="36000" marB="36000" anchor="ctr"/>
                </a:tc>
                <a:tc>
                  <a:txBody>
                    <a:bodyPr/>
                    <a:lstStyle/>
                    <a:p>
                      <a:pPr algn="ctr"/>
                      <a:r>
                        <a:rPr lang="en-GB" sz="1400" noProof="0" dirty="0">
                          <a:latin typeface="+mn-lt"/>
                        </a:rPr>
                        <a:t>246 (98.4)</a:t>
                      </a:r>
                    </a:p>
                  </a:txBody>
                  <a:tcPr marT="36000" marB="36000" anchor="ctr"/>
                </a:tc>
                <a:extLst>
                  <a:ext uri="{0D108BD9-81ED-4DB2-BD59-A6C34878D82A}">
                    <a16:rowId xmlns:a16="http://schemas.microsoft.com/office/drawing/2014/main" val="3607908326"/>
                  </a:ext>
                </a:extLst>
              </a:tr>
              <a:tr h="285360">
                <a:tc>
                  <a:txBody>
                    <a:bodyPr/>
                    <a:lstStyle/>
                    <a:p>
                      <a:pPr marL="92075" indent="0"/>
                      <a:r>
                        <a:rPr lang="en-GB" sz="1400" b="0" noProof="0" dirty="0">
                          <a:latin typeface="+mn-lt"/>
                        </a:rPr>
                        <a:t>Grade ≥3</a:t>
                      </a:r>
                    </a:p>
                  </a:txBody>
                  <a:tcPr marL="90000" marT="36000" marB="36000" anchor="ctr"/>
                </a:tc>
                <a:tc>
                  <a:txBody>
                    <a:bodyPr/>
                    <a:lstStyle/>
                    <a:p>
                      <a:pPr algn="ctr"/>
                      <a:r>
                        <a:rPr lang="en-GB" sz="1400" noProof="0" dirty="0">
                          <a:latin typeface="+mn-lt"/>
                        </a:rPr>
                        <a:t>132 (52.6)</a:t>
                      </a:r>
                    </a:p>
                  </a:txBody>
                  <a:tcPr marT="36000" marB="36000" anchor="ctr"/>
                </a:tc>
                <a:tc>
                  <a:txBody>
                    <a:bodyPr/>
                    <a:lstStyle/>
                    <a:p>
                      <a:pPr algn="ctr"/>
                      <a:r>
                        <a:rPr lang="en-GB" sz="1400" noProof="0" dirty="0">
                          <a:latin typeface="+mn-lt"/>
                        </a:rPr>
                        <a:t>134 (53.6)</a:t>
                      </a:r>
                    </a:p>
                  </a:txBody>
                  <a:tcPr marT="36000" marB="36000" anchor="ctr"/>
                </a:tc>
                <a:extLst>
                  <a:ext uri="{0D108BD9-81ED-4DB2-BD59-A6C34878D82A}">
                    <a16:rowId xmlns:a16="http://schemas.microsoft.com/office/drawing/2014/main" val="1790711121"/>
                  </a:ext>
                </a:extLst>
              </a:tr>
              <a:tr h="285360">
                <a:tc>
                  <a:txBody>
                    <a:bodyPr/>
                    <a:lstStyle/>
                    <a:p>
                      <a:pPr marL="92075" indent="0"/>
                      <a:r>
                        <a:rPr lang="en-GB" sz="1400" b="0" noProof="0" dirty="0">
                          <a:latin typeface="+mn-lt"/>
                        </a:rPr>
                        <a:t>Serious</a:t>
                      </a:r>
                    </a:p>
                  </a:txBody>
                  <a:tcPr marL="90000" marT="36000" marB="36000" anchor="ctr"/>
                </a:tc>
                <a:tc>
                  <a:txBody>
                    <a:bodyPr/>
                    <a:lstStyle/>
                    <a:p>
                      <a:pPr algn="ctr"/>
                      <a:r>
                        <a:rPr lang="en-GB" sz="1400" noProof="0" dirty="0">
                          <a:latin typeface="+mn-lt"/>
                        </a:rPr>
                        <a:t>46 (18.3)</a:t>
                      </a:r>
                    </a:p>
                  </a:txBody>
                  <a:tcPr marT="36000" marB="36000" anchor="ctr"/>
                </a:tc>
                <a:tc>
                  <a:txBody>
                    <a:bodyPr/>
                    <a:lstStyle/>
                    <a:p>
                      <a:pPr algn="ctr"/>
                      <a:r>
                        <a:rPr lang="en-GB" sz="1400" noProof="0" dirty="0">
                          <a:latin typeface="+mn-lt"/>
                        </a:rPr>
                        <a:t>39 (15.6)</a:t>
                      </a:r>
                    </a:p>
                  </a:txBody>
                  <a:tcPr marT="36000" marB="36000" anchor="ctr"/>
                </a:tc>
                <a:extLst>
                  <a:ext uri="{0D108BD9-81ED-4DB2-BD59-A6C34878D82A}">
                    <a16:rowId xmlns:a16="http://schemas.microsoft.com/office/drawing/2014/main" val="2673773586"/>
                  </a:ext>
                </a:extLst>
              </a:tr>
              <a:tr h="285360">
                <a:tc>
                  <a:txBody>
                    <a:bodyPr/>
                    <a:lstStyle/>
                    <a:p>
                      <a:pPr marL="92075" indent="0"/>
                      <a:r>
                        <a:rPr lang="en-GB" sz="1400" b="0" noProof="0" dirty="0">
                          <a:latin typeface="+mn-lt"/>
                        </a:rPr>
                        <a:t>Led to discontinuation</a:t>
                      </a:r>
                    </a:p>
                  </a:txBody>
                  <a:tcPr marL="90000" marT="36000" marB="36000" anchor="ctr"/>
                </a:tc>
                <a:tc>
                  <a:txBody>
                    <a:bodyPr/>
                    <a:lstStyle/>
                    <a:p>
                      <a:pPr algn="ctr"/>
                      <a:r>
                        <a:rPr lang="en-GB" sz="1400" noProof="0" dirty="0">
                          <a:latin typeface="+mn-lt"/>
                        </a:rPr>
                        <a:t>20 (8.0)</a:t>
                      </a:r>
                    </a:p>
                  </a:txBody>
                  <a:tcPr marT="36000" marB="36000" anchor="ctr"/>
                </a:tc>
                <a:tc>
                  <a:txBody>
                    <a:bodyPr/>
                    <a:lstStyle/>
                    <a:p>
                      <a:pPr algn="ctr"/>
                      <a:r>
                        <a:rPr lang="en-GB" sz="1400" noProof="0" dirty="0">
                          <a:latin typeface="+mn-lt"/>
                        </a:rPr>
                        <a:t>11 (4.4)</a:t>
                      </a:r>
                    </a:p>
                  </a:txBody>
                  <a:tcPr marT="36000" marB="36000" anchor="ctr"/>
                </a:tc>
                <a:extLst>
                  <a:ext uri="{0D108BD9-81ED-4DB2-BD59-A6C34878D82A}">
                    <a16:rowId xmlns:a16="http://schemas.microsoft.com/office/drawing/2014/main" val="3315663347"/>
                  </a:ext>
                </a:extLst>
              </a:tr>
              <a:tr h="285360">
                <a:tc>
                  <a:txBody>
                    <a:bodyPr/>
                    <a:lstStyle/>
                    <a:p>
                      <a:pPr marL="92075" indent="0"/>
                      <a:r>
                        <a:rPr lang="en-GB" sz="1400" b="0" noProof="0" dirty="0">
                          <a:latin typeface="+mn-lt"/>
                        </a:rPr>
                        <a:t>Led to death</a:t>
                      </a:r>
                    </a:p>
                  </a:txBody>
                  <a:tcPr marL="90000" marT="36000" marB="36000" anchor="ctr"/>
                </a:tc>
                <a:tc>
                  <a:txBody>
                    <a:bodyPr/>
                    <a:lstStyle/>
                    <a:p>
                      <a:pPr algn="ctr"/>
                      <a:r>
                        <a:rPr lang="en-GB" sz="1400" noProof="0" dirty="0">
                          <a:latin typeface="+mn-lt"/>
                        </a:rPr>
                        <a:t>1 (0.4)</a:t>
                      </a:r>
                    </a:p>
                  </a:txBody>
                  <a:tcPr marT="36000" marB="36000" anchor="ctr"/>
                </a:tc>
                <a:tc>
                  <a:txBody>
                    <a:bodyPr/>
                    <a:lstStyle/>
                    <a:p>
                      <a:pPr algn="ctr"/>
                      <a:r>
                        <a:rPr lang="en-GB" sz="1400" noProof="0" dirty="0">
                          <a:latin typeface="+mn-lt"/>
                        </a:rPr>
                        <a:t>5 (2.0)</a:t>
                      </a:r>
                    </a:p>
                  </a:txBody>
                  <a:tcPr marT="36000" marB="36000" anchor="ctr"/>
                </a:tc>
                <a:extLst>
                  <a:ext uri="{0D108BD9-81ED-4DB2-BD59-A6C34878D82A}">
                    <a16:rowId xmlns:a16="http://schemas.microsoft.com/office/drawing/2014/main" val="3634484555"/>
                  </a:ext>
                </a:extLst>
              </a:tr>
              <a:tr h="285360">
                <a:tc>
                  <a:txBody>
                    <a:bodyPr/>
                    <a:lstStyle/>
                    <a:p>
                      <a:r>
                        <a:rPr lang="en-GB" sz="1400" b="0" noProof="0" dirty="0" err="1">
                          <a:latin typeface="+mn-lt"/>
                        </a:rPr>
                        <a:t>imAE</a:t>
                      </a:r>
                      <a:endParaRPr lang="en-GB" sz="1400" b="0" noProof="0" dirty="0">
                        <a:latin typeface="+mn-lt"/>
                      </a:endParaRPr>
                    </a:p>
                  </a:txBody>
                  <a:tcPr marL="90000" marT="36000" marB="36000" anchor="ctr"/>
                </a:tc>
                <a:tc>
                  <a:txBody>
                    <a:bodyPr/>
                    <a:lstStyle/>
                    <a:p>
                      <a:pPr algn="ctr"/>
                      <a:r>
                        <a:rPr lang="en-GB" sz="1400" noProof="0" dirty="0">
                          <a:latin typeface="+mn-lt"/>
                        </a:rPr>
                        <a:t>46 (18.3)</a:t>
                      </a:r>
                    </a:p>
                  </a:txBody>
                  <a:tcPr marT="36000" marB="36000" anchor="ctr"/>
                </a:tc>
                <a:tc>
                  <a:txBody>
                    <a:bodyPr/>
                    <a:lstStyle/>
                    <a:p>
                      <a:pPr algn="ctr"/>
                      <a:r>
                        <a:rPr lang="en-GB" sz="1400" noProof="0" dirty="0">
                          <a:latin typeface="+mn-lt"/>
                        </a:rPr>
                        <a:t>23 (9.2)</a:t>
                      </a:r>
                    </a:p>
                  </a:txBody>
                  <a:tcPr marT="36000" marB="36000" anchor="ctr"/>
                </a:tc>
                <a:extLst>
                  <a:ext uri="{0D108BD9-81ED-4DB2-BD59-A6C34878D82A}">
                    <a16:rowId xmlns:a16="http://schemas.microsoft.com/office/drawing/2014/main" val="3391059819"/>
                  </a:ext>
                </a:extLst>
              </a:tr>
              <a:tr h="285360">
                <a:tc>
                  <a:txBody>
                    <a:bodyPr/>
                    <a:lstStyle/>
                    <a:p>
                      <a:pPr marL="92075" indent="0"/>
                      <a:r>
                        <a:rPr lang="en-GB" sz="1400" b="0" noProof="0" dirty="0">
                          <a:latin typeface="+mn-lt"/>
                        </a:rPr>
                        <a:t>Grade ≥3</a:t>
                      </a:r>
                    </a:p>
                  </a:txBody>
                  <a:tcPr marL="90000" marT="36000" marB="36000" anchor="ctr"/>
                </a:tc>
                <a:tc>
                  <a:txBody>
                    <a:bodyPr/>
                    <a:lstStyle/>
                    <a:p>
                      <a:pPr algn="ctr"/>
                      <a:r>
                        <a:rPr lang="en-GB" sz="1400" noProof="0" dirty="0">
                          <a:latin typeface="+mn-lt"/>
                        </a:rPr>
                        <a:t>11 (4.4)</a:t>
                      </a:r>
                    </a:p>
                  </a:txBody>
                  <a:tcPr marT="36000" marB="36000" anchor="ctr"/>
                </a:tc>
                <a:tc>
                  <a:txBody>
                    <a:bodyPr/>
                    <a:lstStyle/>
                    <a:p>
                      <a:pPr algn="ctr"/>
                      <a:r>
                        <a:rPr lang="en-GB" sz="1400" noProof="0" dirty="0">
                          <a:latin typeface="+mn-lt"/>
                        </a:rPr>
                        <a:t>4 (1.6)</a:t>
                      </a:r>
                    </a:p>
                  </a:txBody>
                  <a:tcPr marT="36000" marB="36000" anchor="ctr"/>
                </a:tc>
                <a:extLst>
                  <a:ext uri="{0D108BD9-81ED-4DB2-BD59-A6C34878D82A}">
                    <a16:rowId xmlns:a16="http://schemas.microsoft.com/office/drawing/2014/main" val="3735562671"/>
                  </a:ext>
                </a:extLst>
              </a:tr>
              <a:tr h="285360">
                <a:tc>
                  <a:txBody>
                    <a:bodyPr/>
                    <a:lstStyle/>
                    <a:p>
                      <a:pPr marL="92075" indent="0"/>
                      <a:r>
                        <a:rPr lang="en-GB" sz="1400" b="0" noProof="0" dirty="0">
                          <a:latin typeface="+mn-lt"/>
                        </a:rPr>
                        <a:t>Led to discontinuation</a:t>
                      </a:r>
                    </a:p>
                  </a:txBody>
                  <a:tcPr marL="90000" marT="36000" marB="36000" anchor="ctr"/>
                </a:tc>
                <a:tc>
                  <a:txBody>
                    <a:bodyPr/>
                    <a:lstStyle/>
                    <a:p>
                      <a:pPr algn="ctr"/>
                      <a:r>
                        <a:rPr lang="en-GB" sz="1400" noProof="0" dirty="0">
                          <a:latin typeface="+mn-lt"/>
                        </a:rPr>
                        <a:t>13 (5.2)</a:t>
                      </a:r>
                    </a:p>
                  </a:txBody>
                  <a:tcPr marT="36000" marB="36000" anchor="ctr"/>
                </a:tc>
                <a:tc>
                  <a:txBody>
                    <a:bodyPr/>
                    <a:lstStyle/>
                    <a:p>
                      <a:pPr algn="ctr"/>
                      <a:r>
                        <a:rPr lang="en-GB" sz="1400" noProof="0" dirty="0">
                          <a:latin typeface="+mn-lt"/>
                        </a:rPr>
                        <a:t>2 (0.8)</a:t>
                      </a:r>
                    </a:p>
                  </a:txBody>
                  <a:tcPr marT="36000" marB="36000" anchor="ctr"/>
                </a:tc>
                <a:extLst>
                  <a:ext uri="{0D108BD9-81ED-4DB2-BD59-A6C34878D82A}">
                    <a16:rowId xmlns:a16="http://schemas.microsoft.com/office/drawing/2014/main" val="2388956991"/>
                  </a:ext>
                </a:extLst>
              </a:tr>
              <a:tr h="285360">
                <a:tc>
                  <a:txBody>
                    <a:bodyPr/>
                    <a:lstStyle/>
                    <a:p>
                      <a:pPr marL="92075" indent="0"/>
                      <a:r>
                        <a:rPr lang="en-GB" sz="1400" b="0" noProof="0" dirty="0">
                          <a:latin typeface="+mn-lt"/>
                        </a:rPr>
                        <a:t>Led to death</a:t>
                      </a:r>
                    </a:p>
                  </a:txBody>
                  <a:tcPr marL="90000" marT="36000" marB="36000" anchor="ctr"/>
                </a:tc>
                <a:tc>
                  <a:txBody>
                    <a:bodyPr/>
                    <a:lstStyle/>
                    <a:p>
                      <a:pPr algn="ctr"/>
                      <a:r>
                        <a:rPr lang="en-GB" sz="1400" noProof="0" dirty="0">
                          <a:latin typeface="+mn-lt"/>
                        </a:rPr>
                        <a:t>1 (0.4)</a:t>
                      </a:r>
                    </a:p>
                  </a:txBody>
                  <a:tcPr marT="36000" marB="36000" anchor="ctr"/>
                </a:tc>
                <a:tc>
                  <a:txBody>
                    <a:bodyPr/>
                    <a:lstStyle/>
                    <a:p>
                      <a:pPr algn="ctr"/>
                      <a:r>
                        <a:rPr lang="en-GB" sz="1400" noProof="0" dirty="0">
                          <a:latin typeface="+mn-lt"/>
                        </a:rPr>
                        <a:t>0</a:t>
                      </a:r>
                    </a:p>
                  </a:txBody>
                  <a:tcPr marT="36000" marB="36000" anchor="ctr"/>
                </a:tc>
                <a:extLst>
                  <a:ext uri="{0D108BD9-81ED-4DB2-BD59-A6C34878D82A}">
                    <a16:rowId xmlns:a16="http://schemas.microsoft.com/office/drawing/2014/main" val="3128914275"/>
                  </a:ext>
                </a:extLst>
              </a:tr>
            </a:tbl>
          </a:graphicData>
        </a:graphic>
      </p:graphicFrame>
    </p:spTree>
    <p:extLst>
      <p:ext uri="{BB962C8B-B14F-4D97-AF65-F5344CB8AC3E}">
        <p14:creationId xmlns:p14="http://schemas.microsoft.com/office/powerpoint/2010/main" val="2774909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0E066D-5F38-B147-E699-0E93BEACD1F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BB7A7452-87C4-5F03-F562-4F39EB904951}"/>
              </a:ext>
            </a:extLst>
          </p:cNvPr>
          <p:cNvSpPr>
            <a:spLocks noGrp="1"/>
          </p:cNvSpPr>
          <p:nvPr>
            <p:ph type="title"/>
          </p:nvPr>
        </p:nvSpPr>
        <p:spPr>
          <a:xfrm>
            <a:off x="304799" y="107693"/>
            <a:ext cx="11813059" cy="939801"/>
          </a:xfrm>
        </p:spPr>
        <p:txBody>
          <a:bodyPr/>
          <a:lstStyle/>
          <a:p>
            <a:r>
              <a:rPr lang="en-GB" noProof="0" dirty="0">
                <a:latin typeface="Arial" panose="020B0604020202020204" pitchFamily="34" charset="0"/>
                <a:cs typeface="Arial" panose="020B0604020202020204" pitchFamily="34" charset="0"/>
              </a:rPr>
              <a:t>CT015: </a:t>
            </a:r>
            <a:r>
              <a:rPr lang="en-GB" dirty="0">
                <a:latin typeface="Arial" panose="020B0604020202020204" pitchFamily="34" charset="0"/>
                <a:cs typeface="Arial" panose="020B0604020202020204" pitchFamily="34" charset="0"/>
              </a:rPr>
              <a:t>Clinical outcomes by genomic markers and ctDNA dynamics with perioperative nivolumab (NIVO) for resectable NSCLC from CheckMate 77T </a:t>
            </a:r>
            <a:r>
              <a:rPr lang="en-GB" noProof="0" dirty="0">
                <a:latin typeface="Arial" panose="020B0604020202020204" pitchFamily="34" charset="0"/>
                <a:cs typeface="Arial" panose="020B0604020202020204" pitchFamily="34" charset="0"/>
              </a:rPr>
              <a:t>– Cascone T, et al</a:t>
            </a:r>
          </a:p>
        </p:txBody>
      </p:sp>
      <p:sp>
        <p:nvSpPr>
          <p:cNvPr id="29" name="Content Placeholder 7">
            <a:extLst>
              <a:ext uri="{FF2B5EF4-FFF2-40B4-BE49-F238E27FC236}">
                <a16:creationId xmlns:a16="http://schemas.microsoft.com/office/drawing/2014/main" id="{33884BBA-112D-B877-2AEA-F1A25A614037}"/>
              </a:ext>
            </a:extLst>
          </p:cNvPr>
          <p:cNvSpPr>
            <a:spLocks noGrp="1"/>
          </p:cNvSpPr>
          <p:nvPr>
            <p:ph idx="1"/>
          </p:nvPr>
        </p:nvSpPr>
        <p:spPr>
          <a:xfrm>
            <a:off x="304799" y="1246909"/>
            <a:ext cx="11033761" cy="5055650"/>
          </a:xfrm>
        </p:spPr>
        <p:txBody>
          <a:bodyPr/>
          <a:lstStyle/>
          <a:p>
            <a:r>
              <a:rPr lang="en-GB" b="1" noProof="0" dirty="0">
                <a:latin typeface="Arial" panose="020B0604020202020204" pitchFamily="34" charset="0"/>
                <a:cs typeface="Arial" panose="020B0604020202020204" pitchFamily="34" charset="0"/>
              </a:rPr>
              <a:t>Objective</a:t>
            </a:r>
          </a:p>
          <a:p>
            <a:pPr lvl="1"/>
            <a:r>
              <a:rPr lang="en-GB" noProof="0" dirty="0">
                <a:latin typeface="Arial" panose="020B0604020202020204" pitchFamily="34" charset="0"/>
                <a:cs typeface="Arial" panose="020B0604020202020204" pitchFamily="34" charset="0"/>
              </a:rPr>
              <a:t>To evaluate clinical outcomes </a:t>
            </a:r>
            <a:r>
              <a:rPr lang="en-GB" dirty="0">
                <a:latin typeface="Arial" panose="020B0604020202020204" pitchFamily="34" charset="0"/>
                <a:cs typeface="Arial" panose="020B0604020202020204" pitchFamily="34" charset="0"/>
              </a:rPr>
              <a:t>with perioperative nivolumab </a:t>
            </a:r>
            <a:r>
              <a:rPr lang="en-GB" noProof="0" dirty="0">
                <a:latin typeface="Arial" panose="020B0604020202020204" pitchFamily="34" charset="0"/>
                <a:cs typeface="Arial" panose="020B0604020202020204" pitchFamily="34" charset="0"/>
              </a:rPr>
              <a:t>according</a:t>
            </a:r>
            <a:r>
              <a:rPr lang="en-GB" dirty="0">
                <a:latin typeface="Arial" panose="020B0604020202020204" pitchFamily="34" charset="0"/>
                <a:cs typeface="Arial" panose="020B0604020202020204" pitchFamily="34" charset="0"/>
              </a:rPr>
              <a:t> to genomic markers and ctDNA dynamics in patients with resectable NSCLC</a:t>
            </a:r>
            <a:endParaRPr lang="en-GB" noProof="0"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8CEAE088-AA33-5987-DFAF-54E7F0F9919F}"/>
              </a:ext>
            </a:extLst>
          </p:cNvPr>
          <p:cNvSpPr>
            <a:spLocks noGrp="1"/>
          </p:cNvSpPr>
          <p:nvPr>
            <p:ph type="body" sz="quarter" idx="11"/>
          </p:nvPr>
        </p:nvSpPr>
        <p:spPr>
          <a:xfrm>
            <a:off x="6379633" y="6521312"/>
            <a:ext cx="5507567" cy="200025"/>
          </a:xfrm>
        </p:spPr>
        <p:txBody>
          <a:bodyPr/>
          <a:lstStyle/>
          <a:p>
            <a:r>
              <a:rPr lang="en-GB" noProof="0" dirty="0">
                <a:latin typeface="Arial" panose="020B0604020202020204" pitchFamily="34" charset="0"/>
                <a:cs typeface="Arial" panose="020B0604020202020204" pitchFamily="34" charset="0"/>
              </a:rPr>
              <a:t>Cascone T, et al. AACR; 2026. Abstract nr CT015</a:t>
            </a:r>
          </a:p>
        </p:txBody>
      </p:sp>
      <p:sp>
        <p:nvSpPr>
          <p:cNvPr id="7" name="Text Placeholder 14">
            <a:extLst>
              <a:ext uri="{FF2B5EF4-FFF2-40B4-BE49-F238E27FC236}">
                <a16:creationId xmlns:a16="http://schemas.microsoft.com/office/drawing/2014/main" id="{EC49DAAC-CAD8-4607-8748-128B8A42D88D}"/>
              </a:ext>
            </a:extLst>
          </p:cNvPr>
          <p:cNvSpPr>
            <a:spLocks noGrp="1"/>
          </p:cNvSpPr>
          <p:nvPr>
            <p:ph type="body" sz="quarter" idx="10"/>
          </p:nvPr>
        </p:nvSpPr>
        <p:spPr>
          <a:xfrm>
            <a:off x="304800" y="6233974"/>
            <a:ext cx="6007202" cy="487363"/>
          </a:xfrm>
        </p:spPr>
        <p:txBody>
          <a:bodyPr/>
          <a:lstStyle/>
          <a:p>
            <a:r>
              <a:rPr lang="en-GB" noProof="0" dirty="0">
                <a:latin typeface="Arial" panose="020B0604020202020204" pitchFamily="34" charset="0"/>
                <a:cs typeface="Arial" panose="020B0604020202020204" pitchFamily="34" charset="0"/>
              </a:rPr>
              <a:t>Median follow-up 41.0 months (range 31.3–59.8).</a:t>
            </a:r>
          </a:p>
        </p:txBody>
      </p:sp>
      <p:sp>
        <p:nvSpPr>
          <p:cNvPr id="2" name="TextBox 1">
            <a:extLst>
              <a:ext uri="{FF2B5EF4-FFF2-40B4-BE49-F238E27FC236}">
                <a16:creationId xmlns:a16="http://schemas.microsoft.com/office/drawing/2014/main" id="{E07E8322-7351-028A-BE02-1957DE7C76F7}"/>
              </a:ext>
            </a:extLst>
          </p:cNvPr>
          <p:cNvSpPr txBox="1">
            <a:spLocks noChangeArrowheads="1"/>
          </p:cNvSpPr>
          <p:nvPr/>
        </p:nvSpPr>
        <p:spPr bwMode="auto">
          <a:xfrm>
            <a:off x="752623" y="550293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EFS (RECIST v1.1, BICR)</a:t>
            </a:r>
          </a:p>
        </p:txBody>
      </p:sp>
      <p:sp>
        <p:nvSpPr>
          <p:cNvPr id="3" name="Content Placeholder 26">
            <a:extLst>
              <a:ext uri="{FF2B5EF4-FFF2-40B4-BE49-F238E27FC236}">
                <a16:creationId xmlns:a16="http://schemas.microsoft.com/office/drawing/2014/main" id="{9118C8F8-37F3-89A9-8FBF-CF84CC347145}"/>
              </a:ext>
            </a:extLst>
          </p:cNvPr>
          <p:cNvSpPr txBox="1">
            <a:spLocks/>
          </p:cNvSpPr>
          <p:nvPr/>
        </p:nvSpPr>
        <p:spPr>
          <a:xfrm>
            <a:off x="3807126" y="5502930"/>
            <a:ext cx="4808403" cy="709613"/>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pCR, MPR, OS, safety</a:t>
            </a:r>
          </a:p>
        </p:txBody>
      </p:sp>
      <p:sp>
        <p:nvSpPr>
          <p:cNvPr id="4" name="Oval 3">
            <a:extLst>
              <a:ext uri="{FF2B5EF4-FFF2-40B4-BE49-F238E27FC236}">
                <a16:creationId xmlns:a16="http://schemas.microsoft.com/office/drawing/2014/main" id="{0FE05192-B104-E664-E233-F6E2377A7341}"/>
              </a:ext>
            </a:extLst>
          </p:cNvPr>
          <p:cNvSpPr>
            <a:spLocks noChangeArrowheads="1"/>
          </p:cNvSpPr>
          <p:nvPr/>
        </p:nvSpPr>
        <p:spPr bwMode="auto">
          <a:xfrm>
            <a:off x="3668410" y="3690404"/>
            <a:ext cx="583595" cy="584200"/>
          </a:xfrm>
          <a:prstGeom prst="ellipse">
            <a:avLst/>
          </a:prstGeom>
          <a:noFill/>
          <a:ln w="38100">
            <a:solidFill>
              <a:schemeClr val="bg1"/>
            </a:solidFill>
            <a:round/>
            <a:headEnd/>
            <a:tailEnd/>
          </a:ln>
        </p:spPr>
        <p:txBody>
          <a:bodyPr wrap="none"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002850"/>
                </a:solidFill>
                <a:effectLst/>
                <a:uLnTx/>
                <a:uFillTx/>
                <a:latin typeface="Arial" panose="020B0604020202020204" pitchFamily="34" charset="0"/>
                <a:ea typeface="SimSun" pitchFamily="2" charset="-122"/>
                <a:cs typeface="Arial" panose="020B0604020202020204" pitchFamily="34" charset="0"/>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002850"/>
                </a:solidFill>
                <a:effectLst/>
                <a:uLnTx/>
                <a:uFillTx/>
                <a:latin typeface="Arial" panose="020B0604020202020204" pitchFamily="34" charset="0"/>
                <a:ea typeface="SimSun" pitchFamily="2" charset="-122"/>
                <a:cs typeface="Arial" panose="020B0604020202020204" pitchFamily="34" charset="0"/>
                <a:sym typeface="Helvetica"/>
              </a:rPr>
              <a:t>1:1</a:t>
            </a:r>
          </a:p>
        </p:txBody>
      </p:sp>
      <p:cxnSp>
        <p:nvCxnSpPr>
          <p:cNvPr id="5" name="AutoShape 15">
            <a:extLst>
              <a:ext uri="{FF2B5EF4-FFF2-40B4-BE49-F238E27FC236}">
                <a16:creationId xmlns:a16="http://schemas.microsoft.com/office/drawing/2014/main" id="{A4B33A83-3DFF-660D-36FA-944CA633F055}"/>
              </a:ext>
            </a:extLst>
          </p:cNvPr>
          <p:cNvCxnSpPr>
            <a:cxnSpLocks noChangeShapeType="1"/>
            <a:stCxn id="4" idx="0"/>
            <a:endCxn id="12" idx="1"/>
          </p:cNvCxnSpPr>
          <p:nvPr/>
        </p:nvCxnSpPr>
        <p:spPr bwMode="auto">
          <a:xfrm rot="5400000" flipH="1" flipV="1">
            <a:off x="3655205" y="3177357"/>
            <a:ext cx="818050" cy="208045"/>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A06C9A4A-BC56-37E5-3F58-72C4A764FF7D}"/>
              </a:ext>
            </a:extLst>
          </p:cNvPr>
          <p:cNvCxnSpPr>
            <a:cxnSpLocks noChangeShapeType="1"/>
            <a:stCxn id="4" idx="4"/>
            <a:endCxn id="11" idx="1"/>
          </p:cNvCxnSpPr>
          <p:nvPr/>
        </p:nvCxnSpPr>
        <p:spPr bwMode="auto">
          <a:xfrm rot="16200000" flipH="1">
            <a:off x="3709879" y="4524932"/>
            <a:ext cx="708796" cy="208139"/>
          </a:xfrm>
          <a:prstGeom prst="bentConnector2">
            <a:avLst/>
          </a:prstGeom>
          <a:noFill/>
          <a:ln w="38100">
            <a:solidFill>
              <a:schemeClr val="bg1"/>
            </a:solidFill>
            <a:miter lim="800000"/>
            <a:headEnd/>
            <a:tailEnd type="triangle" w="med" len="med"/>
          </a:ln>
        </p:spPr>
      </p:cxnSp>
      <p:sp>
        <p:nvSpPr>
          <p:cNvPr id="8" name="Content Placeholder 26">
            <a:extLst>
              <a:ext uri="{FF2B5EF4-FFF2-40B4-BE49-F238E27FC236}">
                <a16:creationId xmlns:a16="http://schemas.microsoft.com/office/drawing/2014/main" id="{C8B2208F-0848-8A2D-1A98-9019E4DC8EDF}"/>
              </a:ext>
            </a:extLst>
          </p:cNvPr>
          <p:cNvSpPr txBox="1">
            <a:spLocks/>
          </p:cNvSpPr>
          <p:nvPr/>
        </p:nvSpPr>
        <p:spPr bwMode="auto">
          <a:xfrm>
            <a:off x="4402728" y="3352942"/>
            <a:ext cx="4130672" cy="892175"/>
          </a:xfrm>
          <a:prstGeom prst="rect">
            <a:avLst/>
          </a:prstGeom>
          <a:noFill/>
          <a:ln w="9525">
            <a:noFill/>
            <a:miter lim="800000"/>
            <a:headEnd/>
            <a:tailEnd/>
          </a:ln>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kumimoji="0" lang="en-US" sz="14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Stratification</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Histology (NSQ vs SQ)</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PD-L1 expression (≥1 vs &lt;1% vs NE)</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Disease stage (II vs III)</a:t>
            </a:r>
          </a:p>
        </p:txBody>
      </p:sp>
      <p:cxnSp>
        <p:nvCxnSpPr>
          <p:cNvPr id="9" name="AutoShape 19">
            <a:extLst>
              <a:ext uri="{FF2B5EF4-FFF2-40B4-BE49-F238E27FC236}">
                <a16:creationId xmlns:a16="http://schemas.microsoft.com/office/drawing/2014/main" id="{69624522-9ED8-EAD9-DB19-4196B007AB40}"/>
              </a:ext>
            </a:extLst>
          </p:cNvPr>
          <p:cNvCxnSpPr>
            <a:cxnSpLocks noChangeShapeType="1"/>
            <a:stCxn id="10" idx="3"/>
            <a:endCxn id="4" idx="2"/>
          </p:cNvCxnSpPr>
          <p:nvPr/>
        </p:nvCxnSpPr>
        <p:spPr bwMode="auto">
          <a:xfrm>
            <a:off x="3567115" y="3982504"/>
            <a:ext cx="101295" cy="0"/>
          </a:xfrm>
          <a:prstGeom prst="straightConnector1">
            <a:avLst/>
          </a:prstGeom>
          <a:noFill/>
          <a:ln w="38100">
            <a:solidFill>
              <a:schemeClr val="bg1"/>
            </a:solidFill>
            <a:round/>
            <a:headEnd type="none" w="med" len="med"/>
            <a:tailEnd type="none" w="med" len="med"/>
          </a:ln>
        </p:spPr>
      </p:cxnSp>
      <p:sp>
        <p:nvSpPr>
          <p:cNvPr id="10" name="AutoShape 9">
            <a:extLst>
              <a:ext uri="{FF2B5EF4-FFF2-40B4-BE49-F238E27FC236}">
                <a16:creationId xmlns:a16="http://schemas.microsoft.com/office/drawing/2014/main" id="{53D0E025-76DA-ED5B-8716-58D4FDB8C685}"/>
              </a:ext>
            </a:extLst>
          </p:cNvPr>
          <p:cNvSpPr>
            <a:spLocks noChangeArrowheads="1"/>
          </p:cNvSpPr>
          <p:nvPr/>
        </p:nvSpPr>
        <p:spPr bwMode="auto">
          <a:xfrm>
            <a:off x="472179" y="2799688"/>
            <a:ext cx="3094936" cy="2365631"/>
          </a:xfrm>
          <a:prstGeom prst="roundRect">
            <a:avLst>
              <a:gd name="adj" fmla="val 8208"/>
            </a:avLst>
          </a:prstGeom>
          <a:solidFill>
            <a:schemeClr val="bg1"/>
          </a:solidFill>
          <a:ln w="9525" algn="ctr">
            <a:noFill/>
            <a:round/>
            <a:headEnd/>
            <a:tailEnd/>
          </a:ln>
        </p:spPr>
        <p:txBody>
          <a:bodyPr wrap="square" lIns="90488" tIns="44450" rIns="90488" bIns="4445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Key patient inclusion criteria</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Resectable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Stage IIA (&gt;4 cm)–IIIB (N2)</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EGFR/ALK WT</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No prior systemic therapy</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ECOG PS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(n=461)</a:t>
            </a:r>
          </a:p>
        </p:txBody>
      </p:sp>
      <p:sp>
        <p:nvSpPr>
          <p:cNvPr id="11" name="AutoShape 12">
            <a:extLst>
              <a:ext uri="{FF2B5EF4-FFF2-40B4-BE49-F238E27FC236}">
                <a16:creationId xmlns:a16="http://schemas.microsoft.com/office/drawing/2014/main" id="{031EDA20-9B28-969B-F4CB-577B19E6B89F}"/>
              </a:ext>
            </a:extLst>
          </p:cNvPr>
          <p:cNvSpPr>
            <a:spLocks noChangeArrowheads="1"/>
          </p:cNvSpPr>
          <p:nvPr/>
        </p:nvSpPr>
        <p:spPr bwMode="auto">
          <a:xfrm>
            <a:off x="4168347" y="4463870"/>
            <a:ext cx="3535014" cy="1039060"/>
          </a:xfrm>
          <a:prstGeom prst="roundRect">
            <a:avLst>
              <a:gd name="adj" fmla="val 16667"/>
            </a:avLst>
          </a:prstGeom>
          <a:solidFill>
            <a:schemeClr val="accent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Placebo</a:t>
            </a: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 + </a:t>
            </a:r>
            <a:b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platinum-doublet chemotherapy </a:t>
            </a:r>
            <a:b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(up to 4 cycles)</a:t>
            </a:r>
            <a:b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(n=232)</a:t>
            </a:r>
          </a:p>
        </p:txBody>
      </p:sp>
      <p:sp>
        <p:nvSpPr>
          <p:cNvPr id="12" name="AutoShape 8">
            <a:extLst>
              <a:ext uri="{FF2B5EF4-FFF2-40B4-BE49-F238E27FC236}">
                <a16:creationId xmlns:a16="http://schemas.microsoft.com/office/drawing/2014/main" id="{DB56ED27-4D81-BC54-2000-FE9783DDFAC8}"/>
              </a:ext>
            </a:extLst>
          </p:cNvPr>
          <p:cNvSpPr>
            <a:spLocks noChangeArrowheads="1"/>
          </p:cNvSpPr>
          <p:nvPr/>
        </p:nvSpPr>
        <p:spPr bwMode="auto">
          <a:xfrm>
            <a:off x="4168253" y="2352823"/>
            <a:ext cx="3537100" cy="1039061"/>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Nivolumab</a:t>
            </a: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 360 mg q3w + </a:t>
            </a:r>
            <a:b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platinum-doublet chemotherapy </a:t>
            </a:r>
            <a:b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(up to 4 cycles)</a:t>
            </a:r>
            <a:b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(n=229)</a:t>
            </a:r>
          </a:p>
        </p:txBody>
      </p:sp>
      <p:sp>
        <p:nvSpPr>
          <p:cNvPr id="13" name="AutoShape 12">
            <a:extLst>
              <a:ext uri="{FF2B5EF4-FFF2-40B4-BE49-F238E27FC236}">
                <a16:creationId xmlns:a16="http://schemas.microsoft.com/office/drawing/2014/main" id="{B0259064-A1F2-429E-30B5-38136BB351D7}"/>
              </a:ext>
            </a:extLst>
          </p:cNvPr>
          <p:cNvSpPr>
            <a:spLocks noChangeArrowheads="1"/>
          </p:cNvSpPr>
          <p:nvPr/>
        </p:nvSpPr>
        <p:spPr bwMode="auto">
          <a:xfrm>
            <a:off x="7898137" y="2606855"/>
            <a:ext cx="966020" cy="530996"/>
          </a:xfrm>
          <a:prstGeom prst="roundRect">
            <a:avLst>
              <a:gd name="adj" fmla="val 16667"/>
            </a:avLst>
          </a:prstGeom>
          <a:solidFill>
            <a:schemeClr val="bg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Surgery</a:t>
            </a:r>
          </a:p>
        </p:txBody>
      </p:sp>
      <p:cxnSp>
        <p:nvCxnSpPr>
          <p:cNvPr id="14" name="AutoShape 19">
            <a:extLst>
              <a:ext uri="{FF2B5EF4-FFF2-40B4-BE49-F238E27FC236}">
                <a16:creationId xmlns:a16="http://schemas.microsoft.com/office/drawing/2014/main" id="{862FE8CC-B5A4-AF55-D465-F325ADE5DB3F}"/>
              </a:ext>
            </a:extLst>
          </p:cNvPr>
          <p:cNvCxnSpPr>
            <a:cxnSpLocks noChangeShapeType="1"/>
            <a:stCxn id="12" idx="3"/>
            <a:endCxn id="13" idx="1"/>
          </p:cNvCxnSpPr>
          <p:nvPr/>
        </p:nvCxnSpPr>
        <p:spPr bwMode="auto">
          <a:xfrm flipV="1">
            <a:off x="7705353" y="2872353"/>
            <a:ext cx="192784" cy="1"/>
          </a:xfrm>
          <a:prstGeom prst="straightConnector1">
            <a:avLst/>
          </a:prstGeom>
          <a:noFill/>
          <a:ln w="38100">
            <a:solidFill>
              <a:schemeClr val="bg1"/>
            </a:solidFill>
            <a:round/>
            <a:headEnd/>
            <a:tailEnd type="triangle" w="med" len="med"/>
          </a:ln>
        </p:spPr>
      </p:cxnSp>
      <p:cxnSp>
        <p:nvCxnSpPr>
          <p:cNvPr id="15" name="AutoShape 19">
            <a:extLst>
              <a:ext uri="{FF2B5EF4-FFF2-40B4-BE49-F238E27FC236}">
                <a16:creationId xmlns:a16="http://schemas.microsoft.com/office/drawing/2014/main" id="{FF3398DE-8705-4FB3-746C-2A1A3BC77F67}"/>
              </a:ext>
            </a:extLst>
          </p:cNvPr>
          <p:cNvCxnSpPr>
            <a:cxnSpLocks noChangeShapeType="1"/>
            <a:stCxn id="13" idx="3"/>
            <a:endCxn id="20" idx="1"/>
          </p:cNvCxnSpPr>
          <p:nvPr/>
        </p:nvCxnSpPr>
        <p:spPr bwMode="auto">
          <a:xfrm>
            <a:off x="8864157" y="2872353"/>
            <a:ext cx="273670" cy="0"/>
          </a:xfrm>
          <a:prstGeom prst="straightConnector1">
            <a:avLst/>
          </a:prstGeom>
          <a:noFill/>
          <a:ln w="38100">
            <a:solidFill>
              <a:schemeClr val="bg1"/>
            </a:solidFill>
            <a:round/>
            <a:headEnd/>
            <a:tailEnd type="triangle" w="med" len="med"/>
          </a:ln>
        </p:spPr>
      </p:cxnSp>
      <p:sp>
        <p:nvSpPr>
          <p:cNvPr id="16" name="AutoShape 12">
            <a:extLst>
              <a:ext uri="{FF2B5EF4-FFF2-40B4-BE49-F238E27FC236}">
                <a16:creationId xmlns:a16="http://schemas.microsoft.com/office/drawing/2014/main" id="{2225DBCC-83C7-518E-1EA0-7C9A86B1411E}"/>
              </a:ext>
            </a:extLst>
          </p:cNvPr>
          <p:cNvSpPr>
            <a:spLocks noChangeArrowheads="1"/>
          </p:cNvSpPr>
          <p:nvPr/>
        </p:nvSpPr>
        <p:spPr bwMode="auto">
          <a:xfrm>
            <a:off x="7898137" y="4717902"/>
            <a:ext cx="966020" cy="530996"/>
          </a:xfrm>
          <a:prstGeom prst="roundRect">
            <a:avLst>
              <a:gd name="adj" fmla="val 16667"/>
            </a:avLst>
          </a:prstGeom>
          <a:solidFill>
            <a:schemeClr val="bg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Surgery</a:t>
            </a:r>
          </a:p>
        </p:txBody>
      </p:sp>
      <p:cxnSp>
        <p:nvCxnSpPr>
          <p:cNvPr id="17" name="AutoShape 19">
            <a:extLst>
              <a:ext uri="{FF2B5EF4-FFF2-40B4-BE49-F238E27FC236}">
                <a16:creationId xmlns:a16="http://schemas.microsoft.com/office/drawing/2014/main" id="{BCB41096-F08B-BEA2-8A58-86D21D43415B}"/>
              </a:ext>
            </a:extLst>
          </p:cNvPr>
          <p:cNvCxnSpPr>
            <a:cxnSpLocks noChangeShapeType="1"/>
            <a:stCxn id="11" idx="3"/>
            <a:endCxn id="16" idx="1"/>
          </p:cNvCxnSpPr>
          <p:nvPr/>
        </p:nvCxnSpPr>
        <p:spPr bwMode="auto">
          <a:xfrm>
            <a:off x="7703361" y="4983400"/>
            <a:ext cx="194776" cy="0"/>
          </a:xfrm>
          <a:prstGeom prst="straightConnector1">
            <a:avLst/>
          </a:prstGeom>
          <a:noFill/>
          <a:ln w="38100">
            <a:solidFill>
              <a:schemeClr val="bg1"/>
            </a:solidFill>
            <a:round/>
            <a:headEnd/>
            <a:tailEnd type="triangle" w="med" len="med"/>
          </a:ln>
        </p:spPr>
      </p:cxnSp>
      <p:cxnSp>
        <p:nvCxnSpPr>
          <p:cNvPr id="18" name="AutoShape 19">
            <a:extLst>
              <a:ext uri="{FF2B5EF4-FFF2-40B4-BE49-F238E27FC236}">
                <a16:creationId xmlns:a16="http://schemas.microsoft.com/office/drawing/2014/main" id="{D79146A8-5CD7-3351-E509-4756299E2E7E}"/>
              </a:ext>
            </a:extLst>
          </p:cNvPr>
          <p:cNvCxnSpPr>
            <a:cxnSpLocks noChangeShapeType="1"/>
            <a:stCxn id="16" idx="3"/>
            <a:endCxn id="19" idx="1"/>
          </p:cNvCxnSpPr>
          <p:nvPr/>
        </p:nvCxnSpPr>
        <p:spPr bwMode="auto">
          <a:xfrm>
            <a:off x="8864157" y="4983400"/>
            <a:ext cx="273669" cy="1"/>
          </a:xfrm>
          <a:prstGeom prst="straightConnector1">
            <a:avLst/>
          </a:prstGeom>
          <a:noFill/>
          <a:ln w="38100">
            <a:solidFill>
              <a:schemeClr val="bg1"/>
            </a:solidFill>
            <a:round/>
            <a:headEnd/>
            <a:tailEnd type="triangle" w="med" len="med"/>
          </a:ln>
        </p:spPr>
      </p:cxnSp>
      <p:sp>
        <p:nvSpPr>
          <p:cNvPr id="19" name="AutoShape 12">
            <a:extLst>
              <a:ext uri="{FF2B5EF4-FFF2-40B4-BE49-F238E27FC236}">
                <a16:creationId xmlns:a16="http://schemas.microsoft.com/office/drawing/2014/main" id="{E85700ED-F845-8114-EAE7-B33065ACEED1}"/>
              </a:ext>
            </a:extLst>
          </p:cNvPr>
          <p:cNvSpPr>
            <a:spLocks noChangeArrowheads="1"/>
          </p:cNvSpPr>
          <p:nvPr/>
        </p:nvSpPr>
        <p:spPr bwMode="auto">
          <a:xfrm>
            <a:off x="9137826" y="4551965"/>
            <a:ext cx="2469701" cy="862871"/>
          </a:xfrm>
          <a:prstGeom prst="roundRect">
            <a:avLst>
              <a:gd name="adj" fmla="val 16667"/>
            </a:avLst>
          </a:prstGeom>
          <a:solidFill>
            <a:schemeClr val="accent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Placebo</a:t>
            </a:r>
            <a:b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(up to 13 cycles)</a:t>
            </a:r>
          </a:p>
        </p:txBody>
      </p:sp>
      <p:sp>
        <p:nvSpPr>
          <p:cNvPr id="20" name="AutoShape 8">
            <a:extLst>
              <a:ext uri="{FF2B5EF4-FFF2-40B4-BE49-F238E27FC236}">
                <a16:creationId xmlns:a16="http://schemas.microsoft.com/office/drawing/2014/main" id="{3DD38D28-E75D-AD7A-16ED-2C5F881913BF}"/>
              </a:ext>
            </a:extLst>
          </p:cNvPr>
          <p:cNvSpPr>
            <a:spLocks noChangeArrowheads="1"/>
          </p:cNvSpPr>
          <p:nvPr/>
        </p:nvSpPr>
        <p:spPr bwMode="auto">
          <a:xfrm>
            <a:off x="9137827" y="2440917"/>
            <a:ext cx="2471158" cy="862872"/>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Nivolumab</a:t>
            </a: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 480 mg q4w</a:t>
            </a:r>
            <a:b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(up to 13 cycles)</a:t>
            </a:r>
          </a:p>
        </p:txBody>
      </p:sp>
      <p:sp>
        <p:nvSpPr>
          <p:cNvPr id="21" name="Content Placeholder 26">
            <a:extLst>
              <a:ext uri="{FF2B5EF4-FFF2-40B4-BE49-F238E27FC236}">
                <a16:creationId xmlns:a16="http://schemas.microsoft.com/office/drawing/2014/main" id="{6D6C7D19-92BC-DD3E-69A4-705F873FB0D5}"/>
              </a:ext>
            </a:extLst>
          </p:cNvPr>
          <p:cNvSpPr txBox="1">
            <a:spLocks/>
          </p:cNvSpPr>
          <p:nvPr/>
        </p:nvSpPr>
        <p:spPr>
          <a:xfrm>
            <a:off x="6759825" y="5502930"/>
            <a:ext cx="4808403" cy="709613"/>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Exploratory analyses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Genomic profiling, EFS by genomic alteration status and ctDNA dynamics</a:t>
            </a:r>
          </a:p>
        </p:txBody>
      </p:sp>
    </p:spTree>
    <p:extLst>
      <p:ext uri="{BB962C8B-B14F-4D97-AF65-F5344CB8AC3E}">
        <p14:creationId xmlns:p14="http://schemas.microsoft.com/office/powerpoint/2010/main" val="1237739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6BEEFD-47B0-88B7-C24C-A37D05474D6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79C9D3B-1098-6A0E-8A68-1A5BC06E2A1E}"/>
              </a:ext>
            </a:extLst>
          </p:cNvPr>
          <p:cNvSpPr>
            <a:spLocks noGrp="1"/>
          </p:cNvSpPr>
          <p:nvPr>
            <p:ph type="title"/>
          </p:nvPr>
        </p:nvSpPr>
        <p:spPr>
          <a:xfrm>
            <a:off x="304799" y="107693"/>
            <a:ext cx="11813059" cy="939801"/>
          </a:xfrm>
        </p:spPr>
        <p:txBody>
          <a:bodyPr/>
          <a:lstStyle/>
          <a:p>
            <a:r>
              <a:rPr lang="en-GB" dirty="0">
                <a:latin typeface="Arial" panose="020B0604020202020204" pitchFamily="34" charset="0"/>
                <a:cs typeface="Arial" panose="020B0604020202020204" pitchFamily="34" charset="0"/>
              </a:rPr>
              <a:t>CT015: Clinical outcomes by genomic markers and ctDNA dynamics with perioperative nivolumab (NIVO) for resectable NSCLC from CheckMate 77T – Cascone T, et al</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A1554AAD-A6D8-1DA3-07B3-ED7004A02678}"/>
              </a:ext>
            </a:extLst>
          </p:cNvPr>
          <p:cNvSpPr>
            <a:spLocks noGrp="1"/>
          </p:cNvSpPr>
          <p:nvPr>
            <p:ph idx="1"/>
          </p:nvPr>
        </p:nvSpPr>
        <p:spPr>
          <a:xfrm>
            <a:off x="304799" y="1246909"/>
            <a:ext cx="11033761" cy="5055650"/>
          </a:xfrm>
        </p:spPr>
        <p:txBody>
          <a:bodyPr/>
          <a:lstStyle/>
          <a:p>
            <a:r>
              <a:rPr lang="en-GB" b="1" noProof="0" dirty="0">
                <a:latin typeface="Arial" panose="020B0604020202020204" pitchFamily="34" charset="0"/>
                <a:cs typeface="Arial" panose="020B0604020202020204" pitchFamily="34" charset="0"/>
              </a:rPr>
              <a:t>Key </a:t>
            </a:r>
            <a:r>
              <a:rPr lang="en-GB" b="1" noProof="0" dirty="0">
                <a:solidFill>
                  <a:srgbClr val="000000"/>
                </a:solidFill>
                <a:latin typeface="Arial" panose="020B0604020202020204" pitchFamily="34" charset="0"/>
                <a:cs typeface="Arial" panose="020B0604020202020204" pitchFamily="34" charset="0"/>
              </a:rPr>
              <a:t>resul</a:t>
            </a:r>
            <a:r>
              <a:rPr lang="en-GB" b="1" noProof="0" dirty="0">
                <a:solidFill>
                  <a:srgbClr val="363636"/>
                </a:solidFill>
                <a:latin typeface="Arial" panose="020B0604020202020204" pitchFamily="34" charset="0"/>
                <a:cs typeface="Arial" panose="020B0604020202020204" pitchFamily="34" charset="0"/>
              </a:rPr>
              <a:t>t</a:t>
            </a:r>
            <a:r>
              <a:rPr lang="en-GB" b="1" noProof="0" dirty="0">
                <a:latin typeface="Arial" panose="020B0604020202020204" pitchFamily="34" charset="0"/>
                <a:cs typeface="Arial" panose="020B0604020202020204" pitchFamily="34" charset="0"/>
              </a:rPr>
              <a:t>s</a:t>
            </a:r>
            <a:endParaRPr lang="en-GB" b="1"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67618486-DB38-4AD1-C396-B9D8F3BB4CBA}"/>
              </a:ext>
            </a:extLst>
          </p:cNvPr>
          <p:cNvSpPr>
            <a:spLocks noGrp="1"/>
          </p:cNvSpPr>
          <p:nvPr>
            <p:ph type="body" sz="quarter" idx="11"/>
          </p:nvPr>
        </p:nvSpPr>
        <p:spPr>
          <a:xfrm>
            <a:off x="6379633" y="6521312"/>
            <a:ext cx="5507567" cy="200025"/>
          </a:xfrm>
        </p:spPr>
        <p:txBody>
          <a:bodyPr/>
          <a:lstStyle/>
          <a:p>
            <a:r>
              <a:rPr lang="en-GB" dirty="0">
                <a:latin typeface="Arial" panose="020B0604020202020204" pitchFamily="34" charset="0"/>
                <a:cs typeface="Arial" panose="020B0604020202020204" pitchFamily="34" charset="0"/>
              </a:rPr>
              <a:t>Cascone T, et al. AACR; 2026. Abstract nr CT015</a:t>
            </a:r>
          </a:p>
        </p:txBody>
      </p:sp>
      <p:graphicFrame>
        <p:nvGraphicFramePr>
          <p:cNvPr id="2" name="Table 1">
            <a:extLst>
              <a:ext uri="{FF2B5EF4-FFF2-40B4-BE49-F238E27FC236}">
                <a16:creationId xmlns:a16="http://schemas.microsoft.com/office/drawing/2014/main" id="{5B132923-A4A9-CBF0-D14B-DB3A860673F9}"/>
              </a:ext>
            </a:extLst>
          </p:cNvPr>
          <p:cNvGraphicFramePr>
            <a:graphicFrameLocks noGrp="1"/>
          </p:cNvGraphicFramePr>
          <p:nvPr>
            <p:extLst>
              <p:ext uri="{D42A27DB-BD31-4B8C-83A1-F6EECF244321}">
                <p14:modId xmlns:p14="http://schemas.microsoft.com/office/powerpoint/2010/main" val="2518377750"/>
              </p:ext>
            </p:extLst>
          </p:nvPr>
        </p:nvGraphicFramePr>
        <p:xfrm>
          <a:off x="1726790" y="1596007"/>
          <a:ext cx="2076661" cy="491760"/>
        </p:xfrm>
        <a:graphic>
          <a:graphicData uri="http://schemas.openxmlformats.org/drawingml/2006/table">
            <a:tbl>
              <a:tblPr firstRow="1" bandRow="1">
                <a:tableStyleId>{69012ECD-51FC-41F1-AA8D-1B2483CD663E}</a:tableStyleId>
              </a:tblPr>
              <a:tblGrid>
                <a:gridCol w="676838">
                  <a:extLst>
                    <a:ext uri="{9D8B030D-6E8A-4147-A177-3AD203B41FA5}">
                      <a16:colId xmlns:a16="http://schemas.microsoft.com/office/drawing/2014/main" val="2828410787"/>
                    </a:ext>
                  </a:extLst>
                </a:gridCol>
                <a:gridCol w="643467">
                  <a:extLst>
                    <a:ext uri="{9D8B030D-6E8A-4147-A177-3AD203B41FA5}">
                      <a16:colId xmlns:a16="http://schemas.microsoft.com/office/drawing/2014/main" val="2235015851"/>
                    </a:ext>
                  </a:extLst>
                </a:gridCol>
                <a:gridCol w="756356">
                  <a:extLst>
                    <a:ext uri="{9D8B030D-6E8A-4147-A177-3AD203B41FA5}">
                      <a16:colId xmlns:a16="http://schemas.microsoft.com/office/drawing/2014/main" val="3509603340"/>
                    </a:ext>
                  </a:extLst>
                </a:gridCol>
              </a:tblGrid>
              <a:tr h="127590">
                <a:tc>
                  <a:txBody>
                    <a:bodyPr/>
                    <a:lstStyle/>
                    <a:p>
                      <a:endParaRPr lang="en-GB" sz="800" dirty="0">
                        <a:solidFill>
                          <a:srgbClr val="000000"/>
                        </a:solidFill>
                      </a:endParaRPr>
                    </a:p>
                  </a:txBody>
                  <a:tcPr marL="36000" marR="36000" marT="18000" marB="36000" anchor="ctr"/>
                </a:tc>
                <a:tc>
                  <a:txBody>
                    <a:bodyPr/>
                    <a:lstStyle/>
                    <a:p>
                      <a:pPr algn="ctr"/>
                      <a:r>
                        <a:rPr lang="en-GB" sz="800" dirty="0" err="1">
                          <a:solidFill>
                            <a:schemeClr val="tx2"/>
                          </a:solidFill>
                        </a:rPr>
                        <a:t>Nivo</a:t>
                      </a:r>
                      <a:r>
                        <a:rPr lang="en-GB" sz="800" dirty="0">
                          <a:solidFill>
                            <a:schemeClr val="tx2"/>
                          </a:solidFill>
                        </a:rPr>
                        <a:t> (n=15)</a:t>
                      </a:r>
                    </a:p>
                  </a:txBody>
                  <a:tcPr marL="36000" marR="36000" marT="18000" marB="36000" anchor="ctr"/>
                </a:tc>
                <a:tc>
                  <a:txBody>
                    <a:bodyPr/>
                    <a:lstStyle/>
                    <a:p>
                      <a:pPr algn="ctr"/>
                      <a:r>
                        <a:rPr lang="en-GB" sz="800" dirty="0">
                          <a:solidFill>
                            <a:schemeClr val="tx2"/>
                          </a:solidFill>
                        </a:rPr>
                        <a:t>PBO (n=22)</a:t>
                      </a:r>
                    </a:p>
                  </a:txBody>
                  <a:tcPr marL="36000" marR="36000" marT="18000" marB="36000" anchor="ctr"/>
                </a:tc>
                <a:extLst>
                  <a:ext uri="{0D108BD9-81ED-4DB2-BD59-A6C34878D82A}">
                    <a16:rowId xmlns:a16="http://schemas.microsoft.com/office/drawing/2014/main" val="1170812184"/>
                  </a:ext>
                </a:extLst>
              </a:tr>
              <a:tr h="127590">
                <a:tc>
                  <a:txBody>
                    <a:bodyPr/>
                    <a:lstStyle/>
                    <a:p>
                      <a:r>
                        <a:rPr lang="en-GB" sz="800" dirty="0" err="1">
                          <a:solidFill>
                            <a:srgbClr val="000000"/>
                          </a:solidFill>
                        </a:rPr>
                        <a:t>mEFS</a:t>
                      </a:r>
                      <a:r>
                        <a:rPr lang="en-GB" sz="800" dirty="0">
                          <a:solidFill>
                            <a:srgbClr val="000000"/>
                          </a:solidFill>
                        </a:rPr>
                        <a:t>, </a:t>
                      </a:r>
                      <a:r>
                        <a:rPr lang="en-GB" sz="800" dirty="0" err="1">
                          <a:solidFill>
                            <a:srgbClr val="000000"/>
                          </a:solidFill>
                        </a:rPr>
                        <a:t>mo</a:t>
                      </a:r>
                      <a:endParaRPr lang="en-GB" sz="800" dirty="0">
                        <a:solidFill>
                          <a:srgbClr val="000000"/>
                        </a:solidFill>
                      </a:endParaRPr>
                    </a:p>
                  </a:txBody>
                  <a:tcPr marL="36000" marR="36000" marT="18000" marB="18000" anchor="ctr"/>
                </a:tc>
                <a:tc>
                  <a:txBody>
                    <a:bodyPr/>
                    <a:lstStyle/>
                    <a:p>
                      <a:pPr algn="ctr"/>
                      <a:r>
                        <a:rPr lang="en-GB" sz="800" dirty="0">
                          <a:solidFill>
                            <a:srgbClr val="000000"/>
                          </a:solidFill>
                        </a:rPr>
                        <a:t>25.6</a:t>
                      </a:r>
                    </a:p>
                  </a:txBody>
                  <a:tcPr marL="36000" marR="36000" marT="18000" marB="18000" anchor="ctr"/>
                </a:tc>
                <a:tc>
                  <a:txBody>
                    <a:bodyPr/>
                    <a:lstStyle/>
                    <a:p>
                      <a:pPr algn="ctr"/>
                      <a:r>
                        <a:rPr lang="en-GB" sz="800" dirty="0">
                          <a:solidFill>
                            <a:srgbClr val="000000"/>
                          </a:solidFill>
                        </a:rPr>
                        <a:t>19.8</a:t>
                      </a:r>
                    </a:p>
                  </a:txBody>
                  <a:tcPr marL="36000" marR="36000" marT="18000" marB="18000" anchor="ctr"/>
                </a:tc>
                <a:extLst>
                  <a:ext uri="{0D108BD9-81ED-4DB2-BD59-A6C34878D82A}">
                    <a16:rowId xmlns:a16="http://schemas.microsoft.com/office/drawing/2014/main" val="3005898156"/>
                  </a:ext>
                </a:extLst>
              </a:tr>
              <a:tr h="127590">
                <a:tc>
                  <a:txBody>
                    <a:bodyPr/>
                    <a:lstStyle/>
                    <a:p>
                      <a:r>
                        <a:rPr lang="en-GB" sz="800" dirty="0">
                          <a:solidFill>
                            <a:srgbClr val="000000"/>
                          </a:solidFill>
                        </a:rPr>
                        <a:t>HR (95%CI)</a:t>
                      </a:r>
                    </a:p>
                  </a:txBody>
                  <a:tcPr marL="36000" marR="36000" marT="18000" marB="18000" anchor="ctr"/>
                </a:tc>
                <a:tc gridSpan="2">
                  <a:txBody>
                    <a:bodyPr/>
                    <a:lstStyle/>
                    <a:p>
                      <a:pPr algn="ctr"/>
                      <a:r>
                        <a:rPr lang="en-GB" sz="800" dirty="0">
                          <a:solidFill>
                            <a:srgbClr val="000000"/>
                          </a:solidFill>
                        </a:rPr>
                        <a:t>0.94 (0.39, 2.23)</a:t>
                      </a:r>
                    </a:p>
                  </a:txBody>
                  <a:tcPr marL="36000" marR="36000" marT="18000" marB="18000" anchor="ctr"/>
                </a:tc>
                <a:tc hMerge="1">
                  <a:txBody>
                    <a:bodyPr/>
                    <a:lstStyle/>
                    <a:p>
                      <a:pPr algn="ctr"/>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sp>
        <p:nvSpPr>
          <p:cNvPr id="3" name="Freeform 21">
            <a:extLst>
              <a:ext uri="{FF2B5EF4-FFF2-40B4-BE49-F238E27FC236}">
                <a16:creationId xmlns:a16="http://schemas.microsoft.com/office/drawing/2014/main" id="{7C1233BD-27ED-5181-B97B-D652FC9942D4}"/>
              </a:ext>
            </a:extLst>
          </p:cNvPr>
          <p:cNvSpPr>
            <a:spLocks/>
          </p:cNvSpPr>
          <p:nvPr/>
        </p:nvSpPr>
        <p:spPr bwMode="auto">
          <a:xfrm>
            <a:off x="719263" y="1904360"/>
            <a:ext cx="3058079" cy="129886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270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000000"/>
              </a:solidFill>
              <a:latin typeface="Arial" panose="020B0604020202020204" pitchFamily="34" charset="0"/>
              <a:cs typeface="Arial" panose="020B0604020202020204" pitchFamily="34" charset="0"/>
            </a:endParaRPr>
          </a:p>
        </p:txBody>
      </p:sp>
      <p:grpSp>
        <p:nvGrpSpPr>
          <p:cNvPr id="4" name="Group 3">
            <a:extLst>
              <a:ext uri="{FF2B5EF4-FFF2-40B4-BE49-F238E27FC236}">
                <a16:creationId xmlns:a16="http://schemas.microsoft.com/office/drawing/2014/main" id="{96FBC690-4EB0-CC51-52DC-CD41D5ED3F30}"/>
              </a:ext>
            </a:extLst>
          </p:cNvPr>
          <p:cNvGrpSpPr/>
          <p:nvPr/>
        </p:nvGrpSpPr>
        <p:grpSpPr>
          <a:xfrm>
            <a:off x="315923" y="1802851"/>
            <a:ext cx="410686" cy="1242917"/>
            <a:chOff x="569034" y="2194291"/>
            <a:chExt cx="410686" cy="2537191"/>
          </a:xfrm>
        </p:grpSpPr>
        <p:sp>
          <p:nvSpPr>
            <p:cNvPr id="6" name="TextBox 5">
              <a:extLst>
                <a:ext uri="{FF2B5EF4-FFF2-40B4-BE49-F238E27FC236}">
                  <a16:creationId xmlns:a16="http://schemas.microsoft.com/office/drawing/2014/main" id="{D9F98772-A717-121E-CA1C-0268D28E0286}"/>
                </a:ext>
              </a:extLst>
            </p:cNvPr>
            <p:cNvSpPr txBox="1"/>
            <p:nvPr/>
          </p:nvSpPr>
          <p:spPr>
            <a:xfrm rot="16200000">
              <a:off x="131599" y="3602055"/>
              <a:ext cx="1090314" cy="215444"/>
            </a:xfrm>
            <a:prstGeom prst="rect">
              <a:avLst/>
            </a:prstGeom>
            <a:noFill/>
          </p:spPr>
          <p:txBody>
            <a:bodyPr wrap="none" rtlCol="0">
              <a:spAutoFit/>
            </a:bodyPr>
            <a:lstStyle/>
            <a:p>
              <a:pPr algn="ctr" fontAlgn="base">
                <a:spcBef>
                  <a:spcPct val="0"/>
                </a:spcBef>
                <a:spcAft>
                  <a:spcPct val="0"/>
                </a:spcAft>
              </a:pPr>
              <a:r>
                <a:rPr lang="en-GB" sz="800" dirty="0">
                  <a:solidFill>
                    <a:srgbClr val="000000"/>
                  </a:solidFill>
                  <a:latin typeface="Arial" panose="020B0604020202020204" pitchFamily="34" charset="0"/>
                  <a:cs typeface="Arial" panose="020B0604020202020204" pitchFamily="34" charset="0"/>
                </a:rPr>
                <a:t>EFS, %</a:t>
              </a:r>
            </a:p>
          </p:txBody>
        </p:sp>
        <p:sp>
          <p:nvSpPr>
            <p:cNvPr id="7" name="TextBox 6">
              <a:extLst>
                <a:ext uri="{FF2B5EF4-FFF2-40B4-BE49-F238E27FC236}">
                  <a16:creationId xmlns:a16="http://schemas.microsoft.com/office/drawing/2014/main" id="{F6691AEF-237B-F3D2-E21C-0543C8662ACB}"/>
                </a:ext>
              </a:extLst>
            </p:cNvPr>
            <p:cNvSpPr txBox="1"/>
            <p:nvPr/>
          </p:nvSpPr>
          <p:spPr>
            <a:xfrm>
              <a:off x="621925" y="2194291"/>
              <a:ext cx="357790" cy="439790"/>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100</a:t>
              </a:r>
            </a:p>
          </p:txBody>
        </p:sp>
        <p:sp>
          <p:nvSpPr>
            <p:cNvPr id="8" name="TextBox 7">
              <a:extLst>
                <a:ext uri="{FF2B5EF4-FFF2-40B4-BE49-F238E27FC236}">
                  <a16:creationId xmlns:a16="http://schemas.microsoft.com/office/drawing/2014/main" id="{B6F3A260-7389-4BFC-DC20-8F8B664C08D4}"/>
                </a:ext>
              </a:extLst>
            </p:cNvPr>
            <p:cNvSpPr txBox="1"/>
            <p:nvPr/>
          </p:nvSpPr>
          <p:spPr>
            <a:xfrm>
              <a:off x="679638" y="2732854"/>
              <a:ext cx="300082" cy="439790"/>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80</a:t>
              </a:r>
            </a:p>
          </p:txBody>
        </p:sp>
        <p:sp>
          <p:nvSpPr>
            <p:cNvPr id="9" name="TextBox 8">
              <a:extLst>
                <a:ext uri="{FF2B5EF4-FFF2-40B4-BE49-F238E27FC236}">
                  <a16:creationId xmlns:a16="http://schemas.microsoft.com/office/drawing/2014/main" id="{39FE9392-100E-4379-7092-00DFAC1BF8B3}"/>
                </a:ext>
              </a:extLst>
            </p:cNvPr>
            <p:cNvSpPr txBox="1"/>
            <p:nvPr/>
          </p:nvSpPr>
          <p:spPr>
            <a:xfrm>
              <a:off x="679638" y="3245105"/>
              <a:ext cx="300082" cy="439790"/>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60</a:t>
              </a:r>
            </a:p>
          </p:txBody>
        </p:sp>
        <p:sp>
          <p:nvSpPr>
            <p:cNvPr id="10" name="TextBox 9">
              <a:extLst>
                <a:ext uri="{FF2B5EF4-FFF2-40B4-BE49-F238E27FC236}">
                  <a16:creationId xmlns:a16="http://schemas.microsoft.com/office/drawing/2014/main" id="{5986B46D-DA52-1579-8E9B-4DC403A68879}"/>
                </a:ext>
              </a:extLst>
            </p:cNvPr>
            <p:cNvSpPr txBox="1"/>
            <p:nvPr/>
          </p:nvSpPr>
          <p:spPr>
            <a:xfrm>
              <a:off x="679638" y="3773923"/>
              <a:ext cx="300082" cy="439790"/>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40</a:t>
              </a:r>
            </a:p>
          </p:txBody>
        </p:sp>
        <p:sp>
          <p:nvSpPr>
            <p:cNvPr id="11" name="TextBox 10">
              <a:extLst>
                <a:ext uri="{FF2B5EF4-FFF2-40B4-BE49-F238E27FC236}">
                  <a16:creationId xmlns:a16="http://schemas.microsoft.com/office/drawing/2014/main" id="{2EAE27BB-A6CE-5F62-E74D-9F389C84D956}"/>
                </a:ext>
              </a:extLst>
            </p:cNvPr>
            <p:cNvSpPr txBox="1"/>
            <p:nvPr/>
          </p:nvSpPr>
          <p:spPr>
            <a:xfrm>
              <a:off x="679638" y="4291692"/>
              <a:ext cx="300082" cy="439790"/>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20</a:t>
              </a:r>
            </a:p>
          </p:txBody>
        </p:sp>
      </p:grpSp>
      <p:grpSp>
        <p:nvGrpSpPr>
          <p:cNvPr id="12" name="Group 11">
            <a:extLst>
              <a:ext uri="{FF2B5EF4-FFF2-40B4-BE49-F238E27FC236}">
                <a16:creationId xmlns:a16="http://schemas.microsoft.com/office/drawing/2014/main" id="{3C5BB0A2-0C43-5E6D-5B3B-9BDDAD3F4422}"/>
              </a:ext>
            </a:extLst>
          </p:cNvPr>
          <p:cNvGrpSpPr/>
          <p:nvPr/>
        </p:nvGrpSpPr>
        <p:grpSpPr>
          <a:xfrm>
            <a:off x="656880" y="1903041"/>
            <a:ext cx="72000" cy="1301449"/>
            <a:chOff x="918074" y="2312558"/>
            <a:chExt cx="72000" cy="1752860"/>
          </a:xfrm>
        </p:grpSpPr>
        <p:sp>
          <p:nvSpPr>
            <p:cNvPr id="13" name="Line 6">
              <a:extLst>
                <a:ext uri="{FF2B5EF4-FFF2-40B4-BE49-F238E27FC236}">
                  <a16:creationId xmlns:a16="http://schemas.microsoft.com/office/drawing/2014/main" id="{F635D155-A3D0-B8C8-B237-A15E4375480F}"/>
                </a:ext>
              </a:extLst>
            </p:cNvPr>
            <p:cNvSpPr>
              <a:spLocks noChangeShapeType="1"/>
            </p:cNvSpPr>
            <p:nvPr/>
          </p:nvSpPr>
          <p:spPr bwMode="auto">
            <a:xfrm>
              <a:off x="918074" y="231255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4" name="Line 7">
              <a:extLst>
                <a:ext uri="{FF2B5EF4-FFF2-40B4-BE49-F238E27FC236}">
                  <a16:creationId xmlns:a16="http://schemas.microsoft.com/office/drawing/2014/main" id="{E03712FD-BA2B-3424-8A51-5BDCDC1C27AB}"/>
                </a:ext>
              </a:extLst>
            </p:cNvPr>
            <p:cNvSpPr>
              <a:spLocks noChangeShapeType="1"/>
            </p:cNvSpPr>
            <p:nvPr/>
          </p:nvSpPr>
          <p:spPr bwMode="auto">
            <a:xfrm>
              <a:off x="918074" y="2671593"/>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5" name="Line 8">
              <a:extLst>
                <a:ext uri="{FF2B5EF4-FFF2-40B4-BE49-F238E27FC236}">
                  <a16:creationId xmlns:a16="http://schemas.microsoft.com/office/drawing/2014/main" id="{FA6B1C65-976C-1AD0-EAD5-BB1B846A76E9}"/>
                </a:ext>
              </a:extLst>
            </p:cNvPr>
            <p:cNvSpPr>
              <a:spLocks noChangeShapeType="1"/>
            </p:cNvSpPr>
            <p:nvPr/>
          </p:nvSpPr>
          <p:spPr bwMode="auto">
            <a:xfrm>
              <a:off x="918074" y="301450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6" name="Line 9">
              <a:extLst>
                <a:ext uri="{FF2B5EF4-FFF2-40B4-BE49-F238E27FC236}">
                  <a16:creationId xmlns:a16="http://schemas.microsoft.com/office/drawing/2014/main" id="{A507625E-D98C-0A55-D7A0-6772482A7EE5}"/>
                </a:ext>
              </a:extLst>
            </p:cNvPr>
            <p:cNvSpPr>
              <a:spLocks noChangeShapeType="1"/>
            </p:cNvSpPr>
            <p:nvPr/>
          </p:nvSpPr>
          <p:spPr bwMode="auto">
            <a:xfrm>
              <a:off x="918074" y="336850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7" name="Line 10">
              <a:extLst>
                <a:ext uri="{FF2B5EF4-FFF2-40B4-BE49-F238E27FC236}">
                  <a16:creationId xmlns:a16="http://schemas.microsoft.com/office/drawing/2014/main" id="{3E24232D-9089-B570-D503-6AA92F1E5F80}"/>
                </a:ext>
              </a:extLst>
            </p:cNvPr>
            <p:cNvSpPr>
              <a:spLocks noChangeShapeType="1"/>
            </p:cNvSpPr>
            <p:nvPr/>
          </p:nvSpPr>
          <p:spPr bwMode="auto">
            <a:xfrm>
              <a:off x="918074" y="371511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8" name="Line 11">
              <a:extLst>
                <a:ext uri="{FF2B5EF4-FFF2-40B4-BE49-F238E27FC236}">
                  <a16:creationId xmlns:a16="http://schemas.microsoft.com/office/drawing/2014/main" id="{CAB7D7E4-FD13-146F-AF3B-2AF691CC0D46}"/>
                </a:ext>
              </a:extLst>
            </p:cNvPr>
            <p:cNvSpPr>
              <a:spLocks noChangeShapeType="1"/>
            </p:cNvSpPr>
            <p:nvPr/>
          </p:nvSpPr>
          <p:spPr bwMode="auto">
            <a:xfrm>
              <a:off x="918074" y="4065418"/>
              <a:ext cx="72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grpSp>
      <p:sp>
        <p:nvSpPr>
          <p:cNvPr id="19" name="TextBox 18">
            <a:extLst>
              <a:ext uri="{FF2B5EF4-FFF2-40B4-BE49-F238E27FC236}">
                <a16:creationId xmlns:a16="http://schemas.microsoft.com/office/drawing/2014/main" id="{5DE8F5FB-DBBF-91BB-4EF8-9D320EA24074}"/>
              </a:ext>
            </a:extLst>
          </p:cNvPr>
          <p:cNvSpPr txBox="1"/>
          <p:nvPr/>
        </p:nvSpPr>
        <p:spPr>
          <a:xfrm>
            <a:off x="506022" y="3102621"/>
            <a:ext cx="242374" cy="215444"/>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0</a:t>
            </a:r>
          </a:p>
        </p:txBody>
      </p:sp>
      <p:sp>
        <p:nvSpPr>
          <p:cNvPr id="20" name="TextBox 19">
            <a:extLst>
              <a:ext uri="{FF2B5EF4-FFF2-40B4-BE49-F238E27FC236}">
                <a16:creationId xmlns:a16="http://schemas.microsoft.com/office/drawing/2014/main" id="{F9CDF289-252E-7C35-1CDE-F72AEAB76263}"/>
              </a:ext>
            </a:extLst>
          </p:cNvPr>
          <p:cNvSpPr txBox="1"/>
          <p:nvPr/>
        </p:nvSpPr>
        <p:spPr>
          <a:xfrm>
            <a:off x="1395373" y="3389277"/>
            <a:ext cx="1718740" cy="215444"/>
          </a:xfrm>
          <a:prstGeom prst="rect">
            <a:avLst/>
          </a:prstGeom>
          <a:noFill/>
        </p:spPr>
        <p:txBody>
          <a:bodyPr wrap="none" rtlCol="0">
            <a:spAutoFit/>
          </a:bodyPr>
          <a:lstStyle/>
          <a:p>
            <a:pPr algn="ctr" fontAlgn="base">
              <a:spcBef>
                <a:spcPct val="0"/>
              </a:spcBef>
              <a:spcAft>
                <a:spcPct val="0"/>
              </a:spcAft>
            </a:pPr>
            <a:r>
              <a:rPr lang="en-GB" sz="800" dirty="0">
                <a:solidFill>
                  <a:srgbClr val="000000"/>
                </a:solidFill>
                <a:latin typeface="Arial" panose="020B0604020202020204" pitchFamily="34" charset="0"/>
                <a:cs typeface="Arial" panose="020B0604020202020204" pitchFamily="34" charset="0"/>
              </a:rPr>
              <a:t>Time from randomization, months</a:t>
            </a:r>
          </a:p>
        </p:txBody>
      </p:sp>
      <p:sp>
        <p:nvSpPr>
          <p:cNvPr id="21" name="Line 21">
            <a:extLst>
              <a:ext uri="{FF2B5EF4-FFF2-40B4-BE49-F238E27FC236}">
                <a16:creationId xmlns:a16="http://schemas.microsoft.com/office/drawing/2014/main" id="{35137520-729A-A133-F3BE-96B66AF74694}"/>
              </a:ext>
            </a:extLst>
          </p:cNvPr>
          <p:cNvSpPr>
            <a:spLocks noChangeShapeType="1"/>
          </p:cNvSpPr>
          <p:nvPr/>
        </p:nvSpPr>
        <p:spPr bwMode="auto">
          <a:xfrm>
            <a:off x="3751104" y="320322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3" name="Line 21">
            <a:extLst>
              <a:ext uri="{FF2B5EF4-FFF2-40B4-BE49-F238E27FC236}">
                <a16:creationId xmlns:a16="http://schemas.microsoft.com/office/drawing/2014/main" id="{0C210357-2600-B130-2C34-D94120D680D2}"/>
              </a:ext>
            </a:extLst>
          </p:cNvPr>
          <p:cNvSpPr>
            <a:spLocks noChangeShapeType="1"/>
          </p:cNvSpPr>
          <p:nvPr/>
        </p:nvSpPr>
        <p:spPr bwMode="auto">
          <a:xfrm>
            <a:off x="3450643" y="320322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4" name="Line 21">
            <a:extLst>
              <a:ext uri="{FF2B5EF4-FFF2-40B4-BE49-F238E27FC236}">
                <a16:creationId xmlns:a16="http://schemas.microsoft.com/office/drawing/2014/main" id="{36D28A23-8688-564D-8074-B13DC5E16AFF}"/>
              </a:ext>
            </a:extLst>
          </p:cNvPr>
          <p:cNvSpPr>
            <a:spLocks noChangeShapeType="1"/>
          </p:cNvSpPr>
          <p:nvPr/>
        </p:nvSpPr>
        <p:spPr bwMode="auto">
          <a:xfrm>
            <a:off x="3150182" y="320322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5" name="Line 21">
            <a:extLst>
              <a:ext uri="{FF2B5EF4-FFF2-40B4-BE49-F238E27FC236}">
                <a16:creationId xmlns:a16="http://schemas.microsoft.com/office/drawing/2014/main" id="{EA65AB7B-8B0B-35A4-68DD-0F7A6470611C}"/>
              </a:ext>
            </a:extLst>
          </p:cNvPr>
          <p:cNvSpPr>
            <a:spLocks noChangeShapeType="1"/>
          </p:cNvSpPr>
          <p:nvPr/>
        </p:nvSpPr>
        <p:spPr bwMode="auto">
          <a:xfrm>
            <a:off x="2849721" y="320322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6" name="Line 21">
            <a:extLst>
              <a:ext uri="{FF2B5EF4-FFF2-40B4-BE49-F238E27FC236}">
                <a16:creationId xmlns:a16="http://schemas.microsoft.com/office/drawing/2014/main" id="{C158B371-6DD9-FF0D-CF4A-2E696B81FDFE}"/>
              </a:ext>
            </a:extLst>
          </p:cNvPr>
          <p:cNvSpPr>
            <a:spLocks noChangeShapeType="1"/>
          </p:cNvSpPr>
          <p:nvPr/>
        </p:nvSpPr>
        <p:spPr bwMode="auto">
          <a:xfrm>
            <a:off x="2549260" y="320322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7" name="Line 21">
            <a:extLst>
              <a:ext uri="{FF2B5EF4-FFF2-40B4-BE49-F238E27FC236}">
                <a16:creationId xmlns:a16="http://schemas.microsoft.com/office/drawing/2014/main" id="{3932AF19-C6CB-EF7D-302F-19EFB1139050}"/>
              </a:ext>
            </a:extLst>
          </p:cNvPr>
          <p:cNvSpPr>
            <a:spLocks noChangeShapeType="1"/>
          </p:cNvSpPr>
          <p:nvPr/>
        </p:nvSpPr>
        <p:spPr bwMode="auto">
          <a:xfrm>
            <a:off x="2248799" y="320322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8" name="Line 21">
            <a:extLst>
              <a:ext uri="{FF2B5EF4-FFF2-40B4-BE49-F238E27FC236}">
                <a16:creationId xmlns:a16="http://schemas.microsoft.com/office/drawing/2014/main" id="{2DFB68DE-3300-9CC6-113D-B3CACAEA2E3B}"/>
              </a:ext>
            </a:extLst>
          </p:cNvPr>
          <p:cNvSpPr>
            <a:spLocks noChangeShapeType="1"/>
          </p:cNvSpPr>
          <p:nvPr/>
        </p:nvSpPr>
        <p:spPr bwMode="auto">
          <a:xfrm>
            <a:off x="1948338" y="320322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1" name="Line 21">
            <a:extLst>
              <a:ext uri="{FF2B5EF4-FFF2-40B4-BE49-F238E27FC236}">
                <a16:creationId xmlns:a16="http://schemas.microsoft.com/office/drawing/2014/main" id="{F26A38AE-19BA-84A8-4447-AA0D47435EE3}"/>
              </a:ext>
            </a:extLst>
          </p:cNvPr>
          <p:cNvSpPr>
            <a:spLocks noChangeShapeType="1"/>
          </p:cNvSpPr>
          <p:nvPr/>
        </p:nvSpPr>
        <p:spPr bwMode="auto">
          <a:xfrm>
            <a:off x="1647877" y="320322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2" name="Line 21">
            <a:extLst>
              <a:ext uri="{FF2B5EF4-FFF2-40B4-BE49-F238E27FC236}">
                <a16:creationId xmlns:a16="http://schemas.microsoft.com/office/drawing/2014/main" id="{A5B66948-66D7-239C-549A-7C07456B85CE}"/>
              </a:ext>
            </a:extLst>
          </p:cNvPr>
          <p:cNvSpPr>
            <a:spLocks noChangeShapeType="1"/>
          </p:cNvSpPr>
          <p:nvPr/>
        </p:nvSpPr>
        <p:spPr bwMode="auto">
          <a:xfrm>
            <a:off x="1347417" y="320322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3" name="Line 21">
            <a:extLst>
              <a:ext uri="{FF2B5EF4-FFF2-40B4-BE49-F238E27FC236}">
                <a16:creationId xmlns:a16="http://schemas.microsoft.com/office/drawing/2014/main" id="{5E457313-082E-82B6-390A-6EC39678A628}"/>
              </a:ext>
            </a:extLst>
          </p:cNvPr>
          <p:cNvSpPr>
            <a:spLocks noChangeShapeType="1"/>
          </p:cNvSpPr>
          <p:nvPr/>
        </p:nvSpPr>
        <p:spPr bwMode="auto">
          <a:xfrm>
            <a:off x="1046956" y="320322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grpSp>
        <p:nvGrpSpPr>
          <p:cNvPr id="34" name="Group 33">
            <a:extLst>
              <a:ext uri="{FF2B5EF4-FFF2-40B4-BE49-F238E27FC236}">
                <a16:creationId xmlns:a16="http://schemas.microsoft.com/office/drawing/2014/main" id="{1BEAE2FA-3D58-7235-0CA5-63F36BF3F579}"/>
              </a:ext>
            </a:extLst>
          </p:cNvPr>
          <p:cNvGrpSpPr/>
          <p:nvPr/>
        </p:nvGrpSpPr>
        <p:grpSpPr>
          <a:xfrm>
            <a:off x="656841" y="3246037"/>
            <a:ext cx="3186734" cy="195814"/>
            <a:chOff x="956402" y="3471816"/>
            <a:chExt cx="3186734" cy="195814"/>
          </a:xfrm>
        </p:grpSpPr>
        <p:sp>
          <p:nvSpPr>
            <p:cNvPr id="35" name="TextBox 34">
              <a:extLst>
                <a:ext uri="{FF2B5EF4-FFF2-40B4-BE49-F238E27FC236}">
                  <a16:creationId xmlns:a16="http://schemas.microsoft.com/office/drawing/2014/main" id="{E6918A9E-EE4F-B6AC-4D86-C9E26E47038E}"/>
                </a:ext>
              </a:extLst>
            </p:cNvPr>
            <p:cNvSpPr txBox="1"/>
            <p:nvPr/>
          </p:nvSpPr>
          <p:spPr>
            <a:xfrm>
              <a:off x="3955016" y="3471816"/>
              <a:ext cx="188120"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60</a:t>
              </a:r>
            </a:p>
          </p:txBody>
        </p:sp>
        <p:sp>
          <p:nvSpPr>
            <p:cNvPr id="37" name="TextBox 36">
              <a:extLst>
                <a:ext uri="{FF2B5EF4-FFF2-40B4-BE49-F238E27FC236}">
                  <a16:creationId xmlns:a16="http://schemas.microsoft.com/office/drawing/2014/main" id="{7BA178A6-AAE7-6918-345B-59BC34CA40C9}"/>
                </a:ext>
              </a:extLst>
            </p:cNvPr>
            <p:cNvSpPr txBox="1"/>
            <p:nvPr/>
          </p:nvSpPr>
          <p:spPr>
            <a:xfrm>
              <a:off x="3354095" y="3471816"/>
              <a:ext cx="188119"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48</a:t>
              </a:r>
            </a:p>
          </p:txBody>
        </p:sp>
        <p:sp>
          <p:nvSpPr>
            <p:cNvPr id="39" name="TextBox 38">
              <a:extLst>
                <a:ext uri="{FF2B5EF4-FFF2-40B4-BE49-F238E27FC236}">
                  <a16:creationId xmlns:a16="http://schemas.microsoft.com/office/drawing/2014/main" id="{C8D2AF08-568B-9EA2-3EC5-EC1CBF1766A9}"/>
                </a:ext>
              </a:extLst>
            </p:cNvPr>
            <p:cNvSpPr txBox="1"/>
            <p:nvPr/>
          </p:nvSpPr>
          <p:spPr>
            <a:xfrm>
              <a:off x="2753173" y="3471816"/>
              <a:ext cx="188119"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36</a:t>
              </a:r>
            </a:p>
          </p:txBody>
        </p:sp>
        <p:sp>
          <p:nvSpPr>
            <p:cNvPr id="41" name="TextBox 40">
              <a:extLst>
                <a:ext uri="{FF2B5EF4-FFF2-40B4-BE49-F238E27FC236}">
                  <a16:creationId xmlns:a16="http://schemas.microsoft.com/office/drawing/2014/main" id="{95766263-9B07-D402-4542-12B43B4632E2}"/>
                </a:ext>
              </a:extLst>
            </p:cNvPr>
            <p:cNvSpPr txBox="1"/>
            <p:nvPr/>
          </p:nvSpPr>
          <p:spPr>
            <a:xfrm>
              <a:off x="2152251" y="3471816"/>
              <a:ext cx="188119"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24</a:t>
              </a:r>
            </a:p>
          </p:txBody>
        </p:sp>
        <p:sp>
          <p:nvSpPr>
            <p:cNvPr id="43" name="TextBox 42">
              <a:extLst>
                <a:ext uri="{FF2B5EF4-FFF2-40B4-BE49-F238E27FC236}">
                  <a16:creationId xmlns:a16="http://schemas.microsoft.com/office/drawing/2014/main" id="{89CED9CF-7D73-85D9-EA16-29B948A8D380}"/>
                </a:ext>
              </a:extLst>
            </p:cNvPr>
            <p:cNvSpPr txBox="1"/>
            <p:nvPr/>
          </p:nvSpPr>
          <p:spPr>
            <a:xfrm>
              <a:off x="1551330" y="3471816"/>
              <a:ext cx="188119"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12</a:t>
              </a:r>
            </a:p>
          </p:txBody>
        </p:sp>
        <p:sp>
          <p:nvSpPr>
            <p:cNvPr id="45" name="TextBox 44">
              <a:extLst>
                <a:ext uri="{FF2B5EF4-FFF2-40B4-BE49-F238E27FC236}">
                  <a16:creationId xmlns:a16="http://schemas.microsoft.com/office/drawing/2014/main" id="{B07D325D-89FC-CDEF-5416-BAA91782314C}"/>
                </a:ext>
              </a:extLst>
            </p:cNvPr>
            <p:cNvSpPr txBox="1"/>
            <p:nvPr/>
          </p:nvSpPr>
          <p:spPr>
            <a:xfrm>
              <a:off x="956402" y="3471816"/>
              <a:ext cx="130411"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0</a:t>
              </a:r>
            </a:p>
          </p:txBody>
        </p:sp>
      </p:grpSp>
      <p:sp>
        <p:nvSpPr>
          <p:cNvPr id="46" name="TextBox 45">
            <a:extLst>
              <a:ext uri="{FF2B5EF4-FFF2-40B4-BE49-F238E27FC236}">
                <a16:creationId xmlns:a16="http://schemas.microsoft.com/office/drawing/2014/main" id="{A2D1B2B5-7E9F-D233-2F98-6FEB8BE4F918}"/>
              </a:ext>
            </a:extLst>
          </p:cNvPr>
          <p:cNvSpPr txBox="1"/>
          <p:nvPr/>
        </p:nvSpPr>
        <p:spPr>
          <a:xfrm>
            <a:off x="247567" y="3430373"/>
            <a:ext cx="647934" cy="215444"/>
          </a:xfrm>
          <a:prstGeom prst="rect">
            <a:avLst/>
          </a:prstGeom>
          <a:noFill/>
        </p:spPr>
        <p:txBody>
          <a:bodyPr wrap="none" rtlCol="0">
            <a:spAutoFit/>
          </a:bodyPr>
          <a:lstStyle/>
          <a:p>
            <a:pPr algn="r"/>
            <a:r>
              <a:rPr lang="en-US" sz="800" dirty="0">
                <a:solidFill>
                  <a:srgbClr val="000000"/>
                </a:solidFill>
                <a:latin typeface="Arial" panose="020B0604020202020204" pitchFamily="34" charset="0"/>
                <a:cs typeface="Arial" panose="020B0604020202020204" pitchFamily="34" charset="0"/>
              </a:rPr>
              <a:t>No. at risk</a:t>
            </a:r>
            <a:endParaRPr lang="en-GB" sz="800" dirty="0">
              <a:solidFill>
                <a:srgbClr val="000000"/>
              </a:solidFill>
              <a:latin typeface="Arial" panose="020B0604020202020204" pitchFamily="34" charset="0"/>
              <a:cs typeface="Arial" panose="020B0604020202020204" pitchFamily="34" charset="0"/>
            </a:endParaRPr>
          </a:p>
        </p:txBody>
      </p:sp>
      <p:grpSp>
        <p:nvGrpSpPr>
          <p:cNvPr id="47" name="Group 46">
            <a:extLst>
              <a:ext uri="{FF2B5EF4-FFF2-40B4-BE49-F238E27FC236}">
                <a16:creationId xmlns:a16="http://schemas.microsoft.com/office/drawing/2014/main" id="{EB332401-0E87-FAAC-9EA6-70B03B911B73}"/>
              </a:ext>
            </a:extLst>
          </p:cNvPr>
          <p:cNvGrpSpPr/>
          <p:nvPr/>
        </p:nvGrpSpPr>
        <p:grpSpPr>
          <a:xfrm>
            <a:off x="648880" y="3555377"/>
            <a:ext cx="3163873" cy="195814"/>
            <a:chOff x="950408" y="3471816"/>
            <a:chExt cx="3163873" cy="195814"/>
          </a:xfrm>
        </p:grpSpPr>
        <p:sp>
          <p:nvSpPr>
            <p:cNvPr id="48" name="TextBox 47">
              <a:extLst>
                <a:ext uri="{FF2B5EF4-FFF2-40B4-BE49-F238E27FC236}">
                  <a16:creationId xmlns:a16="http://schemas.microsoft.com/office/drawing/2014/main" id="{C3DD0705-C694-6A42-78D8-95DCA8FCCCCC}"/>
                </a:ext>
              </a:extLst>
            </p:cNvPr>
            <p:cNvSpPr txBox="1"/>
            <p:nvPr/>
          </p:nvSpPr>
          <p:spPr>
            <a:xfrm>
              <a:off x="3983870"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0</a:t>
              </a:r>
            </a:p>
          </p:txBody>
        </p:sp>
        <p:sp>
          <p:nvSpPr>
            <p:cNvPr id="49" name="TextBox 48">
              <a:extLst>
                <a:ext uri="{FF2B5EF4-FFF2-40B4-BE49-F238E27FC236}">
                  <a16:creationId xmlns:a16="http://schemas.microsoft.com/office/drawing/2014/main" id="{0089B897-AE08-9B0F-89D1-CC07451C4BFD}"/>
                </a:ext>
              </a:extLst>
            </p:cNvPr>
            <p:cNvSpPr txBox="1"/>
            <p:nvPr/>
          </p:nvSpPr>
          <p:spPr>
            <a:xfrm>
              <a:off x="3683410"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0</a:t>
              </a:r>
            </a:p>
          </p:txBody>
        </p:sp>
        <p:sp>
          <p:nvSpPr>
            <p:cNvPr id="50" name="TextBox 49">
              <a:extLst>
                <a:ext uri="{FF2B5EF4-FFF2-40B4-BE49-F238E27FC236}">
                  <a16:creationId xmlns:a16="http://schemas.microsoft.com/office/drawing/2014/main" id="{145C4A8F-AC77-C593-0AE8-568CDC292738}"/>
                </a:ext>
              </a:extLst>
            </p:cNvPr>
            <p:cNvSpPr txBox="1"/>
            <p:nvPr/>
          </p:nvSpPr>
          <p:spPr>
            <a:xfrm>
              <a:off x="3382949"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0</a:t>
              </a:r>
            </a:p>
          </p:txBody>
        </p:sp>
        <p:sp>
          <p:nvSpPr>
            <p:cNvPr id="51" name="TextBox 50">
              <a:extLst>
                <a:ext uri="{FF2B5EF4-FFF2-40B4-BE49-F238E27FC236}">
                  <a16:creationId xmlns:a16="http://schemas.microsoft.com/office/drawing/2014/main" id="{B69D53E9-D183-30A5-669F-FB4CCF179C4C}"/>
                </a:ext>
              </a:extLst>
            </p:cNvPr>
            <p:cNvSpPr txBox="1"/>
            <p:nvPr/>
          </p:nvSpPr>
          <p:spPr>
            <a:xfrm>
              <a:off x="3082488"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1</a:t>
              </a:r>
            </a:p>
          </p:txBody>
        </p:sp>
        <p:sp>
          <p:nvSpPr>
            <p:cNvPr id="52" name="TextBox 51">
              <a:extLst>
                <a:ext uri="{FF2B5EF4-FFF2-40B4-BE49-F238E27FC236}">
                  <a16:creationId xmlns:a16="http://schemas.microsoft.com/office/drawing/2014/main" id="{36AB2183-2095-B2A2-2BF5-53D93DC1F3E5}"/>
                </a:ext>
              </a:extLst>
            </p:cNvPr>
            <p:cNvSpPr txBox="1"/>
            <p:nvPr/>
          </p:nvSpPr>
          <p:spPr>
            <a:xfrm>
              <a:off x="2782027"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3</a:t>
              </a:r>
            </a:p>
          </p:txBody>
        </p:sp>
        <p:sp>
          <p:nvSpPr>
            <p:cNvPr id="53" name="TextBox 52">
              <a:extLst>
                <a:ext uri="{FF2B5EF4-FFF2-40B4-BE49-F238E27FC236}">
                  <a16:creationId xmlns:a16="http://schemas.microsoft.com/office/drawing/2014/main" id="{BAC80B14-2E61-CC7F-0B08-3B15F9B5BB7A}"/>
                </a:ext>
              </a:extLst>
            </p:cNvPr>
            <p:cNvSpPr txBox="1"/>
            <p:nvPr/>
          </p:nvSpPr>
          <p:spPr>
            <a:xfrm>
              <a:off x="2481566"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4</a:t>
              </a:r>
            </a:p>
          </p:txBody>
        </p:sp>
        <p:sp>
          <p:nvSpPr>
            <p:cNvPr id="54" name="TextBox 53">
              <a:extLst>
                <a:ext uri="{FF2B5EF4-FFF2-40B4-BE49-F238E27FC236}">
                  <a16:creationId xmlns:a16="http://schemas.microsoft.com/office/drawing/2014/main" id="{41774682-6F21-3A5D-CD3D-DEB41E8567B7}"/>
                </a:ext>
              </a:extLst>
            </p:cNvPr>
            <p:cNvSpPr txBox="1"/>
            <p:nvPr/>
          </p:nvSpPr>
          <p:spPr>
            <a:xfrm>
              <a:off x="2181105"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8</a:t>
              </a:r>
            </a:p>
          </p:txBody>
        </p:sp>
        <p:sp>
          <p:nvSpPr>
            <p:cNvPr id="55" name="TextBox 54">
              <a:extLst>
                <a:ext uri="{FF2B5EF4-FFF2-40B4-BE49-F238E27FC236}">
                  <a16:creationId xmlns:a16="http://schemas.microsoft.com/office/drawing/2014/main" id="{7796D084-B564-DB95-6381-F0280DD2C348}"/>
                </a:ext>
              </a:extLst>
            </p:cNvPr>
            <p:cNvSpPr txBox="1"/>
            <p:nvPr/>
          </p:nvSpPr>
          <p:spPr>
            <a:xfrm>
              <a:off x="1880645"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8</a:t>
              </a:r>
            </a:p>
          </p:txBody>
        </p:sp>
        <p:sp>
          <p:nvSpPr>
            <p:cNvPr id="56" name="TextBox 55">
              <a:extLst>
                <a:ext uri="{FF2B5EF4-FFF2-40B4-BE49-F238E27FC236}">
                  <a16:creationId xmlns:a16="http://schemas.microsoft.com/office/drawing/2014/main" id="{DDCC95BB-8A1E-B009-8AE7-8CA972F42950}"/>
                </a:ext>
              </a:extLst>
            </p:cNvPr>
            <p:cNvSpPr txBox="1"/>
            <p:nvPr/>
          </p:nvSpPr>
          <p:spPr>
            <a:xfrm>
              <a:off x="1580185"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9</a:t>
              </a:r>
            </a:p>
          </p:txBody>
        </p:sp>
        <p:sp>
          <p:nvSpPr>
            <p:cNvPr id="57" name="TextBox 56">
              <a:extLst>
                <a:ext uri="{FF2B5EF4-FFF2-40B4-BE49-F238E27FC236}">
                  <a16:creationId xmlns:a16="http://schemas.microsoft.com/office/drawing/2014/main" id="{665235EF-2795-7F16-29B1-B00550EECD99}"/>
                </a:ext>
              </a:extLst>
            </p:cNvPr>
            <p:cNvSpPr txBox="1"/>
            <p:nvPr/>
          </p:nvSpPr>
          <p:spPr>
            <a:xfrm>
              <a:off x="1250869"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10</a:t>
              </a:r>
            </a:p>
          </p:txBody>
        </p:sp>
        <p:sp>
          <p:nvSpPr>
            <p:cNvPr id="58" name="TextBox 57">
              <a:extLst>
                <a:ext uri="{FF2B5EF4-FFF2-40B4-BE49-F238E27FC236}">
                  <a16:creationId xmlns:a16="http://schemas.microsoft.com/office/drawing/2014/main" id="{847C186E-2CE7-2096-057A-5E678ADFA384}"/>
                </a:ext>
              </a:extLst>
            </p:cNvPr>
            <p:cNvSpPr txBox="1"/>
            <p:nvPr/>
          </p:nvSpPr>
          <p:spPr>
            <a:xfrm>
              <a:off x="950408"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15</a:t>
              </a:r>
            </a:p>
          </p:txBody>
        </p:sp>
      </p:grpSp>
      <p:grpSp>
        <p:nvGrpSpPr>
          <p:cNvPr id="59" name="Group 58">
            <a:extLst>
              <a:ext uri="{FF2B5EF4-FFF2-40B4-BE49-F238E27FC236}">
                <a16:creationId xmlns:a16="http://schemas.microsoft.com/office/drawing/2014/main" id="{67A51493-AB57-5E09-8404-3A2D6C37C6D9}"/>
              </a:ext>
            </a:extLst>
          </p:cNvPr>
          <p:cNvGrpSpPr/>
          <p:nvPr/>
        </p:nvGrpSpPr>
        <p:grpSpPr>
          <a:xfrm>
            <a:off x="648880" y="3683912"/>
            <a:ext cx="3163873" cy="195814"/>
            <a:chOff x="950408" y="3471816"/>
            <a:chExt cx="3163873" cy="195814"/>
          </a:xfrm>
        </p:grpSpPr>
        <p:sp>
          <p:nvSpPr>
            <p:cNvPr id="60" name="TextBox 59">
              <a:extLst>
                <a:ext uri="{FF2B5EF4-FFF2-40B4-BE49-F238E27FC236}">
                  <a16:creationId xmlns:a16="http://schemas.microsoft.com/office/drawing/2014/main" id="{6AB401A9-05E6-999D-3F95-5B91620D2E61}"/>
                </a:ext>
              </a:extLst>
            </p:cNvPr>
            <p:cNvSpPr txBox="1"/>
            <p:nvPr/>
          </p:nvSpPr>
          <p:spPr>
            <a:xfrm>
              <a:off x="3983870"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0</a:t>
              </a:r>
            </a:p>
          </p:txBody>
        </p:sp>
        <p:sp>
          <p:nvSpPr>
            <p:cNvPr id="61" name="TextBox 60">
              <a:extLst>
                <a:ext uri="{FF2B5EF4-FFF2-40B4-BE49-F238E27FC236}">
                  <a16:creationId xmlns:a16="http://schemas.microsoft.com/office/drawing/2014/main" id="{5FA50166-DB9A-DCE8-5A8C-8AE38450CE10}"/>
                </a:ext>
              </a:extLst>
            </p:cNvPr>
            <p:cNvSpPr txBox="1"/>
            <p:nvPr/>
          </p:nvSpPr>
          <p:spPr>
            <a:xfrm>
              <a:off x="3683410"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0</a:t>
              </a:r>
            </a:p>
          </p:txBody>
        </p:sp>
        <p:sp>
          <p:nvSpPr>
            <p:cNvPr id="62" name="TextBox 61">
              <a:extLst>
                <a:ext uri="{FF2B5EF4-FFF2-40B4-BE49-F238E27FC236}">
                  <a16:creationId xmlns:a16="http://schemas.microsoft.com/office/drawing/2014/main" id="{D3CA13E0-A86D-E5B6-8B5C-4D7C036D6313}"/>
                </a:ext>
              </a:extLst>
            </p:cNvPr>
            <p:cNvSpPr txBox="1"/>
            <p:nvPr/>
          </p:nvSpPr>
          <p:spPr>
            <a:xfrm>
              <a:off x="3382949"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1</a:t>
              </a:r>
            </a:p>
          </p:txBody>
        </p:sp>
        <p:sp>
          <p:nvSpPr>
            <p:cNvPr id="63" name="TextBox 62">
              <a:extLst>
                <a:ext uri="{FF2B5EF4-FFF2-40B4-BE49-F238E27FC236}">
                  <a16:creationId xmlns:a16="http://schemas.microsoft.com/office/drawing/2014/main" id="{B93D580F-249E-15E0-E923-E45A7FD05C62}"/>
                </a:ext>
              </a:extLst>
            </p:cNvPr>
            <p:cNvSpPr txBox="1"/>
            <p:nvPr/>
          </p:nvSpPr>
          <p:spPr>
            <a:xfrm>
              <a:off x="3082488"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3</a:t>
              </a:r>
            </a:p>
          </p:txBody>
        </p:sp>
        <p:sp>
          <p:nvSpPr>
            <p:cNvPr id="64" name="TextBox 63">
              <a:extLst>
                <a:ext uri="{FF2B5EF4-FFF2-40B4-BE49-F238E27FC236}">
                  <a16:creationId xmlns:a16="http://schemas.microsoft.com/office/drawing/2014/main" id="{5E5C0EE6-3CEE-1C2E-F9AD-FD8135CA16C4}"/>
                </a:ext>
              </a:extLst>
            </p:cNvPr>
            <p:cNvSpPr txBox="1"/>
            <p:nvPr/>
          </p:nvSpPr>
          <p:spPr>
            <a:xfrm>
              <a:off x="2782027"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3</a:t>
              </a:r>
            </a:p>
          </p:txBody>
        </p:sp>
        <p:sp>
          <p:nvSpPr>
            <p:cNvPr id="65" name="TextBox 64">
              <a:extLst>
                <a:ext uri="{FF2B5EF4-FFF2-40B4-BE49-F238E27FC236}">
                  <a16:creationId xmlns:a16="http://schemas.microsoft.com/office/drawing/2014/main" id="{8A0297ED-87FE-5EDD-E162-0CAADF671D9C}"/>
                </a:ext>
              </a:extLst>
            </p:cNvPr>
            <p:cNvSpPr txBox="1"/>
            <p:nvPr/>
          </p:nvSpPr>
          <p:spPr>
            <a:xfrm>
              <a:off x="2481566"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7</a:t>
              </a:r>
            </a:p>
          </p:txBody>
        </p:sp>
        <p:sp>
          <p:nvSpPr>
            <p:cNvPr id="66" name="TextBox 65">
              <a:extLst>
                <a:ext uri="{FF2B5EF4-FFF2-40B4-BE49-F238E27FC236}">
                  <a16:creationId xmlns:a16="http://schemas.microsoft.com/office/drawing/2014/main" id="{29A231DB-BCFC-1FAD-91C5-31A6C72B490A}"/>
                </a:ext>
              </a:extLst>
            </p:cNvPr>
            <p:cNvSpPr txBox="1"/>
            <p:nvPr/>
          </p:nvSpPr>
          <p:spPr>
            <a:xfrm>
              <a:off x="2181105"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7</a:t>
              </a:r>
            </a:p>
          </p:txBody>
        </p:sp>
        <p:sp>
          <p:nvSpPr>
            <p:cNvPr id="67" name="TextBox 66">
              <a:extLst>
                <a:ext uri="{FF2B5EF4-FFF2-40B4-BE49-F238E27FC236}">
                  <a16:creationId xmlns:a16="http://schemas.microsoft.com/office/drawing/2014/main" id="{2127FA18-1D0D-E09F-3889-553FC1285509}"/>
                </a:ext>
              </a:extLst>
            </p:cNvPr>
            <p:cNvSpPr txBox="1"/>
            <p:nvPr/>
          </p:nvSpPr>
          <p:spPr>
            <a:xfrm>
              <a:off x="1880645"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9</a:t>
              </a:r>
            </a:p>
          </p:txBody>
        </p:sp>
        <p:sp>
          <p:nvSpPr>
            <p:cNvPr id="68" name="TextBox 67">
              <a:extLst>
                <a:ext uri="{FF2B5EF4-FFF2-40B4-BE49-F238E27FC236}">
                  <a16:creationId xmlns:a16="http://schemas.microsoft.com/office/drawing/2014/main" id="{AE2B966A-B5FB-1CF8-BA44-FC927638F548}"/>
                </a:ext>
              </a:extLst>
            </p:cNvPr>
            <p:cNvSpPr txBox="1"/>
            <p:nvPr/>
          </p:nvSpPr>
          <p:spPr>
            <a:xfrm>
              <a:off x="1551330"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10</a:t>
              </a:r>
            </a:p>
          </p:txBody>
        </p:sp>
        <p:sp>
          <p:nvSpPr>
            <p:cNvPr id="69" name="TextBox 68">
              <a:extLst>
                <a:ext uri="{FF2B5EF4-FFF2-40B4-BE49-F238E27FC236}">
                  <a16:creationId xmlns:a16="http://schemas.microsoft.com/office/drawing/2014/main" id="{4F1018D1-B871-CD01-3F37-DA52CCF335D3}"/>
                </a:ext>
              </a:extLst>
            </p:cNvPr>
            <p:cNvSpPr txBox="1"/>
            <p:nvPr/>
          </p:nvSpPr>
          <p:spPr>
            <a:xfrm>
              <a:off x="1250869"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14</a:t>
              </a:r>
            </a:p>
          </p:txBody>
        </p:sp>
        <p:sp>
          <p:nvSpPr>
            <p:cNvPr id="70" name="TextBox 69">
              <a:extLst>
                <a:ext uri="{FF2B5EF4-FFF2-40B4-BE49-F238E27FC236}">
                  <a16:creationId xmlns:a16="http://schemas.microsoft.com/office/drawing/2014/main" id="{C0DCDF3A-1466-C6A0-F732-9DE2BB22924A}"/>
                </a:ext>
              </a:extLst>
            </p:cNvPr>
            <p:cNvSpPr txBox="1"/>
            <p:nvPr/>
          </p:nvSpPr>
          <p:spPr>
            <a:xfrm>
              <a:off x="950408"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22</a:t>
              </a:r>
            </a:p>
          </p:txBody>
        </p:sp>
      </p:grpSp>
      <p:sp>
        <p:nvSpPr>
          <p:cNvPr id="71" name="TextBox 70">
            <a:extLst>
              <a:ext uri="{FF2B5EF4-FFF2-40B4-BE49-F238E27FC236}">
                <a16:creationId xmlns:a16="http://schemas.microsoft.com/office/drawing/2014/main" id="{9F147470-7B4A-8079-8897-555DF4A1766A}"/>
              </a:ext>
            </a:extLst>
          </p:cNvPr>
          <p:cNvSpPr txBox="1"/>
          <p:nvPr/>
        </p:nvSpPr>
        <p:spPr>
          <a:xfrm>
            <a:off x="2070394" y="1384867"/>
            <a:ext cx="1019831" cy="246221"/>
          </a:xfrm>
          <a:prstGeom prst="rect">
            <a:avLst/>
          </a:prstGeom>
          <a:noFill/>
        </p:spPr>
        <p:txBody>
          <a:bodyPr wrap="none" rtlCol="0">
            <a:spAutoFit/>
          </a:bodyPr>
          <a:lstStyle/>
          <a:p>
            <a:pPr algn="ctr"/>
            <a:r>
              <a:rPr lang="en-US" sz="1000" b="1" i="1" dirty="0">
                <a:solidFill>
                  <a:srgbClr val="000000"/>
                </a:solidFill>
                <a:latin typeface="Arial" panose="020B0604020202020204" pitchFamily="34" charset="0"/>
                <a:cs typeface="Arial" panose="020B0604020202020204" pitchFamily="34" charset="0"/>
              </a:rPr>
              <a:t>KRAS</a:t>
            </a:r>
            <a:r>
              <a:rPr lang="en-US" sz="1000" b="1" dirty="0">
                <a:solidFill>
                  <a:srgbClr val="000000"/>
                </a:solidFill>
                <a:latin typeface="Arial" panose="020B0604020202020204" pitchFamily="34" charset="0"/>
                <a:cs typeface="Arial" panose="020B0604020202020204" pitchFamily="34" charset="0"/>
              </a:rPr>
              <a:t>-mutant</a:t>
            </a:r>
            <a:endParaRPr lang="en-GB" sz="1000" b="1" dirty="0">
              <a:solidFill>
                <a:srgbClr val="000000"/>
              </a:solidFill>
              <a:latin typeface="Arial" panose="020B0604020202020204" pitchFamily="34" charset="0"/>
              <a:cs typeface="Arial" panose="020B0604020202020204" pitchFamily="34" charset="0"/>
            </a:endParaRPr>
          </a:p>
        </p:txBody>
      </p:sp>
      <p:cxnSp>
        <p:nvCxnSpPr>
          <p:cNvPr id="72" name="Straight Connector 71">
            <a:extLst>
              <a:ext uri="{FF2B5EF4-FFF2-40B4-BE49-F238E27FC236}">
                <a16:creationId xmlns:a16="http://schemas.microsoft.com/office/drawing/2014/main" id="{414E3E5C-D3EB-F8D7-16A4-4ADD8575AC65}"/>
              </a:ext>
            </a:extLst>
          </p:cNvPr>
          <p:cNvCxnSpPr>
            <a:cxnSpLocks/>
          </p:cNvCxnSpPr>
          <p:nvPr/>
        </p:nvCxnSpPr>
        <p:spPr>
          <a:xfrm>
            <a:off x="94924" y="3663558"/>
            <a:ext cx="252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077325CD-01D5-3058-8115-B82E24D54E33}"/>
              </a:ext>
            </a:extLst>
          </p:cNvPr>
          <p:cNvCxnSpPr>
            <a:cxnSpLocks/>
          </p:cNvCxnSpPr>
          <p:nvPr/>
        </p:nvCxnSpPr>
        <p:spPr>
          <a:xfrm>
            <a:off x="94924" y="3781819"/>
            <a:ext cx="25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4" name="TextBox 73">
            <a:extLst>
              <a:ext uri="{FF2B5EF4-FFF2-40B4-BE49-F238E27FC236}">
                <a16:creationId xmlns:a16="http://schemas.microsoft.com/office/drawing/2014/main" id="{51057F96-FC1E-9D12-8C75-D0BE38AEE35A}"/>
              </a:ext>
            </a:extLst>
          </p:cNvPr>
          <p:cNvSpPr txBox="1"/>
          <p:nvPr/>
        </p:nvSpPr>
        <p:spPr>
          <a:xfrm>
            <a:off x="331567" y="3545562"/>
            <a:ext cx="389851" cy="215444"/>
          </a:xfrm>
          <a:prstGeom prst="rect">
            <a:avLst/>
          </a:prstGeom>
          <a:noFill/>
        </p:spPr>
        <p:txBody>
          <a:bodyPr wrap="none" rtlCol="0">
            <a:spAutoFit/>
          </a:bodyPr>
          <a:lstStyle/>
          <a:p>
            <a:pPr algn="r"/>
            <a:r>
              <a:rPr lang="en-GB" sz="800" dirty="0" err="1">
                <a:solidFill>
                  <a:schemeClr val="accent2"/>
                </a:solidFill>
                <a:latin typeface="Arial" panose="020B0604020202020204" pitchFamily="34" charset="0"/>
                <a:cs typeface="Arial" panose="020B0604020202020204" pitchFamily="34" charset="0"/>
              </a:rPr>
              <a:t>Nivo</a:t>
            </a:r>
            <a:endParaRPr lang="en-GB" sz="800" dirty="0">
              <a:solidFill>
                <a:schemeClr val="accent2"/>
              </a:solidFill>
              <a:latin typeface="Arial" panose="020B0604020202020204" pitchFamily="34" charset="0"/>
              <a:cs typeface="Arial" panose="020B0604020202020204" pitchFamily="34" charset="0"/>
            </a:endParaRPr>
          </a:p>
        </p:txBody>
      </p:sp>
      <p:sp>
        <p:nvSpPr>
          <p:cNvPr id="75" name="TextBox 74">
            <a:extLst>
              <a:ext uri="{FF2B5EF4-FFF2-40B4-BE49-F238E27FC236}">
                <a16:creationId xmlns:a16="http://schemas.microsoft.com/office/drawing/2014/main" id="{5A552320-83F3-312C-88FB-5266D825DCDB}"/>
              </a:ext>
            </a:extLst>
          </p:cNvPr>
          <p:cNvSpPr txBox="1"/>
          <p:nvPr/>
        </p:nvSpPr>
        <p:spPr>
          <a:xfrm>
            <a:off x="318743" y="3674097"/>
            <a:ext cx="402675" cy="215444"/>
          </a:xfrm>
          <a:prstGeom prst="rect">
            <a:avLst/>
          </a:prstGeom>
          <a:noFill/>
        </p:spPr>
        <p:txBody>
          <a:bodyPr wrap="none" rtlCol="0">
            <a:spAutoFit/>
          </a:bodyPr>
          <a:lstStyle/>
          <a:p>
            <a:pPr algn="r"/>
            <a:r>
              <a:rPr lang="en-GB" sz="800" dirty="0">
                <a:solidFill>
                  <a:schemeClr val="accent1"/>
                </a:solidFill>
                <a:latin typeface="Arial" panose="020B0604020202020204" pitchFamily="34" charset="0"/>
                <a:cs typeface="Arial" panose="020B0604020202020204" pitchFamily="34" charset="0"/>
              </a:rPr>
              <a:t>PBO</a:t>
            </a:r>
          </a:p>
        </p:txBody>
      </p:sp>
      <p:cxnSp>
        <p:nvCxnSpPr>
          <p:cNvPr id="76" name="Straight Connector 75">
            <a:extLst>
              <a:ext uri="{FF2B5EF4-FFF2-40B4-BE49-F238E27FC236}">
                <a16:creationId xmlns:a16="http://schemas.microsoft.com/office/drawing/2014/main" id="{4A7633BD-BA93-9CC0-A1AF-8CCD49C54DD1}"/>
              </a:ext>
            </a:extLst>
          </p:cNvPr>
          <p:cNvCxnSpPr>
            <a:cxnSpLocks/>
          </p:cNvCxnSpPr>
          <p:nvPr/>
        </p:nvCxnSpPr>
        <p:spPr>
          <a:xfrm rot="10800000" flipV="1">
            <a:off x="1949165" y="2337644"/>
            <a:ext cx="0" cy="864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7AE00939-CBC6-DDE3-4E64-CF016BBA6F41}"/>
              </a:ext>
            </a:extLst>
          </p:cNvPr>
          <p:cNvCxnSpPr>
            <a:cxnSpLocks/>
          </p:cNvCxnSpPr>
          <p:nvPr/>
        </p:nvCxnSpPr>
        <p:spPr>
          <a:xfrm rot="10800000" flipV="1">
            <a:off x="2246336" y="2661644"/>
            <a:ext cx="0" cy="540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sp>
        <p:nvSpPr>
          <p:cNvPr id="78" name="TextBox 77">
            <a:extLst>
              <a:ext uri="{FF2B5EF4-FFF2-40B4-BE49-F238E27FC236}">
                <a16:creationId xmlns:a16="http://schemas.microsoft.com/office/drawing/2014/main" id="{72643A29-78D9-AFFF-D396-9DDFEB53068E}"/>
              </a:ext>
            </a:extLst>
          </p:cNvPr>
          <p:cNvSpPr txBox="1"/>
          <p:nvPr/>
        </p:nvSpPr>
        <p:spPr>
          <a:xfrm>
            <a:off x="1889338" y="2193912"/>
            <a:ext cx="391454" cy="215444"/>
          </a:xfrm>
          <a:prstGeom prst="rect">
            <a:avLst/>
          </a:prstGeom>
          <a:noFill/>
        </p:spPr>
        <p:txBody>
          <a:bodyPr wrap="none" rtlCol="0">
            <a:spAutoFit/>
          </a:bodyPr>
          <a:lstStyle/>
          <a:p>
            <a:pPr algn="ctr"/>
            <a:r>
              <a:rPr lang="en-GB" sz="800" dirty="0">
                <a:solidFill>
                  <a:schemeClr val="accent2"/>
                </a:solidFill>
                <a:latin typeface="Arial" panose="020B0604020202020204" pitchFamily="34" charset="0"/>
                <a:cs typeface="Arial" panose="020B0604020202020204" pitchFamily="34" charset="0"/>
              </a:rPr>
              <a:t>65%</a:t>
            </a:r>
          </a:p>
        </p:txBody>
      </p:sp>
      <p:sp>
        <p:nvSpPr>
          <p:cNvPr id="79" name="TextBox 78">
            <a:extLst>
              <a:ext uri="{FF2B5EF4-FFF2-40B4-BE49-F238E27FC236}">
                <a16:creationId xmlns:a16="http://schemas.microsoft.com/office/drawing/2014/main" id="{ABB42D97-63D0-4AEF-67A1-8373B8EC75B3}"/>
              </a:ext>
            </a:extLst>
          </p:cNvPr>
          <p:cNvSpPr txBox="1"/>
          <p:nvPr/>
        </p:nvSpPr>
        <p:spPr>
          <a:xfrm>
            <a:off x="2248478" y="2758651"/>
            <a:ext cx="391454" cy="215444"/>
          </a:xfrm>
          <a:prstGeom prst="rect">
            <a:avLst/>
          </a:prstGeom>
          <a:noFill/>
        </p:spPr>
        <p:txBody>
          <a:bodyPr wrap="none" rtlCol="0">
            <a:spAutoFit/>
          </a:bodyPr>
          <a:lstStyle/>
          <a:p>
            <a:pPr algn="ctr"/>
            <a:r>
              <a:rPr lang="en-GB" sz="800" dirty="0">
                <a:solidFill>
                  <a:schemeClr val="accent2"/>
                </a:solidFill>
                <a:latin typeface="Arial" panose="020B0604020202020204" pitchFamily="34" charset="0"/>
                <a:cs typeface="Arial" panose="020B0604020202020204" pitchFamily="34" charset="0"/>
              </a:rPr>
              <a:t>32%</a:t>
            </a:r>
          </a:p>
        </p:txBody>
      </p:sp>
      <p:sp>
        <p:nvSpPr>
          <p:cNvPr id="80" name="TextBox 79">
            <a:extLst>
              <a:ext uri="{FF2B5EF4-FFF2-40B4-BE49-F238E27FC236}">
                <a16:creationId xmlns:a16="http://schemas.microsoft.com/office/drawing/2014/main" id="{57EA93A0-D32F-0185-546B-7AA95923D271}"/>
              </a:ext>
            </a:extLst>
          </p:cNvPr>
          <p:cNvSpPr txBox="1"/>
          <p:nvPr/>
        </p:nvSpPr>
        <p:spPr>
          <a:xfrm>
            <a:off x="1889338" y="2710729"/>
            <a:ext cx="391454" cy="215444"/>
          </a:xfrm>
          <a:prstGeom prst="rect">
            <a:avLst/>
          </a:prstGeom>
          <a:noFill/>
        </p:spPr>
        <p:txBody>
          <a:bodyPr wrap="none" rtlCol="0">
            <a:spAutoFit/>
          </a:bodyPr>
          <a:lstStyle/>
          <a:p>
            <a:pPr algn="ctr"/>
            <a:r>
              <a:rPr lang="en-GB" sz="800" dirty="0">
                <a:solidFill>
                  <a:schemeClr val="accent1"/>
                </a:solidFill>
                <a:latin typeface="Arial" panose="020B0604020202020204" pitchFamily="34" charset="0"/>
                <a:cs typeface="Arial" panose="020B0604020202020204" pitchFamily="34" charset="0"/>
              </a:rPr>
              <a:t>39%</a:t>
            </a:r>
          </a:p>
        </p:txBody>
      </p:sp>
      <p:sp>
        <p:nvSpPr>
          <p:cNvPr id="81" name="TextBox 80">
            <a:extLst>
              <a:ext uri="{FF2B5EF4-FFF2-40B4-BE49-F238E27FC236}">
                <a16:creationId xmlns:a16="http://schemas.microsoft.com/office/drawing/2014/main" id="{BEB326DF-21B5-36F9-452D-586C20468A27}"/>
              </a:ext>
            </a:extLst>
          </p:cNvPr>
          <p:cNvSpPr txBox="1"/>
          <p:nvPr/>
        </p:nvSpPr>
        <p:spPr>
          <a:xfrm>
            <a:off x="2248478" y="2561356"/>
            <a:ext cx="391454" cy="215444"/>
          </a:xfrm>
          <a:prstGeom prst="rect">
            <a:avLst/>
          </a:prstGeom>
          <a:noFill/>
        </p:spPr>
        <p:txBody>
          <a:bodyPr wrap="none" rtlCol="0">
            <a:spAutoFit/>
          </a:bodyPr>
          <a:lstStyle/>
          <a:p>
            <a:pPr algn="ctr"/>
            <a:r>
              <a:rPr lang="en-GB" sz="800" dirty="0">
                <a:solidFill>
                  <a:schemeClr val="accent1"/>
                </a:solidFill>
                <a:latin typeface="Arial" panose="020B0604020202020204" pitchFamily="34" charset="0"/>
                <a:cs typeface="Arial" panose="020B0604020202020204" pitchFamily="34" charset="0"/>
              </a:rPr>
              <a:t>39%</a:t>
            </a:r>
          </a:p>
        </p:txBody>
      </p:sp>
      <p:sp>
        <p:nvSpPr>
          <p:cNvPr id="82" name="TextBox 81">
            <a:extLst>
              <a:ext uri="{FF2B5EF4-FFF2-40B4-BE49-F238E27FC236}">
                <a16:creationId xmlns:a16="http://schemas.microsoft.com/office/drawing/2014/main" id="{7E75EEA5-053A-A761-1B5F-531F70160803}"/>
              </a:ext>
            </a:extLst>
          </p:cNvPr>
          <p:cNvSpPr txBox="1"/>
          <p:nvPr/>
        </p:nvSpPr>
        <p:spPr>
          <a:xfrm>
            <a:off x="5732279" y="2088217"/>
            <a:ext cx="391454" cy="215444"/>
          </a:xfrm>
          <a:prstGeom prst="rect">
            <a:avLst/>
          </a:prstGeom>
          <a:noFill/>
        </p:spPr>
        <p:txBody>
          <a:bodyPr wrap="none" rtlCol="0">
            <a:spAutoFit/>
          </a:bodyPr>
          <a:lstStyle/>
          <a:p>
            <a:pPr algn="ctr"/>
            <a:r>
              <a:rPr lang="en-GB" sz="800" dirty="0">
                <a:solidFill>
                  <a:schemeClr val="accent2"/>
                </a:solidFill>
                <a:latin typeface="Arial" panose="020B0604020202020204" pitchFamily="34" charset="0"/>
                <a:cs typeface="Arial" panose="020B0604020202020204" pitchFamily="34" charset="0"/>
              </a:rPr>
              <a:t>70%</a:t>
            </a:r>
          </a:p>
        </p:txBody>
      </p:sp>
      <p:sp>
        <p:nvSpPr>
          <p:cNvPr id="83" name="TextBox 82">
            <a:extLst>
              <a:ext uri="{FF2B5EF4-FFF2-40B4-BE49-F238E27FC236}">
                <a16:creationId xmlns:a16="http://schemas.microsoft.com/office/drawing/2014/main" id="{C48B5F06-7B78-3C9D-DD98-15F7FE4E5CCA}"/>
              </a:ext>
            </a:extLst>
          </p:cNvPr>
          <p:cNvSpPr txBox="1"/>
          <p:nvPr/>
        </p:nvSpPr>
        <p:spPr>
          <a:xfrm>
            <a:off x="6042411" y="2288675"/>
            <a:ext cx="391454" cy="215444"/>
          </a:xfrm>
          <a:prstGeom prst="rect">
            <a:avLst/>
          </a:prstGeom>
          <a:noFill/>
        </p:spPr>
        <p:txBody>
          <a:bodyPr wrap="none" rtlCol="0">
            <a:spAutoFit/>
          </a:bodyPr>
          <a:lstStyle/>
          <a:p>
            <a:pPr algn="ctr"/>
            <a:r>
              <a:rPr lang="en-GB" sz="800" dirty="0">
                <a:solidFill>
                  <a:schemeClr val="accent2"/>
                </a:solidFill>
                <a:latin typeface="Arial" panose="020B0604020202020204" pitchFamily="34" charset="0"/>
                <a:cs typeface="Arial" panose="020B0604020202020204" pitchFamily="34" charset="0"/>
              </a:rPr>
              <a:t>52%</a:t>
            </a:r>
          </a:p>
        </p:txBody>
      </p:sp>
      <p:sp>
        <p:nvSpPr>
          <p:cNvPr id="84" name="TextBox 83">
            <a:extLst>
              <a:ext uri="{FF2B5EF4-FFF2-40B4-BE49-F238E27FC236}">
                <a16:creationId xmlns:a16="http://schemas.microsoft.com/office/drawing/2014/main" id="{61FDE7A0-2B8C-B73B-1CE7-0177B93948D6}"/>
              </a:ext>
            </a:extLst>
          </p:cNvPr>
          <p:cNvSpPr txBox="1"/>
          <p:nvPr/>
        </p:nvSpPr>
        <p:spPr>
          <a:xfrm>
            <a:off x="5732279" y="2756343"/>
            <a:ext cx="391454" cy="215444"/>
          </a:xfrm>
          <a:prstGeom prst="rect">
            <a:avLst/>
          </a:prstGeom>
          <a:noFill/>
        </p:spPr>
        <p:txBody>
          <a:bodyPr wrap="none" rtlCol="0">
            <a:spAutoFit/>
          </a:bodyPr>
          <a:lstStyle/>
          <a:p>
            <a:pPr algn="ctr"/>
            <a:r>
              <a:rPr lang="en-GB" sz="800" dirty="0">
                <a:solidFill>
                  <a:schemeClr val="accent1"/>
                </a:solidFill>
                <a:latin typeface="Arial" panose="020B0604020202020204" pitchFamily="34" charset="0"/>
                <a:cs typeface="Arial" panose="020B0604020202020204" pitchFamily="34" charset="0"/>
              </a:rPr>
              <a:t>31%</a:t>
            </a:r>
          </a:p>
        </p:txBody>
      </p:sp>
      <p:sp>
        <p:nvSpPr>
          <p:cNvPr id="85" name="TextBox 84">
            <a:extLst>
              <a:ext uri="{FF2B5EF4-FFF2-40B4-BE49-F238E27FC236}">
                <a16:creationId xmlns:a16="http://schemas.microsoft.com/office/drawing/2014/main" id="{262CD242-57FC-BAFD-64E7-64ADD12ADDEA}"/>
              </a:ext>
            </a:extLst>
          </p:cNvPr>
          <p:cNvSpPr txBox="1"/>
          <p:nvPr/>
        </p:nvSpPr>
        <p:spPr>
          <a:xfrm>
            <a:off x="6042411" y="2756343"/>
            <a:ext cx="391454" cy="215444"/>
          </a:xfrm>
          <a:prstGeom prst="rect">
            <a:avLst/>
          </a:prstGeom>
          <a:noFill/>
        </p:spPr>
        <p:txBody>
          <a:bodyPr wrap="none" rtlCol="0">
            <a:spAutoFit/>
          </a:bodyPr>
          <a:lstStyle/>
          <a:p>
            <a:pPr algn="ctr"/>
            <a:r>
              <a:rPr lang="en-GB" sz="800" dirty="0">
                <a:solidFill>
                  <a:schemeClr val="accent1"/>
                </a:solidFill>
                <a:latin typeface="Arial" panose="020B0604020202020204" pitchFamily="34" charset="0"/>
                <a:cs typeface="Arial" panose="020B0604020202020204" pitchFamily="34" charset="0"/>
              </a:rPr>
              <a:t>31%</a:t>
            </a:r>
          </a:p>
        </p:txBody>
      </p:sp>
      <p:sp>
        <p:nvSpPr>
          <p:cNvPr id="86" name="TextBox 85">
            <a:extLst>
              <a:ext uri="{FF2B5EF4-FFF2-40B4-BE49-F238E27FC236}">
                <a16:creationId xmlns:a16="http://schemas.microsoft.com/office/drawing/2014/main" id="{FF0E6256-4C7D-219B-FF22-105C5E7D640C}"/>
              </a:ext>
            </a:extLst>
          </p:cNvPr>
          <p:cNvSpPr txBox="1"/>
          <p:nvPr/>
        </p:nvSpPr>
        <p:spPr>
          <a:xfrm>
            <a:off x="9517627" y="1894139"/>
            <a:ext cx="391454" cy="215444"/>
          </a:xfrm>
          <a:prstGeom prst="rect">
            <a:avLst/>
          </a:prstGeom>
          <a:noFill/>
        </p:spPr>
        <p:txBody>
          <a:bodyPr wrap="none" rtlCol="0">
            <a:spAutoFit/>
          </a:bodyPr>
          <a:lstStyle/>
          <a:p>
            <a:pPr algn="ctr"/>
            <a:r>
              <a:rPr lang="en-GB" sz="800" dirty="0">
                <a:solidFill>
                  <a:schemeClr val="accent2"/>
                </a:solidFill>
                <a:latin typeface="Arial" panose="020B0604020202020204" pitchFamily="34" charset="0"/>
                <a:cs typeface="Arial" panose="020B0604020202020204" pitchFamily="34" charset="0"/>
              </a:rPr>
              <a:t>84%</a:t>
            </a:r>
          </a:p>
        </p:txBody>
      </p:sp>
      <p:sp>
        <p:nvSpPr>
          <p:cNvPr id="87" name="TextBox 86">
            <a:extLst>
              <a:ext uri="{FF2B5EF4-FFF2-40B4-BE49-F238E27FC236}">
                <a16:creationId xmlns:a16="http://schemas.microsoft.com/office/drawing/2014/main" id="{E2266CC8-7DDF-F6EE-EC15-0C7C92CF10D7}"/>
              </a:ext>
            </a:extLst>
          </p:cNvPr>
          <p:cNvSpPr txBox="1"/>
          <p:nvPr/>
        </p:nvSpPr>
        <p:spPr>
          <a:xfrm>
            <a:off x="9796746" y="2448544"/>
            <a:ext cx="391454" cy="215444"/>
          </a:xfrm>
          <a:prstGeom prst="rect">
            <a:avLst/>
          </a:prstGeom>
          <a:noFill/>
        </p:spPr>
        <p:txBody>
          <a:bodyPr wrap="none" rtlCol="0">
            <a:spAutoFit/>
          </a:bodyPr>
          <a:lstStyle/>
          <a:p>
            <a:pPr algn="ctr"/>
            <a:r>
              <a:rPr lang="en-GB" sz="800" dirty="0">
                <a:solidFill>
                  <a:schemeClr val="accent2"/>
                </a:solidFill>
                <a:latin typeface="Arial" panose="020B0604020202020204" pitchFamily="34" charset="0"/>
                <a:cs typeface="Arial" panose="020B0604020202020204" pitchFamily="34" charset="0"/>
              </a:rPr>
              <a:t>43%</a:t>
            </a:r>
          </a:p>
        </p:txBody>
      </p:sp>
      <p:sp>
        <p:nvSpPr>
          <p:cNvPr id="88" name="TextBox 87">
            <a:extLst>
              <a:ext uri="{FF2B5EF4-FFF2-40B4-BE49-F238E27FC236}">
                <a16:creationId xmlns:a16="http://schemas.microsoft.com/office/drawing/2014/main" id="{02101AB2-D732-612B-00DB-518B670D3E61}"/>
              </a:ext>
            </a:extLst>
          </p:cNvPr>
          <p:cNvSpPr txBox="1"/>
          <p:nvPr/>
        </p:nvSpPr>
        <p:spPr>
          <a:xfrm>
            <a:off x="9517627" y="2688228"/>
            <a:ext cx="391454" cy="215444"/>
          </a:xfrm>
          <a:prstGeom prst="rect">
            <a:avLst/>
          </a:prstGeom>
          <a:noFill/>
        </p:spPr>
        <p:txBody>
          <a:bodyPr wrap="none" rtlCol="0">
            <a:spAutoFit/>
          </a:bodyPr>
          <a:lstStyle/>
          <a:p>
            <a:pPr algn="ctr"/>
            <a:r>
              <a:rPr lang="en-GB" sz="800" dirty="0">
                <a:solidFill>
                  <a:schemeClr val="accent1"/>
                </a:solidFill>
                <a:latin typeface="Arial" panose="020B0604020202020204" pitchFamily="34" charset="0"/>
                <a:cs typeface="Arial" panose="020B0604020202020204" pitchFamily="34" charset="0"/>
              </a:rPr>
              <a:t>38%</a:t>
            </a:r>
          </a:p>
        </p:txBody>
      </p:sp>
      <p:sp>
        <p:nvSpPr>
          <p:cNvPr id="89" name="TextBox 88">
            <a:extLst>
              <a:ext uri="{FF2B5EF4-FFF2-40B4-BE49-F238E27FC236}">
                <a16:creationId xmlns:a16="http://schemas.microsoft.com/office/drawing/2014/main" id="{F3A4AB7E-B615-68F0-B3B3-3558A5CF411D}"/>
              </a:ext>
            </a:extLst>
          </p:cNvPr>
          <p:cNvSpPr txBox="1"/>
          <p:nvPr/>
        </p:nvSpPr>
        <p:spPr>
          <a:xfrm>
            <a:off x="9899486" y="2688228"/>
            <a:ext cx="391454" cy="215444"/>
          </a:xfrm>
          <a:prstGeom prst="rect">
            <a:avLst/>
          </a:prstGeom>
          <a:noFill/>
        </p:spPr>
        <p:txBody>
          <a:bodyPr wrap="none" rtlCol="0">
            <a:spAutoFit/>
          </a:bodyPr>
          <a:lstStyle/>
          <a:p>
            <a:pPr algn="ctr"/>
            <a:r>
              <a:rPr lang="en-GB" sz="800" dirty="0">
                <a:solidFill>
                  <a:schemeClr val="accent1"/>
                </a:solidFill>
                <a:latin typeface="Arial" panose="020B0604020202020204" pitchFamily="34" charset="0"/>
                <a:cs typeface="Arial" panose="020B0604020202020204" pitchFamily="34" charset="0"/>
              </a:rPr>
              <a:t>38%</a:t>
            </a:r>
          </a:p>
        </p:txBody>
      </p:sp>
      <p:graphicFrame>
        <p:nvGraphicFramePr>
          <p:cNvPr id="90" name="Table 89">
            <a:extLst>
              <a:ext uri="{FF2B5EF4-FFF2-40B4-BE49-F238E27FC236}">
                <a16:creationId xmlns:a16="http://schemas.microsoft.com/office/drawing/2014/main" id="{99D253D8-3CD6-2145-690E-77FC7269F08C}"/>
              </a:ext>
            </a:extLst>
          </p:cNvPr>
          <p:cNvGraphicFramePr>
            <a:graphicFrameLocks noGrp="1"/>
          </p:cNvGraphicFramePr>
          <p:nvPr>
            <p:extLst>
              <p:ext uri="{D42A27DB-BD31-4B8C-83A1-F6EECF244321}">
                <p14:modId xmlns:p14="http://schemas.microsoft.com/office/powerpoint/2010/main" val="3223310441"/>
              </p:ext>
            </p:extLst>
          </p:nvPr>
        </p:nvGraphicFramePr>
        <p:xfrm>
          <a:off x="1726790" y="4119704"/>
          <a:ext cx="2076661" cy="491760"/>
        </p:xfrm>
        <a:graphic>
          <a:graphicData uri="http://schemas.openxmlformats.org/drawingml/2006/table">
            <a:tbl>
              <a:tblPr firstRow="1" bandRow="1">
                <a:tableStyleId>{69012ECD-51FC-41F1-AA8D-1B2483CD663E}</a:tableStyleId>
              </a:tblPr>
              <a:tblGrid>
                <a:gridCol w="676838">
                  <a:extLst>
                    <a:ext uri="{9D8B030D-6E8A-4147-A177-3AD203B41FA5}">
                      <a16:colId xmlns:a16="http://schemas.microsoft.com/office/drawing/2014/main" val="2828410787"/>
                    </a:ext>
                  </a:extLst>
                </a:gridCol>
                <a:gridCol w="643467">
                  <a:extLst>
                    <a:ext uri="{9D8B030D-6E8A-4147-A177-3AD203B41FA5}">
                      <a16:colId xmlns:a16="http://schemas.microsoft.com/office/drawing/2014/main" val="2235015851"/>
                    </a:ext>
                  </a:extLst>
                </a:gridCol>
                <a:gridCol w="756356">
                  <a:extLst>
                    <a:ext uri="{9D8B030D-6E8A-4147-A177-3AD203B41FA5}">
                      <a16:colId xmlns:a16="http://schemas.microsoft.com/office/drawing/2014/main" val="3509603340"/>
                    </a:ext>
                  </a:extLst>
                </a:gridCol>
              </a:tblGrid>
              <a:tr h="127590">
                <a:tc>
                  <a:txBody>
                    <a:bodyPr/>
                    <a:lstStyle/>
                    <a:p>
                      <a:endParaRPr lang="en-GB" sz="800" dirty="0">
                        <a:solidFill>
                          <a:srgbClr val="000000"/>
                        </a:solidFill>
                      </a:endParaRPr>
                    </a:p>
                  </a:txBody>
                  <a:tcPr marL="36000" marR="36000" marT="18000" marB="36000" anchor="ctr"/>
                </a:tc>
                <a:tc>
                  <a:txBody>
                    <a:bodyPr/>
                    <a:lstStyle/>
                    <a:p>
                      <a:pPr algn="ctr"/>
                      <a:r>
                        <a:rPr lang="en-GB" sz="800" dirty="0" err="1">
                          <a:solidFill>
                            <a:schemeClr val="tx2"/>
                          </a:solidFill>
                        </a:rPr>
                        <a:t>Nivo</a:t>
                      </a:r>
                      <a:r>
                        <a:rPr lang="en-GB" sz="800" dirty="0">
                          <a:solidFill>
                            <a:schemeClr val="tx2"/>
                          </a:solidFill>
                        </a:rPr>
                        <a:t> (n=83)</a:t>
                      </a:r>
                    </a:p>
                  </a:txBody>
                  <a:tcPr marL="36000" marR="36000" marT="18000" marB="36000" anchor="ctr"/>
                </a:tc>
                <a:tc>
                  <a:txBody>
                    <a:bodyPr/>
                    <a:lstStyle/>
                    <a:p>
                      <a:pPr algn="ctr"/>
                      <a:r>
                        <a:rPr lang="en-GB" sz="800" dirty="0">
                          <a:solidFill>
                            <a:schemeClr val="tx2"/>
                          </a:solidFill>
                        </a:rPr>
                        <a:t>PBO (n=70)</a:t>
                      </a:r>
                    </a:p>
                  </a:txBody>
                  <a:tcPr marL="36000" marR="36000" marT="18000" marB="36000" anchor="ctr"/>
                </a:tc>
                <a:extLst>
                  <a:ext uri="{0D108BD9-81ED-4DB2-BD59-A6C34878D82A}">
                    <a16:rowId xmlns:a16="http://schemas.microsoft.com/office/drawing/2014/main" val="1170812184"/>
                  </a:ext>
                </a:extLst>
              </a:tr>
              <a:tr h="127590">
                <a:tc>
                  <a:txBody>
                    <a:bodyPr/>
                    <a:lstStyle/>
                    <a:p>
                      <a:r>
                        <a:rPr lang="en-GB" sz="800" dirty="0" err="1">
                          <a:solidFill>
                            <a:srgbClr val="000000"/>
                          </a:solidFill>
                        </a:rPr>
                        <a:t>mEFS</a:t>
                      </a:r>
                      <a:r>
                        <a:rPr lang="en-GB" sz="800" dirty="0">
                          <a:solidFill>
                            <a:srgbClr val="000000"/>
                          </a:solidFill>
                        </a:rPr>
                        <a:t>, </a:t>
                      </a:r>
                      <a:r>
                        <a:rPr lang="en-GB" sz="800" dirty="0" err="1">
                          <a:solidFill>
                            <a:srgbClr val="000000"/>
                          </a:solidFill>
                        </a:rPr>
                        <a:t>mo</a:t>
                      </a:r>
                      <a:endParaRPr lang="en-GB" sz="800" dirty="0">
                        <a:solidFill>
                          <a:srgbClr val="000000"/>
                        </a:solidFill>
                      </a:endParaRPr>
                    </a:p>
                  </a:txBody>
                  <a:tcPr marL="36000" marR="36000" marT="18000" marB="18000" anchor="ctr"/>
                </a:tc>
                <a:tc>
                  <a:txBody>
                    <a:bodyPr/>
                    <a:lstStyle/>
                    <a:p>
                      <a:pPr algn="ctr"/>
                      <a:r>
                        <a:rPr lang="en-GB" sz="800" dirty="0">
                          <a:solidFill>
                            <a:srgbClr val="000000"/>
                          </a:solidFill>
                        </a:rPr>
                        <a:t>42.1</a:t>
                      </a:r>
                    </a:p>
                  </a:txBody>
                  <a:tcPr marL="36000" marR="36000" marT="18000" marB="18000" anchor="ctr"/>
                </a:tc>
                <a:tc>
                  <a:txBody>
                    <a:bodyPr/>
                    <a:lstStyle/>
                    <a:p>
                      <a:pPr algn="ctr"/>
                      <a:r>
                        <a:rPr lang="en-GB" sz="800" dirty="0">
                          <a:solidFill>
                            <a:srgbClr val="000000"/>
                          </a:solidFill>
                        </a:rPr>
                        <a:t>15.8</a:t>
                      </a:r>
                    </a:p>
                  </a:txBody>
                  <a:tcPr marL="36000" marR="36000" marT="18000" marB="18000" anchor="ctr"/>
                </a:tc>
                <a:extLst>
                  <a:ext uri="{0D108BD9-81ED-4DB2-BD59-A6C34878D82A}">
                    <a16:rowId xmlns:a16="http://schemas.microsoft.com/office/drawing/2014/main" val="3005898156"/>
                  </a:ext>
                </a:extLst>
              </a:tr>
              <a:tr h="127590">
                <a:tc>
                  <a:txBody>
                    <a:bodyPr/>
                    <a:lstStyle/>
                    <a:p>
                      <a:r>
                        <a:rPr lang="en-GB" sz="800" dirty="0">
                          <a:solidFill>
                            <a:srgbClr val="000000"/>
                          </a:solidFill>
                        </a:rPr>
                        <a:t>HR (95%CI)</a:t>
                      </a:r>
                    </a:p>
                  </a:txBody>
                  <a:tcPr marL="36000" marR="36000" marT="18000" marB="18000" anchor="ctr"/>
                </a:tc>
                <a:tc gridSpan="2">
                  <a:txBody>
                    <a:bodyPr/>
                    <a:lstStyle/>
                    <a:p>
                      <a:pPr algn="ctr"/>
                      <a:r>
                        <a:rPr lang="en-GB" sz="800" dirty="0">
                          <a:solidFill>
                            <a:srgbClr val="000000"/>
                          </a:solidFill>
                        </a:rPr>
                        <a:t>0.60 (0.38, 0.96)</a:t>
                      </a:r>
                    </a:p>
                  </a:txBody>
                  <a:tcPr marL="36000" marR="36000" marT="18000" marB="18000" anchor="ctr"/>
                </a:tc>
                <a:tc hMerge="1">
                  <a:txBody>
                    <a:bodyPr/>
                    <a:lstStyle/>
                    <a:p>
                      <a:pPr algn="ctr"/>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sp>
        <p:nvSpPr>
          <p:cNvPr id="91" name="TextBox 90">
            <a:extLst>
              <a:ext uri="{FF2B5EF4-FFF2-40B4-BE49-F238E27FC236}">
                <a16:creationId xmlns:a16="http://schemas.microsoft.com/office/drawing/2014/main" id="{2BDE1793-FB85-FE56-31E7-81465574AA1A}"/>
              </a:ext>
            </a:extLst>
          </p:cNvPr>
          <p:cNvSpPr txBox="1"/>
          <p:nvPr/>
        </p:nvSpPr>
        <p:spPr>
          <a:xfrm>
            <a:off x="2007075" y="3898243"/>
            <a:ext cx="1146469" cy="246221"/>
          </a:xfrm>
          <a:prstGeom prst="rect">
            <a:avLst/>
          </a:prstGeom>
          <a:noFill/>
        </p:spPr>
        <p:txBody>
          <a:bodyPr wrap="none" rtlCol="0">
            <a:spAutoFit/>
          </a:bodyPr>
          <a:lstStyle/>
          <a:p>
            <a:pPr algn="ctr"/>
            <a:r>
              <a:rPr lang="en-US" sz="1000" b="1" i="1" dirty="0">
                <a:solidFill>
                  <a:srgbClr val="000000"/>
                </a:solidFill>
                <a:latin typeface="Arial" panose="020B0604020202020204" pitchFamily="34" charset="0"/>
                <a:cs typeface="Arial" panose="020B0604020202020204" pitchFamily="34" charset="0"/>
              </a:rPr>
              <a:t>KRAS</a:t>
            </a:r>
            <a:r>
              <a:rPr lang="en-US" sz="1000" b="1" dirty="0">
                <a:solidFill>
                  <a:srgbClr val="000000"/>
                </a:solidFill>
                <a:latin typeface="Arial" panose="020B0604020202020204" pitchFamily="34" charset="0"/>
                <a:cs typeface="Arial" panose="020B0604020202020204" pitchFamily="34" charset="0"/>
              </a:rPr>
              <a:t>-wild-type</a:t>
            </a:r>
            <a:endParaRPr lang="en-GB" sz="1000" b="1" dirty="0">
              <a:solidFill>
                <a:srgbClr val="000000"/>
              </a:solidFill>
              <a:latin typeface="Arial" panose="020B0604020202020204" pitchFamily="34" charset="0"/>
              <a:cs typeface="Arial" panose="020B0604020202020204" pitchFamily="34" charset="0"/>
            </a:endParaRPr>
          </a:p>
        </p:txBody>
      </p:sp>
      <p:sp>
        <p:nvSpPr>
          <p:cNvPr id="92" name="TextBox 91">
            <a:extLst>
              <a:ext uri="{FF2B5EF4-FFF2-40B4-BE49-F238E27FC236}">
                <a16:creationId xmlns:a16="http://schemas.microsoft.com/office/drawing/2014/main" id="{F406E4D8-CFE5-3676-7AA9-2A6D511D9F07}"/>
              </a:ext>
            </a:extLst>
          </p:cNvPr>
          <p:cNvSpPr txBox="1"/>
          <p:nvPr/>
        </p:nvSpPr>
        <p:spPr>
          <a:xfrm>
            <a:off x="4236988" y="5940491"/>
            <a:ext cx="647934" cy="215444"/>
          </a:xfrm>
          <a:prstGeom prst="rect">
            <a:avLst/>
          </a:prstGeom>
          <a:noFill/>
        </p:spPr>
        <p:txBody>
          <a:bodyPr wrap="none" rtlCol="0">
            <a:spAutoFit/>
          </a:bodyPr>
          <a:lstStyle/>
          <a:p>
            <a:pPr algn="r"/>
            <a:r>
              <a:rPr lang="en-US" sz="800" dirty="0">
                <a:solidFill>
                  <a:srgbClr val="000000"/>
                </a:solidFill>
                <a:latin typeface="Arial" panose="020B0604020202020204" pitchFamily="34" charset="0"/>
                <a:cs typeface="Arial" panose="020B0604020202020204" pitchFamily="34" charset="0"/>
              </a:rPr>
              <a:t>No. at risk</a:t>
            </a:r>
            <a:endParaRPr lang="en-GB" sz="800" dirty="0">
              <a:solidFill>
                <a:srgbClr val="000000"/>
              </a:solidFill>
              <a:latin typeface="Arial" panose="020B0604020202020204" pitchFamily="34" charset="0"/>
              <a:cs typeface="Arial" panose="020B0604020202020204" pitchFamily="34" charset="0"/>
            </a:endParaRPr>
          </a:p>
        </p:txBody>
      </p:sp>
      <p:sp>
        <p:nvSpPr>
          <p:cNvPr id="93" name="Freeform 21">
            <a:extLst>
              <a:ext uri="{FF2B5EF4-FFF2-40B4-BE49-F238E27FC236}">
                <a16:creationId xmlns:a16="http://schemas.microsoft.com/office/drawing/2014/main" id="{CE8CB86B-7D2E-E5D4-41A7-339243A03958}"/>
              </a:ext>
            </a:extLst>
          </p:cNvPr>
          <p:cNvSpPr>
            <a:spLocks/>
          </p:cNvSpPr>
          <p:nvPr/>
        </p:nvSpPr>
        <p:spPr bwMode="auto">
          <a:xfrm>
            <a:off x="4588933" y="1895843"/>
            <a:ext cx="2993486" cy="129886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270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000000"/>
              </a:solidFill>
              <a:latin typeface="Arial" panose="020B0604020202020204" pitchFamily="34" charset="0"/>
              <a:cs typeface="Arial" panose="020B0604020202020204" pitchFamily="34" charset="0"/>
            </a:endParaRPr>
          </a:p>
        </p:txBody>
      </p:sp>
      <p:grpSp>
        <p:nvGrpSpPr>
          <p:cNvPr id="94" name="Group 93">
            <a:extLst>
              <a:ext uri="{FF2B5EF4-FFF2-40B4-BE49-F238E27FC236}">
                <a16:creationId xmlns:a16="http://schemas.microsoft.com/office/drawing/2014/main" id="{D465C0DE-F9BC-7393-DE27-3B43E382FFCA}"/>
              </a:ext>
            </a:extLst>
          </p:cNvPr>
          <p:cNvGrpSpPr/>
          <p:nvPr/>
        </p:nvGrpSpPr>
        <p:grpSpPr>
          <a:xfrm>
            <a:off x="4174712" y="1794334"/>
            <a:ext cx="410686" cy="1242917"/>
            <a:chOff x="569034" y="2194291"/>
            <a:chExt cx="410686" cy="2537191"/>
          </a:xfrm>
        </p:grpSpPr>
        <p:sp>
          <p:nvSpPr>
            <p:cNvPr id="95" name="TextBox 94">
              <a:extLst>
                <a:ext uri="{FF2B5EF4-FFF2-40B4-BE49-F238E27FC236}">
                  <a16:creationId xmlns:a16="http://schemas.microsoft.com/office/drawing/2014/main" id="{D03F8B53-3A4A-DDF5-B9C4-9A9748C409B1}"/>
                </a:ext>
              </a:extLst>
            </p:cNvPr>
            <p:cNvSpPr txBox="1"/>
            <p:nvPr/>
          </p:nvSpPr>
          <p:spPr>
            <a:xfrm rot="16200000">
              <a:off x="131599" y="3602055"/>
              <a:ext cx="1090314" cy="215444"/>
            </a:xfrm>
            <a:prstGeom prst="rect">
              <a:avLst/>
            </a:prstGeom>
            <a:noFill/>
          </p:spPr>
          <p:txBody>
            <a:bodyPr wrap="none" rtlCol="0">
              <a:spAutoFit/>
            </a:bodyPr>
            <a:lstStyle/>
            <a:p>
              <a:pPr algn="ctr" fontAlgn="base">
                <a:spcBef>
                  <a:spcPct val="0"/>
                </a:spcBef>
                <a:spcAft>
                  <a:spcPct val="0"/>
                </a:spcAft>
              </a:pPr>
              <a:r>
                <a:rPr lang="en-GB" sz="800" dirty="0">
                  <a:solidFill>
                    <a:srgbClr val="000000"/>
                  </a:solidFill>
                  <a:latin typeface="Arial" panose="020B0604020202020204" pitchFamily="34" charset="0"/>
                  <a:cs typeface="Arial" panose="020B0604020202020204" pitchFamily="34" charset="0"/>
                </a:rPr>
                <a:t>EFS, %</a:t>
              </a:r>
            </a:p>
          </p:txBody>
        </p:sp>
        <p:sp>
          <p:nvSpPr>
            <p:cNvPr id="96" name="TextBox 95">
              <a:extLst>
                <a:ext uri="{FF2B5EF4-FFF2-40B4-BE49-F238E27FC236}">
                  <a16:creationId xmlns:a16="http://schemas.microsoft.com/office/drawing/2014/main" id="{E82518D6-B321-89AE-5E0D-3A4B793004CE}"/>
                </a:ext>
              </a:extLst>
            </p:cNvPr>
            <p:cNvSpPr txBox="1"/>
            <p:nvPr/>
          </p:nvSpPr>
          <p:spPr>
            <a:xfrm>
              <a:off x="621925" y="2194291"/>
              <a:ext cx="357790" cy="439790"/>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100</a:t>
              </a:r>
            </a:p>
          </p:txBody>
        </p:sp>
        <p:sp>
          <p:nvSpPr>
            <p:cNvPr id="97" name="TextBox 96">
              <a:extLst>
                <a:ext uri="{FF2B5EF4-FFF2-40B4-BE49-F238E27FC236}">
                  <a16:creationId xmlns:a16="http://schemas.microsoft.com/office/drawing/2014/main" id="{C24FE402-E140-EA89-AF4A-67B2061F62D8}"/>
                </a:ext>
              </a:extLst>
            </p:cNvPr>
            <p:cNvSpPr txBox="1"/>
            <p:nvPr/>
          </p:nvSpPr>
          <p:spPr>
            <a:xfrm>
              <a:off x="679638" y="2732854"/>
              <a:ext cx="300082" cy="439790"/>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80</a:t>
              </a:r>
            </a:p>
          </p:txBody>
        </p:sp>
        <p:sp>
          <p:nvSpPr>
            <p:cNvPr id="98" name="TextBox 97">
              <a:extLst>
                <a:ext uri="{FF2B5EF4-FFF2-40B4-BE49-F238E27FC236}">
                  <a16:creationId xmlns:a16="http://schemas.microsoft.com/office/drawing/2014/main" id="{D87EFC73-55B3-D635-8CC2-BCB743BEA070}"/>
                </a:ext>
              </a:extLst>
            </p:cNvPr>
            <p:cNvSpPr txBox="1"/>
            <p:nvPr/>
          </p:nvSpPr>
          <p:spPr>
            <a:xfrm>
              <a:off x="679638" y="3245105"/>
              <a:ext cx="300082" cy="439790"/>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60</a:t>
              </a:r>
            </a:p>
          </p:txBody>
        </p:sp>
        <p:sp>
          <p:nvSpPr>
            <p:cNvPr id="99" name="TextBox 98">
              <a:extLst>
                <a:ext uri="{FF2B5EF4-FFF2-40B4-BE49-F238E27FC236}">
                  <a16:creationId xmlns:a16="http://schemas.microsoft.com/office/drawing/2014/main" id="{1EA68034-CD74-37D6-12A1-F920A1458850}"/>
                </a:ext>
              </a:extLst>
            </p:cNvPr>
            <p:cNvSpPr txBox="1"/>
            <p:nvPr/>
          </p:nvSpPr>
          <p:spPr>
            <a:xfrm>
              <a:off x="679638" y="3773923"/>
              <a:ext cx="300082" cy="439790"/>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40</a:t>
              </a:r>
            </a:p>
          </p:txBody>
        </p:sp>
        <p:sp>
          <p:nvSpPr>
            <p:cNvPr id="100" name="TextBox 99">
              <a:extLst>
                <a:ext uri="{FF2B5EF4-FFF2-40B4-BE49-F238E27FC236}">
                  <a16:creationId xmlns:a16="http://schemas.microsoft.com/office/drawing/2014/main" id="{8DB29951-7E21-4931-118C-8CD96839EC28}"/>
                </a:ext>
              </a:extLst>
            </p:cNvPr>
            <p:cNvSpPr txBox="1"/>
            <p:nvPr/>
          </p:nvSpPr>
          <p:spPr>
            <a:xfrm>
              <a:off x="679638" y="4291692"/>
              <a:ext cx="300082" cy="439790"/>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20</a:t>
              </a:r>
            </a:p>
          </p:txBody>
        </p:sp>
      </p:grpSp>
      <p:grpSp>
        <p:nvGrpSpPr>
          <p:cNvPr id="101" name="Group 100">
            <a:extLst>
              <a:ext uri="{FF2B5EF4-FFF2-40B4-BE49-F238E27FC236}">
                <a16:creationId xmlns:a16="http://schemas.microsoft.com/office/drawing/2014/main" id="{7394E889-616B-C889-1E67-745CC58E6F6D}"/>
              </a:ext>
            </a:extLst>
          </p:cNvPr>
          <p:cNvGrpSpPr/>
          <p:nvPr/>
        </p:nvGrpSpPr>
        <p:grpSpPr>
          <a:xfrm>
            <a:off x="4527162" y="1894524"/>
            <a:ext cx="72000" cy="1301449"/>
            <a:chOff x="918074" y="2312558"/>
            <a:chExt cx="72000" cy="1752860"/>
          </a:xfrm>
        </p:grpSpPr>
        <p:sp>
          <p:nvSpPr>
            <p:cNvPr id="102" name="Line 6">
              <a:extLst>
                <a:ext uri="{FF2B5EF4-FFF2-40B4-BE49-F238E27FC236}">
                  <a16:creationId xmlns:a16="http://schemas.microsoft.com/office/drawing/2014/main" id="{A1676C0F-B7E1-98FC-C7FA-21101DC6D21C}"/>
                </a:ext>
              </a:extLst>
            </p:cNvPr>
            <p:cNvSpPr>
              <a:spLocks noChangeShapeType="1"/>
            </p:cNvSpPr>
            <p:nvPr/>
          </p:nvSpPr>
          <p:spPr bwMode="auto">
            <a:xfrm>
              <a:off x="918074" y="231255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03" name="Line 7">
              <a:extLst>
                <a:ext uri="{FF2B5EF4-FFF2-40B4-BE49-F238E27FC236}">
                  <a16:creationId xmlns:a16="http://schemas.microsoft.com/office/drawing/2014/main" id="{CD4EC42C-3AD0-36CC-EA70-E980CB343C60}"/>
                </a:ext>
              </a:extLst>
            </p:cNvPr>
            <p:cNvSpPr>
              <a:spLocks noChangeShapeType="1"/>
            </p:cNvSpPr>
            <p:nvPr/>
          </p:nvSpPr>
          <p:spPr bwMode="auto">
            <a:xfrm>
              <a:off x="918074" y="2671593"/>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04" name="Line 8">
              <a:extLst>
                <a:ext uri="{FF2B5EF4-FFF2-40B4-BE49-F238E27FC236}">
                  <a16:creationId xmlns:a16="http://schemas.microsoft.com/office/drawing/2014/main" id="{138ADB78-3557-65B8-4EF2-06CF7DFBF282}"/>
                </a:ext>
              </a:extLst>
            </p:cNvPr>
            <p:cNvSpPr>
              <a:spLocks noChangeShapeType="1"/>
            </p:cNvSpPr>
            <p:nvPr/>
          </p:nvSpPr>
          <p:spPr bwMode="auto">
            <a:xfrm>
              <a:off x="918074" y="301450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05" name="Line 9">
              <a:extLst>
                <a:ext uri="{FF2B5EF4-FFF2-40B4-BE49-F238E27FC236}">
                  <a16:creationId xmlns:a16="http://schemas.microsoft.com/office/drawing/2014/main" id="{C3FFABC6-A18E-E793-CDD6-BA20C82B78FE}"/>
                </a:ext>
              </a:extLst>
            </p:cNvPr>
            <p:cNvSpPr>
              <a:spLocks noChangeShapeType="1"/>
            </p:cNvSpPr>
            <p:nvPr/>
          </p:nvSpPr>
          <p:spPr bwMode="auto">
            <a:xfrm>
              <a:off x="918074" y="336850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06" name="Line 10">
              <a:extLst>
                <a:ext uri="{FF2B5EF4-FFF2-40B4-BE49-F238E27FC236}">
                  <a16:creationId xmlns:a16="http://schemas.microsoft.com/office/drawing/2014/main" id="{4195E526-86A8-ECE9-6EEB-E2D0A9E3C5CB}"/>
                </a:ext>
              </a:extLst>
            </p:cNvPr>
            <p:cNvSpPr>
              <a:spLocks noChangeShapeType="1"/>
            </p:cNvSpPr>
            <p:nvPr/>
          </p:nvSpPr>
          <p:spPr bwMode="auto">
            <a:xfrm>
              <a:off x="918074" y="371511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07" name="Line 11">
              <a:extLst>
                <a:ext uri="{FF2B5EF4-FFF2-40B4-BE49-F238E27FC236}">
                  <a16:creationId xmlns:a16="http://schemas.microsoft.com/office/drawing/2014/main" id="{3E73BAA1-12B2-A2B0-4D4D-63788A26E492}"/>
                </a:ext>
              </a:extLst>
            </p:cNvPr>
            <p:cNvSpPr>
              <a:spLocks noChangeShapeType="1"/>
            </p:cNvSpPr>
            <p:nvPr/>
          </p:nvSpPr>
          <p:spPr bwMode="auto">
            <a:xfrm>
              <a:off x="918074" y="4065418"/>
              <a:ext cx="72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grpSp>
      <p:sp>
        <p:nvSpPr>
          <p:cNvPr id="108" name="TextBox 107">
            <a:extLst>
              <a:ext uri="{FF2B5EF4-FFF2-40B4-BE49-F238E27FC236}">
                <a16:creationId xmlns:a16="http://schemas.microsoft.com/office/drawing/2014/main" id="{3C6BA286-8A9C-A930-4097-F29CE400E8FA}"/>
              </a:ext>
            </a:extLst>
          </p:cNvPr>
          <p:cNvSpPr txBox="1"/>
          <p:nvPr/>
        </p:nvSpPr>
        <p:spPr>
          <a:xfrm>
            <a:off x="4343034" y="3094104"/>
            <a:ext cx="242374" cy="215444"/>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0</a:t>
            </a:r>
          </a:p>
        </p:txBody>
      </p:sp>
      <p:sp>
        <p:nvSpPr>
          <p:cNvPr id="109" name="TextBox 108">
            <a:extLst>
              <a:ext uri="{FF2B5EF4-FFF2-40B4-BE49-F238E27FC236}">
                <a16:creationId xmlns:a16="http://schemas.microsoft.com/office/drawing/2014/main" id="{4C2F11A7-9E08-A562-B1D3-E8FE8754B425}"/>
              </a:ext>
            </a:extLst>
          </p:cNvPr>
          <p:cNvSpPr txBox="1"/>
          <p:nvPr/>
        </p:nvSpPr>
        <p:spPr>
          <a:xfrm>
            <a:off x="5220938" y="3380760"/>
            <a:ext cx="1757212" cy="215444"/>
          </a:xfrm>
          <a:prstGeom prst="rect">
            <a:avLst/>
          </a:prstGeom>
          <a:noFill/>
        </p:spPr>
        <p:txBody>
          <a:bodyPr wrap="none" rtlCol="0">
            <a:spAutoFit/>
          </a:bodyPr>
          <a:lstStyle/>
          <a:p>
            <a:pPr algn="ctr" fontAlgn="base">
              <a:spcBef>
                <a:spcPct val="0"/>
              </a:spcBef>
              <a:spcAft>
                <a:spcPct val="0"/>
              </a:spcAft>
            </a:pPr>
            <a:r>
              <a:rPr lang="en-GB" sz="800" dirty="0">
                <a:solidFill>
                  <a:srgbClr val="000000"/>
                </a:solidFill>
                <a:latin typeface="Arial" panose="020B0604020202020204" pitchFamily="34" charset="0"/>
                <a:cs typeface="Arial" panose="020B0604020202020204" pitchFamily="34" charset="0"/>
              </a:rPr>
              <a:t>Time from randomization, months</a:t>
            </a:r>
          </a:p>
        </p:txBody>
      </p:sp>
      <p:sp>
        <p:nvSpPr>
          <p:cNvPr id="110" name="Line 21">
            <a:extLst>
              <a:ext uri="{FF2B5EF4-FFF2-40B4-BE49-F238E27FC236}">
                <a16:creationId xmlns:a16="http://schemas.microsoft.com/office/drawing/2014/main" id="{987979BF-09D1-1F10-CC55-F89FE5006AAC}"/>
              </a:ext>
            </a:extLst>
          </p:cNvPr>
          <p:cNvSpPr>
            <a:spLocks noChangeShapeType="1"/>
          </p:cNvSpPr>
          <p:nvPr/>
        </p:nvSpPr>
        <p:spPr bwMode="auto">
          <a:xfrm>
            <a:off x="7593755"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11" name="Line 21">
            <a:extLst>
              <a:ext uri="{FF2B5EF4-FFF2-40B4-BE49-F238E27FC236}">
                <a16:creationId xmlns:a16="http://schemas.microsoft.com/office/drawing/2014/main" id="{11318BC2-5B0B-A253-3E08-7133DA9A5CF1}"/>
              </a:ext>
            </a:extLst>
          </p:cNvPr>
          <p:cNvSpPr>
            <a:spLocks noChangeShapeType="1"/>
          </p:cNvSpPr>
          <p:nvPr/>
        </p:nvSpPr>
        <p:spPr bwMode="auto">
          <a:xfrm>
            <a:off x="7293295"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12" name="Line 21">
            <a:extLst>
              <a:ext uri="{FF2B5EF4-FFF2-40B4-BE49-F238E27FC236}">
                <a16:creationId xmlns:a16="http://schemas.microsoft.com/office/drawing/2014/main" id="{D2AA169B-AF88-C410-C5C0-2B27C823465C}"/>
              </a:ext>
            </a:extLst>
          </p:cNvPr>
          <p:cNvSpPr>
            <a:spLocks noChangeShapeType="1"/>
          </p:cNvSpPr>
          <p:nvPr/>
        </p:nvSpPr>
        <p:spPr bwMode="auto">
          <a:xfrm>
            <a:off x="6992834"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13" name="Line 21">
            <a:extLst>
              <a:ext uri="{FF2B5EF4-FFF2-40B4-BE49-F238E27FC236}">
                <a16:creationId xmlns:a16="http://schemas.microsoft.com/office/drawing/2014/main" id="{C4F80E4F-D70D-1947-5E91-C9F7FD8D986D}"/>
              </a:ext>
            </a:extLst>
          </p:cNvPr>
          <p:cNvSpPr>
            <a:spLocks noChangeShapeType="1"/>
          </p:cNvSpPr>
          <p:nvPr/>
        </p:nvSpPr>
        <p:spPr bwMode="auto">
          <a:xfrm>
            <a:off x="6692373"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14" name="Line 21">
            <a:extLst>
              <a:ext uri="{FF2B5EF4-FFF2-40B4-BE49-F238E27FC236}">
                <a16:creationId xmlns:a16="http://schemas.microsoft.com/office/drawing/2014/main" id="{4F8F5FCD-530F-60EB-C2AD-575E8A478969}"/>
              </a:ext>
            </a:extLst>
          </p:cNvPr>
          <p:cNvSpPr>
            <a:spLocks noChangeShapeType="1"/>
          </p:cNvSpPr>
          <p:nvPr/>
        </p:nvSpPr>
        <p:spPr bwMode="auto">
          <a:xfrm>
            <a:off x="6391912"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15" name="Line 21">
            <a:extLst>
              <a:ext uri="{FF2B5EF4-FFF2-40B4-BE49-F238E27FC236}">
                <a16:creationId xmlns:a16="http://schemas.microsoft.com/office/drawing/2014/main" id="{C0EA7BC6-2116-8544-69E9-9E12F51A8864}"/>
              </a:ext>
            </a:extLst>
          </p:cNvPr>
          <p:cNvSpPr>
            <a:spLocks noChangeShapeType="1"/>
          </p:cNvSpPr>
          <p:nvPr/>
        </p:nvSpPr>
        <p:spPr bwMode="auto">
          <a:xfrm>
            <a:off x="6091451"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16" name="Line 21">
            <a:extLst>
              <a:ext uri="{FF2B5EF4-FFF2-40B4-BE49-F238E27FC236}">
                <a16:creationId xmlns:a16="http://schemas.microsoft.com/office/drawing/2014/main" id="{0A5BDEF5-A32D-9A7C-D528-618E84E39718}"/>
              </a:ext>
            </a:extLst>
          </p:cNvPr>
          <p:cNvSpPr>
            <a:spLocks noChangeShapeType="1"/>
          </p:cNvSpPr>
          <p:nvPr/>
        </p:nvSpPr>
        <p:spPr bwMode="auto">
          <a:xfrm>
            <a:off x="5790990"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17" name="Line 21">
            <a:extLst>
              <a:ext uri="{FF2B5EF4-FFF2-40B4-BE49-F238E27FC236}">
                <a16:creationId xmlns:a16="http://schemas.microsoft.com/office/drawing/2014/main" id="{D1FB22B4-25EA-AFAF-68AA-B5243C4FF05B}"/>
              </a:ext>
            </a:extLst>
          </p:cNvPr>
          <p:cNvSpPr>
            <a:spLocks noChangeShapeType="1"/>
          </p:cNvSpPr>
          <p:nvPr/>
        </p:nvSpPr>
        <p:spPr bwMode="auto">
          <a:xfrm>
            <a:off x="5490529"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18" name="Line 21">
            <a:extLst>
              <a:ext uri="{FF2B5EF4-FFF2-40B4-BE49-F238E27FC236}">
                <a16:creationId xmlns:a16="http://schemas.microsoft.com/office/drawing/2014/main" id="{3BEB29FD-8483-C39C-13D6-06FF8F21B47C}"/>
              </a:ext>
            </a:extLst>
          </p:cNvPr>
          <p:cNvSpPr>
            <a:spLocks noChangeShapeType="1"/>
          </p:cNvSpPr>
          <p:nvPr/>
        </p:nvSpPr>
        <p:spPr bwMode="auto">
          <a:xfrm>
            <a:off x="5190068"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19" name="Line 21">
            <a:extLst>
              <a:ext uri="{FF2B5EF4-FFF2-40B4-BE49-F238E27FC236}">
                <a16:creationId xmlns:a16="http://schemas.microsoft.com/office/drawing/2014/main" id="{FC0A46F2-B3D5-2589-57D3-CD5FD6E7239E}"/>
              </a:ext>
            </a:extLst>
          </p:cNvPr>
          <p:cNvSpPr>
            <a:spLocks noChangeShapeType="1"/>
          </p:cNvSpPr>
          <p:nvPr/>
        </p:nvSpPr>
        <p:spPr bwMode="auto">
          <a:xfrm>
            <a:off x="4889608"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20" name="Line 21">
            <a:extLst>
              <a:ext uri="{FF2B5EF4-FFF2-40B4-BE49-F238E27FC236}">
                <a16:creationId xmlns:a16="http://schemas.microsoft.com/office/drawing/2014/main" id="{FB74879C-B349-3A2A-E5B7-B23910017B45}"/>
              </a:ext>
            </a:extLst>
          </p:cNvPr>
          <p:cNvSpPr>
            <a:spLocks noChangeShapeType="1"/>
          </p:cNvSpPr>
          <p:nvPr/>
        </p:nvSpPr>
        <p:spPr bwMode="auto">
          <a:xfrm>
            <a:off x="4589147"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grpSp>
        <p:nvGrpSpPr>
          <p:cNvPr id="121" name="Group 120">
            <a:extLst>
              <a:ext uri="{FF2B5EF4-FFF2-40B4-BE49-F238E27FC236}">
                <a16:creationId xmlns:a16="http://schemas.microsoft.com/office/drawing/2014/main" id="{52CFC681-6138-EBF9-1FB4-C90CFFBAC7BC}"/>
              </a:ext>
            </a:extLst>
          </p:cNvPr>
          <p:cNvGrpSpPr/>
          <p:nvPr/>
        </p:nvGrpSpPr>
        <p:grpSpPr>
          <a:xfrm>
            <a:off x="4527597" y="3237520"/>
            <a:ext cx="3163874" cy="195814"/>
            <a:chOff x="979262" y="3471816"/>
            <a:chExt cx="3163874" cy="195814"/>
          </a:xfrm>
        </p:grpSpPr>
        <p:sp>
          <p:nvSpPr>
            <p:cNvPr id="122" name="TextBox 121">
              <a:extLst>
                <a:ext uri="{FF2B5EF4-FFF2-40B4-BE49-F238E27FC236}">
                  <a16:creationId xmlns:a16="http://schemas.microsoft.com/office/drawing/2014/main" id="{E02D3DDE-DFDA-C266-FE41-5159855E6016}"/>
                </a:ext>
              </a:extLst>
            </p:cNvPr>
            <p:cNvSpPr txBox="1"/>
            <p:nvPr/>
          </p:nvSpPr>
          <p:spPr>
            <a:xfrm>
              <a:off x="3955016" y="3471816"/>
              <a:ext cx="188120"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60</a:t>
              </a:r>
            </a:p>
          </p:txBody>
        </p:sp>
        <p:sp>
          <p:nvSpPr>
            <p:cNvPr id="124" name="TextBox 123">
              <a:extLst>
                <a:ext uri="{FF2B5EF4-FFF2-40B4-BE49-F238E27FC236}">
                  <a16:creationId xmlns:a16="http://schemas.microsoft.com/office/drawing/2014/main" id="{B971BC9C-F513-8E9F-1840-AFC211E21290}"/>
                </a:ext>
              </a:extLst>
            </p:cNvPr>
            <p:cNvSpPr txBox="1"/>
            <p:nvPr/>
          </p:nvSpPr>
          <p:spPr>
            <a:xfrm>
              <a:off x="3354095" y="3471816"/>
              <a:ext cx="188119"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48</a:t>
              </a:r>
            </a:p>
          </p:txBody>
        </p:sp>
        <p:sp>
          <p:nvSpPr>
            <p:cNvPr id="126" name="TextBox 125">
              <a:extLst>
                <a:ext uri="{FF2B5EF4-FFF2-40B4-BE49-F238E27FC236}">
                  <a16:creationId xmlns:a16="http://schemas.microsoft.com/office/drawing/2014/main" id="{979D2FDD-E7B8-4CCA-CD9D-295627AAAC09}"/>
                </a:ext>
              </a:extLst>
            </p:cNvPr>
            <p:cNvSpPr txBox="1"/>
            <p:nvPr/>
          </p:nvSpPr>
          <p:spPr>
            <a:xfrm>
              <a:off x="2753173" y="3471816"/>
              <a:ext cx="188119"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36</a:t>
              </a:r>
            </a:p>
          </p:txBody>
        </p:sp>
        <p:sp>
          <p:nvSpPr>
            <p:cNvPr id="128" name="TextBox 127">
              <a:extLst>
                <a:ext uri="{FF2B5EF4-FFF2-40B4-BE49-F238E27FC236}">
                  <a16:creationId xmlns:a16="http://schemas.microsoft.com/office/drawing/2014/main" id="{65505E31-A01F-684B-7D82-467BE6B7BD49}"/>
                </a:ext>
              </a:extLst>
            </p:cNvPr>
            <p:cNvSpPr txBox="1"/>
            <p:nvPr/>
          </p:nvSpPr>
          <p:spPr>
            <a:xfrm>
              <a:off x="2152251" y="3471816"/>
              <a:ext cx="188119"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24</a:t>
              </a:r>
            </a:p>
          </p:txBody>
        </p:sp>
        <p:sp>
          <p:nvSpPr>
            <p:cNvPr id="130" name="TextBox 129">
              <a:extLst>
                <a:ext uri="{FF2B5EF4-FFF2-40B4-BE49-F238E27FC236}">
                  <a16:creationId xmlns:a16="http://schemas.microsoft.com/office/drawing/2014/main" id="{4D8AA184-A6EB-DD2A-E984-618290F577CD}"/>
                </a:ext>
              </a:extLst>
            </p:cNvPr>
            <p:cNvSpPr txBox="1"/>
            <p:nvPr/>
          </p:nvSpPr>
          <p:spPr>
            <a:xfrm>
              <a:off x="1551330" y="3471816"/>
              <a:ext cx="188119"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12</a:t>
              </a:r>
            </a:p>
          </p:txBody>
        </p:sp>
        <p:sp>
          <p:nvSpPr>
            <p:cNvPr id="132" name="TextBox 131">
              <a:extLst>
                <a:ext uri="{FF2B5EF4-FFF2-40B4-BE49-F238E27FC236}">
                  <a16:creationId xmlns:a16="http://schemas.microsoft.com/office/drawing/2014/main" id="{6DBEC207-D7AF-DF8C-678D-6918690FF6FD}"/>
                </a:ext>
              </a:extLst>
            </p:cNvPr>
            <p:cNvSpPr txBox="1"/>
            <p:nvPr/>
          </p:nvSpPr>
          <p:spPr>
            <a:xfrm>
              <a:off x="979262" y="3471816"/>
              <a:ext cx="130411"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0</a:t>
              </a:r>
            </a:p>
          </p:txBody>
        </p:sp>
      </p:grpSp>
      <p:sp>
        <p:nvSpPr>
          <p:cNvPr id="133" name="TextBox 132">
            <a:extLst>
              <a:ext uri="{FF2B5EF4-FFF2-40B4-BE49-F238E27FC236}">
                <a16:creationId xmlns:a16="http://schemas.microsoft.com/office/drawing/2014/main" id="{DB7B60F9-D702-D9C4-2CE0-E314811049E1}"/>
              </a:ext>
            </a:extLst>
          </p:cNvPr>
          <p:cNvSpPr txBox="1"/>
          <p:nvPr/>
        </p:nvSpPr>
        <p:spPr>
          <a:xfrm>
            <a:off x="4236988" y="3430373"/>
            <a:ext cx="647934" cy="215444"/>
          </a:xfrm>
          <a:prstGeom prst="rect">
            <a:avLst/>
          </a:prstGeom>
          <a:noFill/>
        </p:spPr>
        <p:txBody>
          <a:bodyPr wrap="none" rtlCol="0">
            <a:spAutoFit/>
          </a:bodyPr>
          <a:lstStyle/>
          <a:p>
            <a:pPr algn="r"/>
            <a:r>
              <a:rPr lang="en-US" sz="800" dirty="0">
                <a:solidFill>
                  <a:srgbClr val="000000"/>
                </a:solidFill>
                <a:latin typeface="Arial" panose="020B0604020202020204" pitchFamily="34" charset="0"/>
                <a:cs typeface="Arial" panose="020B0604020202020204" pitchFamily="34" charset="0"/>
              </a:rPr>
              <a:t>No. at risk</a:t>
            </a:r>
            <a:endParaRPr lang="en-GB" sz="800" dirty="0">
              <a:solidFill>
                <a:srgbClr val="000000"/>
              </a:solidFill>
              <a:latin typeface="Arial" panose="020B0604020202020204" pitchFamily="34" charset="0"/>
              <a:cs typeface="Arial" panose="020B0604020202020204" pitchFamily="34" charset="0"/>
            </a:endParaRPr>
          </a:p>
        </p:txBody>
      </p:sp>
      <p:grpSp>
        <p:nvGrpSpPr>
          <p:cNvPr id="134" name="Group 133">
            <a:extLst>
              <a:ext uri="{FF2B5EF4-FFF2-40B4-BE49-F238E27FC236}">
                <a16:creationId xmlns:a16="http://schemas.microsoft.com/office/drawing/2014/main" id="{3ABF4B49-0513-B871-F737-0F8343D87BBA}"/>
              </a:ext>
            </a:extLst>
          </p:cNvPr>
          <p:cNvGrpSpPr/>
          <p:nvPr/>
        </p:nvGrpSpPr>
        <p:grpSpPr>
          <a:xfrm>
            <a:off x="4506005" y="3555377"/>
            <a:ext cx="3163873" cy="195814"/>
            <a:chOff x="950408" y="3471816"/>
            <a:chExt cx="3163873" cy="195814"/>
          </a:xfrm>
        </p:grpSpPr>
        <p:sp>
          <p:nvSpPr>
            <p:cNvPr id="135" name="TextBox 134">
              <a:extLst>
                <a:ext uri="{FF2B5EF4-FFF2-40B4-BE49-F238E27FC236}">
                  <a16:creationId xmlns:a16="http://schemas.microsoft.com/office/drawing/2014/main" id="{C75828D9-60D6-B7AE-36C5-3CADDD34C646}"/>
                </a:ext>
              </a:extLst>
            </p:cNvPr>
            <p:cNvSpPr txBox="1"/>
            <p:nvPr/>
          </p:nvSpPr>
          <p:spPr>
            <a:xfrm>
              <a:off x="3983870"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0</a:t>
              </a:r>
            </a:p>
          </p:txBody>
        </p:sp>
        <p:sp>
          <p:nvSpPr>
            <p:cNvPr id="136" name="TextBox 135">
              <a:extLst>
                <a:ext uri="{FF2B5EF4-FFF2-40B4-BE49-F238E27FC236}">
                  <a16:creationId xmlns:a16="http://schemas.microsoft.com/office/drawing/2014/main" id="{7BCD8C79-0BFD-B3D3-2393-517BB92F7C7A}"/>
                </a:ext>
              </a:extLst>
            </p:cNvPr>
            <p:cNvSpPr txBox="1"/>
            <p:nvPr/>
          </p:nvSpPr>
          <p:spPr>
            <a:xfrm>
              <a:off x="3683410"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0</a:t>
              </a:r>
            </a:p>
          </p:txBody>
        </p:sp>
        <p:sp>
          <p:nvSpPr>
            <p:cNvPr id="137" name="TextBox 136">
              <a:extLst>
                <a:ext uri="{FF2B5EF4-FFF2-40B4-BE49-F238E27FC236}">
                  <a16:creationId xmlns:a16="http://schemas.microsoft.com/office/drawing/2014/main" id="{30A71DB2-62E2-07ED-D999-3F09DA6B0FC9}"/>
                </a:ext>
              </a:extLst>
            </p:cNvPr>
            <p:cNvSpPr txBox="1"/>
            <p:nvPr/>
          </p:nvSpPr>
          <p:spPr>
            <a:xfrm>
              <a:off x="3382949"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0</a:t>
              </a:r>
            </a:p>
          </p:txBody>
        </p:sp>
        <p:sp>
          <p:nvSpPr>
            <p:cNvPr id="138" name="TextBox 137">
              <a:extLst>
                <a:ext uri="{FF2B5EF4-FFF2-40B4-BE49-F238E27FC236}">
                  <a16:creationId xmlns:a16="http://schemas.microsoft.com/office/drawing/2014/main" id="{17E373D7-8B29-B2BA-1EBE-E66770958A36}"/>
                </a:ext>
              </a:extLst>
            </p:cNvPr>
            <p:cNvSpPr txBox="1"/>
            <p:nvPr/>
          </p:nvSpPr>
          <p:spPr>
            <a:xfrm>
              <a:off x="3082488"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1</a:t>
              </a:r>
            </a:p>
          </p:txBody>
        </p:sp>
        <p:sp>
          <p:nvSpPr>
            <p:cNvPr id="139" name="TextBox 138">
              <a:extLst>
                <a:ext uri="{FF2B5EF4-FFF2-40B4-BE49-F238E27FC236}">
                  <a16:creationId xmlns:a16="http://schemas.microsoft.com/office/drawing/2014/main" id="{CCFD510B-E821-001E-6417-E092103D6F2C}"/>
                </a:ext>
              </a:extLst>
            </p:cNvPr>
            <p:cNvSpPr txBox="1"/>
            <p:nvPr/>
          </p:nvSpPr>
          <p:spPr>
            <a:xfrm>
              <a:off x="2782027"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4</a:t>
              </a:r>
            </a:p>
          </p:txBody>
        </p:sp>
        <p:sp>
          <p:nvSpPr>
            <p:cNvPr id="140" name="TextBox 139">
              <a:extLst>
                <a:ext uri="{FF2B5EF4-FFF2-40B4-BE49-F238E27FC236}">
                  <a16:creationId xmlns:a16="http://schemas.microsoft.com/office/drawing/2014/main" id="{349F7741-9AAA-8442-4F64-18E707E80311}"/>
                </a:ext>
              </a:extLst>
            </p:cNvPr>
            <p:cNvSpPr txBox="1"/>
            <p:nvPr/>
          </p:nvSpPr>
          <p:spPr>
            <a:xfrm>
              <a:off x="2481566"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6</a:t>
              </a:r>
            </a:p>
          </p:txBody>
        </p:sp>
        <p:sp>
          <p:nvSpPr>
            <p:cNvPr id="141" name="TextBox 140">
              <a:extLst>
                <a:ext uri="{FF2B5EF4-FFF2-40B4-BE49-F238E27FC236}">
                  <a16:creationId xmlns:a16="http://schemas.microsoft.com/office/drawing/2014/main" id="{B0C8496E-3992-4E85-DEE9-98E7CAE5AFC9}"/>
                </a:ext>
              </a:extLst>
            </p:cNvPr>
            <p:cNvSpPr txBox="1"/>
            <p:nvPr/>
          </p:nvSpPr>
          <p:spPr>
            <a:xfrm>
              <a:off x="2181105"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8</a:t>
              </a:r>
            </a:p>
          </p:txBody>
        </p:sp>
        <p:sp>
          <p:nvSpPr>
            <p:cNvPr id="142" name="TextBox 141">
              <a:extLst>
                <a:ext uri="{FF2B5EF4-FFF2-40B4-BE49-F238E27FC236}">
                  <a16:creationId xmlns:a16="http://schemas.microsoft.com/office/drawing/2014/main" id="{89A18E5F-C582-233C-F04F-8155AEEEE06D}"/>
                </a:ext>
              </a:extLst>
            </p:cNvPr>
            <p:cNvSpPr txBox="1"/>
            <p:nvPr/>
          </p:nvSpPr>
          <p:spPr>
            <a:xfrm>
              <a:off x="1880645"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8</a:t>
              </a:r>
            </a:p>
          </p:txBody>
        </p:sp>
        <p:sp>
          <p:nvSpPr>
            <p:cNvPr id="143" name="TextBox 142">
              <a:extLst>
                <a:ext uri="{FF2B5EF4-FFF2-40B4-BE49-F238E27FC236}">
                  <a16:creationId xmlns:a16="http://schemas.microsoft.com/office/drawing/2014/main" id="{36E274F2-2ADA-FF12-71E5-2F00AF595699}"/>
                </a:ext>
              </a:extLst>
            </p:cNvPr>
            <p:cNvSpPr txBox="1"/>
            <p:nvPr/>
          </p:nvSpPr>
          <p:spPr>
            <a:xfrm>
              <a:off x="1580184"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8</a:t>
              </a:r>
            </a:p>
          </p:txBody>
        </p:sp>
        <p:sp>
          <p:nvSpPr>
            <p:cNvPr id="144" name="TextBox 143">
              <a:extLst>
                <a:ext uri="{FF2B5EF4-FFF2-40B4-BE49-F238E27FC236}">
                  <a16:creationId xmlns:a16="http://schemas.microsoft.com/office/drawing/2014/main" id="{48A22DF6-5321-FA3E-ECBE-50AD6AF7C19F}"/>
                </a:ext>
              </a:extLst>
            </p:cNvPr>
            <p:cNvSpPr txBox="1"/>
            <p:nvPr/>
          </p:nvSpPr>
          <p:spPr>
            <a:xfrm>
              <a:off x="1250869"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12</a:t>
              </a:r>
            </a:p>
          </p:txBody>
        </p:sp>
        <p:sp>
          <p:nvSpPr>
            <p:cNvPr id="145" name="TextBox 144">
              <a:extLst>
                <a:ext uri="{FF2B5EF4-FFF2-40B4-BE49-F238E27FC236}">
                  <a16:creationId xmlns:a16="http://schemas.microsoft.com/office/drawing/2014/main" id="{84AF6A9B-A857-0F45-B870-40B04D11DCFE}"/>
                </a:ext>
              </a:extLst>
            </p:cNvPr>
            <p:cNvSpPr txBox="1"/>
            <p:nvPr/>
          </p:nvSpPr>
          <p:spPr>
            <a:xfrm>
              <a:off x="950408"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14</a:t>
              </a:r>
            </a:p>
          </p:txBody>
        </p:sp>
      </p:grpSp>
      <p:grpSp>
        <p:nvGrpSpPr>
          <p:cNvPr id="146" name="Group 145">
            <a:extLst>
              <a:ext uri="{FF2B5EF4-FFF2-40B4-BE49-F238E27FC236}">
                <a16:creationId xmlns:a16="http://schemas.microsoft.com/office/drawing/2014/main" id="{12C56D52-B39E-C2AE-4AED-CE099CE3A53B}"/>
              </a:ext>
            </a:extLst>
          </p:cNvPr>
          <p:cNvGrpSpPr/>
          <p:nvPr/>
        </p:nvGrpSpPr>
        <p:grpSpPr>
          <a:xfrm>
            <a:off x="4506005" y="3683912"/>
            <a:ext cx="3163873" cy="195814"/>
            <a:chOff x="950408" y="3471816"/>
            <a:chExt cx="3163873" cy="195814"/>
          </a:xfrm>
        </p:grpSpPr>
        <p:sp>
          <p:nvSpPr>
            <p:cNvPr id="147" name="TextBox 146">
              <a:extLst>
                <a:ext uri="{FF2B5EF4-FFF2-40B4-BE49-F238E27FC236}">
                  <a16:creationId xmlns:a16="http://schemas.microsoft.com/office/drawing/2014/main" id="{12C6E459-49F9-C298-3668-AC94F84AC98B}"/>
                </a:ext>
              </a:extLst>
            </p:cNvPr>
            <p:cNvSpPr txBox="1"/>
            <p:nvPr/>
          </p:nvSpPr>
          <p:spPr>
            <a:xfrm>
              <a:off x="3983870"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0</a:t>
              </a:r>
            </a:p>
          </p:txBody>
        </p:sp>
        <p:sp>
          <p:nvSpPr>
            <p:cNvPr id="148" name="TextBox 147">
              <a:extLst>
                <a:ext uri="{FF2B5EF4-FFF2-40B4-BE49-F238E27FC236}">
                  <a16:creationId xmlns:a16="http://schemas.microsoft.com/office/drawing/2014/main" id="{E608C7D4-6B06-A565-12A6-12F85D35FB5F}"/>
                </a:ext>
              </a:extLst>
            </p:cNvPr>
            <p:cNvSpPr txBox="1"/>
            <p:nvPr/>
          </p:nvSpPr>
          <p:spPr>
            <a:xfrm>
              <a:off x="3683410"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0</a:t>
              </a:r>
            </a:p>
          </p:txBody>
        </p:sp>
        <p:sp>
          <p:nvSpPr>
            <p:cNvPr id="149" name="TextBox 148">
              <a:extLst>
                <a:ext uri="{FF2B5EF4-FFF2-40B4-BE49-F238E27FC236}">
                  <a16:creationId xmlns:a16="http://schemas.microsoft.com/office/drawing/2014/main" id="{78408376-9664-4E74-D4FA-5C6B94E33F4E}"/>
                </a:ext>
              </a:extLst>
            </p:cNvPr>
            <p:cNvSpPr txBox="1"/>
            <p:nvPr/>
          </p:nvSpPr>
          <p:spPr>
            <a:xfrm>
              <a:off x="3382949"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0</a:t>
              </a:r>
            </a:p>
          </p:txBody>
        </p:sp>
        <p:sp>
          <p:nvSpPr>
            <p:cNvPr id="150" name="TextBox 149">
              <a:extLst>
                <a:ext uri="{FF2B5EF4-FFF2-40B4-BE49-F238E27FC236}">
                  <a16:creationId xmlns:a16="http://schemas.microsoft.com/office/drawing/2014/main" id="{BD089E63-4CEE-7515-0232-EB261F424740}"/>
                </a:ext>
              </a:extLst>
            </p:cNvPr>
            <p:cNvSpPr txBox="1"/>
            <p:nvPr/>
          </p:nvSpPr>
          <p:spPr>
            <a:xfrm>
              <a:off x="3082488"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2</a:t>
              </a:r>
            </a:p>
          </p:txBody>
        </p:sp>
        <p:sp>
          <p:nvSpPr>
            <p:cNvPr id="151" name="TextBox 150">
              <a:extLst>
                <a:ext uri="{FF2B5EF4-FFF2-40B4-BE49-F238E27FC236}">
                  <a16:creationId xmlns:a16="http://schemas.microsoft.com/office/drawing/2014/main" id="{461C6C5F-7017-AA6B-DAE8-FF9B7EE26DAD}"/>
                </a:ext>
              </a:extLst>
            </p:cNvPr>
            <p:cNvSpPr txBox="1"/>
            <p:nvPr/>
          </p:nvSpPr>
          <p:spPr>
            <a:xfrm>
              <a:off x="2782027"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2</a:t>
              </a:r>
            </a:p>
          </p:txBody>
        </p:sp>
        <p:sp>
          <p:nvSpPr>
            <p:cNvPr id="152" name="TextBox 151">
              <a:extLst>
                <a:ext uri="{FF2B5EF4-FFF2-40B4-BE49-F238E27FC236}">
                  <a16:creationId xmlns:a16="http://schemas.microsoft.com/office/drawing/2014/main" id="{C013A86F-4787-D9AA-3E45-30174E64B061}"/>
                </a:ext>
              </a:extLst>
            </p:cNvPr>
            <p:cNvSpPr txBox="1"/>
            <p:nvPr/>
          </p:nvSpPr>
          <p:spPr>
            <a:xfrm>
              <a:off x="2481566"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2</a:t>
              </a:r>
            </a:p>
          </p:txBody>
        </p:sp>
        <p:sp>
          <p:nvSpPr>
            <p:cNvPr id="153" name="TextBox 152">
              <a:extLst>
                <a:ext uri="{FF2B5EF4-FFF2-40B4-BE49-F238E27FC236}">
                  <a16:creationId xmlns:a16="http://schemas.microsoft.com/office/drawing/2014/main" id="{508896E8-C5DA-BD98-5F6E-053B52787BD5}"/>
                </a:ext>
              </a:extLst>
            </p:cNvPr>
            <p:cNvSpPr txBox="1"/>
            <p:nvPr/>
          </p:nvSpPr>
          <p:spPr>
            <a:xfrm>
              <a:off x="2181105"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3</a:t>
              </a:r>
            </a:p>
          </p:txBody>
        </p:sp>
        <p:sp>
          <p:nvSpPr>
            <p:cNvPr id="154" name="TextBox 153">
              <a:extLst>
                <a:ext uri="{FF2B5EF4-FFF2-40B4-BE49-F238E27FC236}">
                  <a16:creationId xmlns:a16="http://schemas.microsoft.com/office/drawing/2014/main" id="{1095C7EB-1FF7-6103-6B35-1E710CAD107A}"/>
                </a:ext>
              </a:extLst>
            </p:cNvPr>
            <p:cNvSpPr txBox="1"/>
            <p:nvPr/>
          </p:nvSpPr>
          <p:spPr>
            <a:xfrm>
              <a:off x="1880645"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4</a:t>
              </a:r>
            </a:p>
          </p:txBody>
        </p:sp>
        <p:sp>
          <p:nvSpPr>
            <p:cNvPr id="155" name="TextBox 154">
              <a:extLst>
                <a:ext uri="{FF2B5EF4-FFF2-40B4-BE49-F238E27FC236}">
                  <a16:creationId xmlns:a16="http://schemas.microsoft.com/office/drawing/2014/main" id="{1A3D5C53-8D73-005E-0209-74013C3A8E95}"/>
                </a:ext>
              </a:extLst>
            </p:cNvPr>
            <p:cNvSpPr txBox="1"/>
            <p:nvPr/>
          </p:nvSpPr>
          <p:spPr>
            <a:xfrm>
              <a:off x="1580184"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4</a:t>
              </a:r>
            </a:p>
          </p:txBody>
        </p:sp>
        <p:sp>
          <p:nvSpPr>
            <p:cNvPr id="156" name="TextBox 155">
              <a:extLst>
                <a:ext uri="{FF2B5EF4-FFF2-40B4-BE49-F238E27FC236}">
                  <a16:creationId xmlns:a16="http://schemas.microsoft.com/office/drawing/2014/main" id="{2ACAAAF4-F03C-A06F-681F-69D49B165747}"/>
                </a:ext>
              </a:extLst>
            </p:cNvPr>
            <p:cNvSpPr txBox="1"/>
            <p:nvPr/>
          </p:nvSpPr>
          <p:spPr>
            <a:xfrm>
              <a:off x="1279724"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8</a:t>
              </a:r>
            </a:p>
          </p:txBody>
        </p:sp>
        <p:sp>
          <p:nvSpPr>
            <p:cNvPr id="157" name="TextBox 156">
              <a:extLst>
                <a:ext uri="{FF2B5EF4-FFF2-40B4-BE49-F238E27FC236}">
                  <a16:creationId xmlns:a16="http://schemas.microsoft.com/office/drawing/2014/main" id="{76FC1585-3B08-1EB2-FFEB-14CA9A7C52E0}"/>
                </a:ext>
              </a:extLst>
            </p:cNvPr>
            <p:cNvSpPr txBox="1"/>
            <p:nvPr/>
          </p:nvSpPr>
          <p:spPr>
            <a:xfrm>
              <a:off x="950408"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12</a:t>
              </a:r>
            </a:p>
          </p:txBody>
        </p:sp>
      </p:grpSp>
      <p:sp>
        <p:nvSpPr>
          <p:cNvPr id="158" name="TextBox 157">
            <a:extLst>
              <a:ext uri="{FF2B5EF4-FFF2-40B4-BE49-F238E27FC236}">
                <a16:creationId xmlns:a16="http://schemas.microsoft.com/office/drawing/2014/main" id="{D5958E6D-AE84-43DE-D162-034FA6F4E487}"/>
              </a:ext>
            </a:extLst>
          </p:cNvPr>
          <p:cNvSpPr txBox="1"/>
          <p:nvPr/>
        </p:nvSpPr>
        <p:spPr>
          <a:xfrm>
            <a:off x="5638137" y="1384867"/>
            <a:ext cx="1082348" cy="246221"/>
          </a:xfrm>
          <a:prstGeom prst="rect">
            <a:avLst/>
          </a:prstGeom>
          <a:noFill/>
        </p:spPr>
        <p:txBody>
          <a:bodyPr wrap="none" rtlCol="0">
            <a:spAutoFit/>
          </a:bodyPr>
          <a:lstStyle/>
          <a:p>
            <a:pPr algn="ctr"/>
            <a:r>
              <a:rPr lang="en-US" sz="1000" b="1" i="1" dirty="0">
                <a:solidFill>
                  <a:srgbClr val="000000"/>
                </a:solidFill>
                <a:latin typeface="Arial" panose="020B0604020202020204" pitchFamily="34" charset="0"/>
                <a:cs typeface="Arial" panose="020B0604020202020204" pitchFamily="34" charset="0"/>
              </a:rPr>
              <a:t>KEAP1</a:t>
            </a:r>
            <a:r>
              <a:rPr lang="en-US" sz="1000" b="1" dirty="0">
                <a:solidFill>
                  <a:srgbClr val="000000"/>
                </a:solidFill>
                <a:latin typeface="Arial" panose="020B0604020202020204" pitchFamily="34" charset="0"/>
                <a:cs typeface="Arial" panose="020B0604020202020204" pitchFamily="34" charset="0"/>
              </a:rPr>
              <a:t>-mutant</a:t>
            </a:r>
            <a:endParaRPr lang="en-GB" sz="1000" b="1" dirty="0">
              <a:solidFill>
                <a:srgbClr val="000000"/>
              </a:solidFill>
              <a:latin typeface="Arial" panose="020B0604020202020204" pitchFamily="34" charset="0"/>
              <a:cs typeface="Arial" panose="020B0604020202020204" pitchFamily="34" charset="0"/>
            </a:endParaRPr>
          </a:p>
        </p:txBody>
      </p:sp>
      <p:cxnSp>
        <p:nvCxnSpPr>
          <p:cNvPr id="163" name="Straight Connector 162">
            <a:extLst>
              <a:ext uri="{FF2B5EF4-FFF2-40B4-BE49-F238E27FC236}">
                <a16:creationId xmlns:a16="http://schemas.microsoft.com/office/drawing/2014/main" id="{23F52079-F600-6DE6-C24D-CA7D71DDC508}"/>
              </a:ext>
            </a:extLst>
          </p:cNvPr>
          <p:cNvCxnSpPr>
            <a:cxnSpLocks/>
          </p:cNvCxnSpPr>
          <p:nvPr/>
        </p:nvCxnSpPr>
        <p:spPr>
          <a:xfrm>
            <a:off x="5795740" y="2241550"/>
            <a:ext cx="0" cy="987296"/>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a16="http://schemas.microsoft.com/office/drawing/2014/main" id="{B3B57A02-3D29-2D88-F907-FFC9D248C25E}"/>
              </a:ext>
            </a:extLst>
          </p:cNvPr>
          <p:cNvCxnSpPr>
            <a:cxnSpLocks/>
          </p:cNvCxnSpPr>
          <p:nvPr/>
        </p:nvCxnSpPr>
        <p:spPr>
          <a:xfrm rot="10800000" flipV="1">
            <a:off x="6095998" y="2436846"/>
            <a:ext cx="0" cy="792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sp>
        <p:nvSpPr>
          <p:cNvPr id="165" name="Freeform 21">
            <a:extLst>
              <a:ext uri="{FF2B5EF4-FFF2-40B4-BE49-F238E27FC236}">
                <a16:creationId xmlns:a16="http://schemas.microsoft.com/office/drawing/2014/main" id="{EF4F3998-8D0E-8DE5-DDF3-EEEB59A670C0}"/>
              </a:ext>
            </a:extLst>
          </p:cNvPr>
          <p:cNvSpPr>
            <a:spLocks/>
          </p:cNvSpPr>
          <p:nvPr/>
        </p:nvSpPr>
        <p:spPr bwMode="auto">
          <a:xfrm>
            <a:off x="8360637" y="1895843"/>
            <a:ext cx="2993486" cy="129886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270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000000"/>
              </a:solidFill>
              <a:latin typeface="Arial" panose="020B0604020202020204" pitchFamily="34" charset="0"/>
              <a:cs typeface="Arial" panose="020B0604020202020204" pitchFamily="34" charset="0"/>
            </a:endParaRPr>
          </a:p>
        </p:txBody>
      </p:sp>
      <p:grpSp>
        <p:nvGrpSpPr>
          <p:cNvPr id="166" name="Group 165">
            <a:extLst>
              <a:ext uri="{FF2B5EF4-FFF2-40B4-BE49-F238E27FC236}">
                <a16:creationId xmlns:a16="http://schemas.microsoft.com/office/drawing/2014/main" id="{08BDA3AE-1075-221A-2239-D64CA619B3F5}"/>
              </a:ext>
            </a:extLst>
          </p:cNvPr>
          <p:cNvGrpSpPr/>
          <p:nvPr/>
        </p:nvGrpSpPr>
        <p:grpSpPr>
          <a:xfrm>
            <a:off x="7957300" y="1794334"/>
            <a:ext cx="410686" cy="1242917"/>
            <a:chOff x="569034" y="2194291"/>
            <a:chExt cx="410686" cy="2537191"/>
          </a:xfrm>
        </p:grpSpPr>
        <p:sp>
          <p:nvSpPr>
            <p:cNvPr id="167" name="TextBox 166">
              <a:extLst>
                <a:ext uri="{FF2B5EF4-FFF2-40B4-BE49-F238E27FC236}">
                  <a16:creationId xmlns:a16="http://schemas.microsoft.com/office/drawing/2014/main" id="{0CF325F4-8B0F-8A4A-A076-73FD58E6218D}"/>
                </a:ext>
              </a:extLst>
            </p:cNvPr>
            <p:cNvSpPr txBox="1"/>
            <p:nvPr/>
          </p:nvSpPr>
          <p:spPr>
            <a:xfrm rot="16200000">
              <a:off x="131599" y="3602055"/>
              <a:ext cx="1090314" cy="215444"/>
            </a:xfrm>
            <a:prstGeom prst="rect">
              <a:avLst/>
            </a:prstGeom>
            <a:noFill/>
          </p:spPr>
          <p:txBody>
            <a:bodyPr wrap="none" rtlCol="0">
              <a:spAutoFit/>
            </a:bodyPr>
            <a:lstStyle/>
            <a:p>
              <a:pPr algn="ctr" fontAlgn="base">
                <a:spcBef>
                  <a:spcPct val="0"/>
                </a:spcBef>
                <a:spcAft>
                  <a:spcPct val="0"/>
                </a:spcAft>
              </a:pPr>
              <a:r>
                <a:rPr lang="en-GB" sz="800" dirty="0">
                  <a:solidFill>
                    <a:srgbClr val="000000"/>
                  </a:solidFill>
                  <a:latin typeface="Arial" panose="020B0604020202020204" pitchFamily="34" charset="0"/>
                  <a:cs typeface="Arial" panose="020B0604020202020204" pitchFamily="34" charset="0"/>
                </a:rPr>
                <a:t>EFS, %</a:t>
              </a:r>
            </a:p>
          </p:txBody>
        </p:sp>
        <p:sp>
          <p:nvSpPr>
            <p:cNvPr id="168" name="TextBox 167">
              <a:extLst>
                <a:ext uri="{FF2B5EF4-FFF2-40B4-BE49-F238E27FC236}">
                  <a16:creationId xmlns:a16="http://schemas.microsoft.com/office/drawing/2014/main" id="{30E9A57D-B66B-5894-BDE8-71A22A3E415D}"/>
                </a:ext>
              </a:extLst>
            </p:cNvPr>
            <p:cNvSpPr txBox="1"/>
            <p:nvPr/>
          </p:nvSpPr>
          <p:spPr>
            <a:xfrm>
              <a:off x="621925" y="2194291"/>
              <a:ext cx="357790" cy="439790"/>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100</a:t>
              </a:r>
            </a:p>
          </p:txBody>
        </p:sp>
        <p:sp>
          <p:nvSpPr>
            <p:cNvPr id="169" name="TextBox 168">
              <a:extLst>
                <a:ext uri="{FF2B5EF4-FFF2-40B4-BE49-F238E27FC236}">
                  <a16:creationId xmlns:a16="http://schemas.microsoft.com/office/drawing/2014/main" id="{D942691F-8E67-C481-3CAE-9F34F5B8C161}"/>
                </a:ext>
              </a:extLst>
            </p:cNvPr>
            <p:cNvSpPr txBox="1"/>
            <p:nvPr/>
          </p:nvSpPr>
          <p:spPr>
            <a:xfrm>
              <a:off x="679638" y="2732854"/>
              <a:ext cx="300082" cy="439790"/>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80</a:t>
              </a:r>
            </a:p>
          </p:txBody>
        </p:sp>
        <p:sp>
          <p:nvSpPr>
            <p:cNvPr id="170" name="TextBox 169">
              <a:extLst>
                <a:ext uri="{FF2B5EF4-FFF2-40B4-BE49-F238E27FC236}">
                  <a16:creationId xmlns:a16="http://schemas.microsoft.com/office/drawing/2014/main" id="{CE3A2110-2A7B-4D08-C7B0-D26D28D0C9AE}"/>
                </a:ext>
              </a:extLst>
            </p:cNvPr>
            <p:cNvSpPr txBox="1"/>
            <p:nvPr/>
          </p:nvSpPr>
          <p:spPr>
            <a:xfrm>
              <a:off x="679638" y="3245105"/>
              <a:ext cx="300082" cy="439790"/>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60</a:t>
              </a:r>
            </a:p>
          </p:txBody>
        </p:sp>
        <p:sp>
          <p:nvSpPr>
            <p:cNvPr id="171" name="TextBox 170">
              <a:extLst>
                <a:ext uri="{FF2B5EF4-FFF2-40B4-BE49-F238E27FC236}">
                  <a16:creationId xmlns:a16="http://schemas.microsoft.com/office/drawing/2014/main" id="{4C13C97B-0FC4-CBC0-3704-AAED3F23DC6D}"/>
                </a:ext>
              </a:extLst>
            </p:cNvPr>
            <p:cNvSpPr txBox="1"/>
            <p:nvPr/>
          </p:nvSpPr>
          <p:spPr>
            <a:xfrm>
              <a:off x="679638" y="3773923"/>
              <a:ext cx="300082" cy="439790"/>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40</a:t>
              </a:r>
            </a:p>
          </p:txBody>
        </p:sp>
        <p:sp>
          <p:nvSpPr>
            <p:cNvPr id="172" name="TextBox 171">
              <a:extLst>
                <a:ext uri="{FF2B5EF4-FFF2-40B4-BE49-F238E27FC236}">
                  <a16:creationId xmlns:a16="http://schemas.microsoft.com/office/drawing/2014/main" id="{036561FE-8815-BBA7-6C9B-2EFFD802F502}"/>
                </a:ext>
              </a:extLst>
            </p:cNvPr>
            <p:cNvSpPr txBox="1"/>
            <p:nvPr/>
          </p:nvSpPr>
          <p:spPr>
            <a:xfrm>
              <a:off x="679638" y="4291692"/>
              <a:ext cx="300082" cy="439790"/>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20</a:t>
              </a:r>
            </a:p>
          </p:txBody>
        </p:sp>
      </p:grpSp>
      <p:grpSp>
        <p:nvGrpSpPr>
          <p:cNvPr id="173" name="Group 172">
            <a:extLst>
              <a:ext uri="{FF2B5EF4-FFF2-40B4-BE49-F238E27FC236}">
                <a16:creationId xmlns:a16="http://schemas.microsoft.com/office/drawing/2014/main" id="{AE4C234F-39B2-7BD7-4259-FE24FC215888}"/>
              </a:ext>
            </a:extLst>
          </p:cNvPr>
          <p:cNvGrpSpPr/>
          <p:nvPr/>
        </p:nvGrpSpPr>
        <p:grpSpPr>
          <a:xfrm>
            <a:off x="8298861" y="1894524"/>
            <a:ext cx="72000" cy="1301449"/>
            <a:chOff x="918074" y="2312558"/>
            <a:chExt cx="72000" cy="1752860"/>
          </a:xfrm>
        </p:grpSpPr>
        <p:sp>
          <p:nvSpPr>
            <p:cNvPr id="174" name="Line 6">
              <a:extLst>
                <a:ext uri="{FF2B5EF4-FFF2-40B4-BE49-F238E27FC236}">
                  <a16:creationId xmlns:a16="http://schemas.microsoft.com/office/drawing/2014/main" id="{4802B03C-9959-88F3-2B99-CF1E80D96757}"/>
                </a:ext>
              </a:extLst>
            </p:cNvPr>
            <p:cNvSpPr>
              <a:spLocks noChangeShapeType="1"/>
            </p:cNvSpPr>
            <p:nvPr/>
          </p:nvSpPr>
          <p:spPr bwMode="auto">
            <a:xfrm>
              <a:off x="918074" y="231255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75" name="Line 7">
              <a:extLst>
                <a:ext uri="{FF2B5EF4-FFF2-40B4-BE49-F238E27FC236}">
                  <a16:creationId xmlns:a16="http://schemas.microsoft.com/office/drawing/2014/main" id="{1A5F0259-17DE-BB11-FA6C-1FFDB8C4286D}"/>
                </a:ext>
              </a:extLst>
            </p:cNvPr>
            <p:cNvSpPr>
              <a:spLocks noChangeShapeType="1"/>
            </p:cNvSpPr>
            <p:nvPr/>
          </p:nvSpPr>
          <p:spPr bwMode="auto">
            <a:xfrm>
              <a:off x="918074" y="2671593"/>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76" name="Line 8">
              <a:extLst>
                <a:ext uri="{FF2B5EF4-FFF2-40B4-BE49-F238E27FC236}">
                  <a16:creationId xmlns:a16="http://schemas.microsoft.com/office/drawing/2014/main" id="{D201B33B-B07D-F188-4BD6-C3534A63F4A9}"/>
                </a:ext>
              </a:extLst>
            </p:cNvPr>
            <p:cNvSpPr>
              <a:spLocks noChangeShapeType="1"/>
            </p:cNvSpPr>
            <p:nvPr/>
          </p:nvSpPr>
          <p:spPr bwMode="auto">
            <a:xfrm>
              <a:off x="918074" y="301450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77" name="Line 9">
              <a:extLst>
                <a:ext uri="{FF2B5EF4-FFF2-40B4-BE49-F238E27FC236}">
                  <a16:creationId xmlns:a16="http://schemas.microsoft.com/office/drawing/2014/main" id="{47B1E149-F342-B5A2-104A-C411A5633749}"/>
                </a:ext>
              </a:extLst>
            </p:cNvPr>
            <p:cNvSpPr>
              <a:spLocks noChangeShapeType="1"/>
            </p:cNvSpPr>
            <p:nvPr/>
          </p:nvSpPr>
          <p:spPr bwMode="auto">
            <a:xfrm>
              <a:off x="918074" y="336850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78" name="Line 10">
              <a:extLst>
                <a:ext uri="{FF2B5EF4-FFF2-40B4-BE49-F238E27FC236}">
                  <a16:creationId xmlns:a16="http://schemas.microsoft.com/office/drawing/2014/main" id="{B3027D9E-E287-0413-7773-4E79BFB7B2B1}"/>
                </a:ext>
              </a:extLst>
            </p:cNvPr>
            <p:cNvSpPr>
              <a:spLocks noChangeShapeType="1"/>
            </p:cNvSpPr>
            <p:nvPr/>
          </p:nvSpPr>
          <p:spPr bwMode="auto">
            <a:xfrm>
              <a:off x="918074" y="371511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79" name="Line 11">
              <a:extLst>
                <a:ext uri="{FF2B5EF4-FFF2-40B4-BE49-F238E27FC236}">
                  <a16:creationId xmlns:a16="http://schemas.microsoft.com/office/drawing/2014/main" id="{FFD0C9B1-5DE2-43F9-014A-6133AE015851}"/>
                </a:ext>
              </a:extLst>
            </p:cNvPr>
            <p:cNvSpPr>
              <a:spLocks noChangeShapeType="1"/>
            </p:cNvSpPr>
            <p:nvPr/>
          </p:nvSpPr>
          <p:spPr bwMode="auto">
            <a:xfrm>
              <a:off x="918074" y="4065418"/>
              <a:ext cx="72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grpSp>
      <p:sp>
        <p:nvSpPr>
          <p:cNvPr id="180" name="TextBox 179">
            <a:extLst>
              <a:ext uri="{FF2B5EF4-FFF2-40B4-BE49-F238E27FC236}">
                <a16:creationId xmlns:a16="http://schemas.microsoft.com/office/drawing/2014/main" id="{1D6C0C69-A818-996B-9CD3-326316A35DCF}"/>
              </a:ext>
            </a:extLst>
          </p:cNvPr>
          <p:cNvSpPr txBox="1"/>
          <p:nvPr/>
        </p:nvSpPr>
        <p:spPr>
          <a:xfrm>
            <a:off x="8125622" y="3094104"/>
            <a:ext cx="242374" cy="215444"/>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0</a:t>
            </a:r>
          </a:p>
        </p:txBody>
      </p:sp>
      <p:sp>
        <p:nvSpPr>
          <p:cNvPr id="181" name="TextBox 180">
            <a:extLst>
              <a:ext uri="{FF2B5EF4-FFF2-40B4-BE49-F238E27FC236}">
                <a16:creationId xmlns:a16="http://schemas.microsoft.com/office/drawing/2014/main" id="{EB110272-B441-5A7F-987E-65309F1EE305}"/>
              </a:ext>
            </a:extLst>
          </p:cNvPr>
          <p:cNvSpPr txBox="1"/>
          <p:nvPr/>
        </p:nvSpPr>
        <p:spPr>
          <a:xfrm>
            <a:off x="8986182" y="3380760"/>
            <a:ext cx="1757212" cy="215444"/>
          </a:xfrm>
          <a:prstGeom prst="rect">
            <a:avLst/>
          </a:prstGeom>
          <a:noFill/>
        </p:spPr>
        <p:txBody>
          <a:bodyPr wrap="none" rtlCol="0">
            <a:spAutoFit/>
          </a:bodyPr>
          <a:lstStyle/>
          <a:p>
            <a:pPr algn="ctr" fontAlgn="base">
              <a:spcBef>
                <a:spcPct val="0"/>
              </a:spcBef>
              <a:spcAft>
                <a:spcPct val="0"/>
              </a:spcAft>
            </a:pPr>
            <a:r>
              <a:rPr lang="en-GB" sz="800" dirty="0">
                <a:solidFill>
                  <a:srgbClr val="000000"/>
                </a:solidFill>
                <a:latin typeface="Arial" panose="020B0604020202020204" pitchFamily="34" charset="0"/>
                <a:cs typeface="Arial" panose="020B0604020202020204" pitchFamily="34" charset="0"/>
              </a:rPr>
              <a:t>Time from randomization, months</a:t>
            </a:r>
          </a:p>
        </p:txBody>
      </p:sp>
      <p:sp>
        <p:nvSpPr>
          <p:cNvPr id="182" name="Line 21">
            <a:extLst>
              <a:ext uri="{FF2B5EF4-FFF2-40B4-BE49-F238E27FC236}">
                <a16:creationId xmlns:a16="http://schemas.microsoft.com/office/drawing/2014/main" id="{6F140D40-D072-51C5-4EAD-04DD3C219DDA}"/>
              </a:ext>
            </a:extLst>
          </p:cNvPr>
          <p:cNvSpPr>
            <a:spLocks noChangeShapeType="1"/>
          </p:cNvSpPr>
          <p:nvPr/>
        </p:nvSpPr>
        <p:spPr bwMode="auto">
          <a:xfrm>
            <a:off x="11366361"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83" name="Line 21">
            <a:extLst>
              <a:ext uri="{FF2B5EF4-FFF2-40B4-BE49-F238E27FC236}">
                <a16:creationId xmlns:a16="http://schemas.microsoft.com/office/drawing/2014/main" id="{9CB81EEE-5D59-F9BC-7CC0-DBE118F85E94}"/>
              </a:ext>
            </a:extLst>
          </p:cNvPr>
          <p:cNvSpPr>
            <a:spLocks noChangeShapeType="1"/>
          </p:cNvSpPr>
          <p:nvPr/>
        </p:nvSpPr>
        <p:spPr bwMode="auto">
          <a:xfrm>
            <a:off x="11065901"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84" name="Line 21">
            <a:extLst>
              <a:ext uri="{FF2B5EF4-FFF2-40B4-BE49-F238E27FC236}">
                <a16:creationId xmlns:a16="http://schemas.microsoft.com/office/drawing/2014/main" id="{0FD2441E-2D82-1FBA-1D68-FBB3DD347278}"/>
              </a:ext>
            </a:extLst>
          </p:cNvPr>
          <p:cNvSpPr>
            <a:spLocks noChangeShapeType="1"/>
          </p:cNvSpPr>
          <p:nvPr/>
        </p:nvSpPr>
        <p:spPr bwMode="auto">
          <a:xfrm>
            <a:off x="10765440"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85" name="Line 21">
            <a:extLst>
              <a:ext uri="{FF2B5EF4-FFF2-40B4-BE49-F238E27FC236}">
                <a16:creationId xmlns:a16="http://schemas.microsoft.com/office/drawing/2014/main" id="{2AAA1C28-F24F-39F8-E2CA-3E43E5EA79F5}"/>
              </a:ext>
            </a:extLst>
          </p:cNvPr>
          <p:cNvSpPr>
            <a:spLocks noChangeShapeType="1"/>
          </p:cNvSpPr>
          <p:nvPr/>
        </p:nvSpPr>
        <p:spPr bwMode="auto">
          <a:xfrm>
            <a:off x="10464979"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86" name="Line 21">
            <a:extLst>
              <a:ext uri="{FF2B5EF4-FFF2-40B4-BE49-F238E27FC236}">
                <a16:creationId xmlns:a16="http://schemas.microsoft.com/office/drawing/2014/main" id="{8D80E7A1-E22B-5D3A-D805-46C1B3458D3D}"/>
              </a:ext>
            </a:extLst>
          </p:cNvPr>
          <p:cNvSpPr>
            <a:spLocks noChangeShapeType="1"/>
          </p:cNvSpPr>
          <p:nvPr/>
        </p:nvSpPr>
        <p:spPr bwMode="auto">
          <a:xfrm>
            <a:off x="10164518"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87" name="Line 21">
            <a:extLst>
              <a:ext uri="{FF2B5EF4-FFF2-40B4-BE49-F238E27FC236}">
                <a16:creationId xmlns:a16="http://schemas.microsoft.com/office/drawing/2014/main" id="{00533E16-287C-B12F-8606-748F285060B4}"/>
              </a:ext>
            </a:extLst>
          </p:cNvPr>
          <p:cNvSpPr>
            <a:spLocks noChangeShapeType="1"/>
          </p:cNvSpPr>
          <p:nvPr/>
        </p:nvSpPr>
        <p:spPr bwMode="auto">
          <a:xfrm>
            <a:off x="9864057"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88" name="Line 21">
            <a:extLst>
              <a:ext uri="{FF2B5EF4-FFF2-40B4-BE49-F238E27FC236}">
                <a16:creationId xmlns:a16="http://schemas.microsoft.com/office/drawing/2014/main" id="{E509F994-C607-479A-81C6-2B0C9DA2DF42}"/>
              </a:ext>
            </a:extLst>
          </p:cNvPr>
          <p:cNvSpPr>
            <a:spLocks noChangeShapeType="1"/>
          </p:cNvSpPr>
          <p:nvPr/>
        </p:nvSpPr>
        <p:spPr bwMode="auto">
          <a:xfrm>
            <a:off x="9563596"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89" name="Line 21">
            <a:extLst>
              <a:ext uri="{FF2B5EF4-FFF2-40B4-BE49-F238E27FC236}">
                <a16:creationId xmlns:a16="http://schemas.microsoft.com/office/drawing/2014/main" id="{8DCACDC6-2212-26E0-A98B-599F0068FE0B}"/>
              </a:ext>
            </a:extLst>
          </p:cNvPr>
          <p:cNvSpPr>
            <a:spLocks noChangeShapeType="1"/>
          </p:cNvSpPr>
          <p:nvPr/>
        </p:nvSpPr>
        <p:spPr bwMode="auto">
          <a:xfrm>
            <a:off x="9263135"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90" name="Line 21">
            <a:extLst>
              <a:ext uri="{FF2B5EF4-FFF2-40B4-BE49-F238E27FC236}">
                <a16:creationId xmlns:a16="http://schemas.microsoft.com/office/drawing/2014/main" id="{4478790C-F03F-2120-A129-21498A5E0D3A}"/>
              </a:ext>
            </a:extLst>
          </p:cNvPr>
          <p:cNvSpPr>
            <a:spLocks noChangeShapeType="1"/>
          </p:cNvSpPr>
          <p:nvPr/>
        </p:nvSpPr>
        <p:spPr bwMode="auto">
          <a:xfrm>
            <a:off x="8962674"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91" name="Line 21">
            <a:extLst>
              <a:ext uri="{FF2B5EF4-FFF2-40B4-BE49-F238E27FC236}">
                <a16:creationId xmlns:a16="http://schemas.microsoft.com/office/drawing/2014/main" id="{06B4F689-B377-1E2A-7768-0CD4A54BB034}"/>
              </a:ext>
            </a:extLst>
          </p:cNvPr>
          <p:cNvSpPr>
            <a:spLocks noChangeShapeType="1"/>
          </p:cNvSpPr>
          <p:nvPr/>
        </p:nvSpPr>
        <p:spPr bwMode="auto">
          <a:xfrm>
            <a:off x="8662214"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92" name="Line 21">
            <a:extLst>
              <a:ext uri="{FF2B5EF4-FFF2-40B4-BE49-F238E27FC236}">
                <a16:creationId xmlns:a16="http://schemas.microsoft.com/office/drawing/2014/main" id="{20C64C62-DE02-FD63-9611-214269882BA2}"/>
              </a:ext>
            </a:extLst>
          </p:cNvPr>
          <p:cNvSpPr>
            <a:spLocks noChangeShapeType="1"/>
          </p:cNvSpPr>
          <p:nvPr/>
        </p:nvSpPr>
        <p:spPr bwMode="auto">
          <a:xfrm>
            <a:off x="8361753"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grpSp>
        <p:nvGrpSpPr>
          <p:cNvPr id="193" name="Group 192">
            <a:extLst>
              <a:ext uri="{FF2B5EF4-FFF2-40B4-BE49-F238E27FC236}">
                <a16:creationId xmlns:a16="http://schemas.microsoft.com/office/drawing/2014/main" id="{702511A3-0424-2CA6-1D13-9E84B7B6DAED}"/>
              </a:ext>
            </a:extLst>
          </p:cNvPr>
          <p:cNvGrpSpPr/>
          <p:nvPr/>
        </p:nvGrpSpPr>
        <p:grpSpPr>
          <a:xfrm>
            <a:off x="8288415" y="3237520"/>
            <a:ext cx="3163874" cy="195814"/>
            <a:chOff x="979262" y="3471816"/>
            <a:chExt cx="3163874" cy="195814"/>
          </a:xfrm>
        </p:grpSpPr>
        <p:sp>
          <p:nvSpPr>
            <p:cNvPr id="194" name="TextBox 193">
              <a:extLst>
                <a:ext uri="{FF2B5EF4-FFF2-40B4-BE49-F238E27FC236}">
                  <a16:creationId xmlns:a16="http://schemas.microsoft.com/office/drawing/2014/main" id="{5534FC95-B279-8A26-85E3-7676F30A2578}"/>
                </a:ext>
              </a:extLst>
            </p:cNvPr>
            <p:cNvSpPr txBox="1"/>
            <p:nvPr/>
          </p:nvSpPr>
          <p:spPr>
            <a:xfrm>
              <a:off x="3955016" y="3471816"/>
              <a:ext cx="188120"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60</a:t>
              </a:r>
            </a:p>
          </p:txBody>
        </p:sp>
        <p:sp>
          <p:nvSpPr>
            <p:cNvPr id="196" name="TextBox 195">
              <a:extLst>
                <a:ext uri="{FF2B5EF4-FFF2-40B4-BE49-F238E27FC236}">
                  <a16:creationId xmlns:a16="http://schemas.microsoft.com/office/drawing/2014/main" id="{00CEA62C-ADBE-989E-1C99-30DA7A7DA542}"/>
                </a:ext>
              </a:extLst>
            </p:cNvPr>
            <p:cNvSpPr txBox="1"/>
            <p:nvPr/>
          </p:nvSpPr>
          <p:spPr>
            <a:xfrm>
              <a:off x="3354095" y="3471816"/>
              <a:ext cx="188119"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48</a:t>
              </a:r>
            </a:p>
          </p:txBody>
        </p:sp>
        <p:sp>
          <p:nvSpPr>
            <p:cNvPr id="198" name="TextBox 197">
              <a:extLst>
                <a:ext uri="{FF2B5EF4-FFF2-40B4-BE49-F238E27FC236}">
                  <a16:creationId xmlns:a16="http://schemas.microsoft.com/office/drawing/2014/main" id="{8F87E4BF-F42C-427D-3825-8B07F6EED688}"/>
                </a:ext>
              </a:extLst>
            </p:cNvPr>
            <p:cNvSpPr txBox="1"/>
            <p:nvPr/>
          </p:nvSpPr>
          <p:spPr>
            <a:xfrm>
              <a:off x="2753173" y="3471816"/>
              <a:ext cx="188119"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36</a:t>
              </a:r>
            </a:p>
          </p:txBody>
        </p:sp>
        <p:sp>
          <p:nvSpPr>
            <p:cNvPr id="200" name="TextBox 199">
              <a:extLst>
                <a:ext uri="{FF2B5EF4-FFF2-40B4-BE49-F238E27FC236}">
                  <a16:creationId xmlns:a16="http://schemas.microsoft.com/office/drawing/2014/main" id="{54411CDB-EA87-4CA8-1CFE-B97736689C3E}"/>
                </a:ext>
              </a:extLst>
            </p:cNvPr>
            <p:cNvSpPr txBox="1"/>
            <p:nvPr/>
          </p:nvSpPr>
          <p:spPr>
            <a:xfrm>
              <a:off x="2152251" y="3471816"/>
              <a:ext cx="188119"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24</a:t>
              </a:r>
            </a:p>
          </p:txBody>
        </p:sp>
        <p:sp>
          <p:nvSpPr>
            <p:cNvPr id="202" name="TextBox 201">
              <a:extLst>
                <a:ext uri="{FF2B5EF4-FFF2-40B4-BE49-F238E27FC236}">
                  <a16:creationId xmlns:a16="http://schemas.microsoft.com/office/drawing/2014/main" id="{B78D685A-02F2-7D05-0632-CA0223E3D19B}"/>
                </a:ext>
              </a:extLst>
            </p:cNvPr>
            <p:cNvSpPr txBox="1"/>
            <p:nvPr/>
          </p:nvSpPr>
          <p:spPr>
            <a:xfrm>
              <a:off x="1551330" y="3471816"/>
              <a:ext cx="188119"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12</a:t>
              </a:r>
            </a:p>
          </p:txBody>
        </p:sp>
        <p:sp>
          <p:nvSpPr>
            <p:cNvPr id="204" name="TextBox 203">
              <a:extLst>
                <a:ext uri="{FF2B5EF4-FFF2-40B4-BE49-F238E27FC236}">
                  <a16:creationId xmlns:a16="http://schemas.microsoft.com/office/drawing/2014/main" id="{63C3592B-D16F-18F3-4966-F52800D07391}"/>
                </a:ext>
              </a:extLst>
            </p:cNvPr>
            <p:cNvSpPr txBox="1"/>
            <p:nvPr/>
          </p:nvSpPr>
          <p:spPr>
            <a:xfrm>
              <a:off x="979262" y="3471816"/>
              <a:ext cx="130411"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0</a:t>
              </a:r>
            </a:p>
          </p:txBody>
        </p:sp>
      </p:grpSp>
      <p:sp>
        <p:nvSpPr>
          <p:cNvPr id="205" name="TextBox 204">
            <a:extLst>
              <a:ext uri="{FF2B5EF4-FFF2-40B4-BE49-F238E27FC236}">
                <a16:creationId xmlns:a16="http://schemas.microsoft.com/office/drawing/2014/main" id="{027760D7-97DC-C2D7-8B8E-6A58C9B76452}"/>
              </a:ext>
            </a:extLst>
          </p:cNvPr>
          <p:cNvSpPr txBox="1"/>
          <p:nvPr/>
        </p:nvSpPr>
        <p:spPr>
          <a:xfrm>
            <a:off x="7888944" y="3430373"/>
            <a:ext cx="647934" cy="215444"/>
          </a:xfrm>
          <a:prstGeom prst="rect">
            <a:avLst/>
          </a:prstGeom>
          <a:noFill/>
        </p:spPr>
        <p:txBody>
          <a:bodyPr wrap="none" rtlCol="0">
            <a:spAutoFit/>
          </a:bodyPr>
          <a:lstStyle/>
          <a:p>
            <a:pPr algn="r"/>
            <a:r>
              <a:rPr lang="en-US" sz="800" dirty="0">
                <a:solidFill>
                  <a:srgbClr val="000000"/>
                </a:solidFill>
                <a:latin typeface="Arial" panose="020B0604020202020204" pitchFamily="34" charset="0"/>
                <a:cs typeface="Arial" panose="020B0604020202020204" pitchFamily="34" charset="0"/>
              </a:rPr>
              <a:t>No. at risk</a:t>
            </a:r>
            <a:endParaRPr lang="en-GB" sz="800" dirty="0">
              <a:solidFill>
                <a:srgbClr val="000000"/>
              </a:solidFill>
              <a:latin typeface="Arial" panose="020B0604020202020204" pitchFamily="34" charset="0"/>
              <a:cs typeface="Arial" panose="020B0604020202020204" pitchFamily="34" charset="0"/>
            </a:endParaRPr>
          </a:p>
        </p:txBody>
      </p:sp>
      <p:grpSp>
        <p:nvGrpSpPr>
          <p:cNvPr id="206" name="Group 205">
            <a:extLst>
              <a:ext uri="{FF2B5EF4-FFF2-40B4-BE49-F238E27FC236}">
                <a16:creationId xmlns:a16="http://schemas.microsoft.com/office/drawing/2014/main" id="{502B6104-E688-7266-54C0-735F36A99169}"/>
              </a:ext>
            </a:extLst>
          </p:cNvPr>
          <p:cNvGrpSpPr/>
          <p:nvPr/>
        </p:nvGrpSpPr>
        <p:grpSpPr>
          <a:xfrm>
            <a:off x="8259561" y="3555377"/>
            <a:ext cx="3163873" cy="195814"/>
            <a:chOff x="950408" y="3471816"/>
            <a:chExt cx="3163873" cy="195814"/>
          </a:xfrm>
        </p:grpSpPr>
        <p:sp>
          <p:nvSpPr>
            <p:cNvPr id="207" name="TextBox 206">
              <a:extLst>
                <a:ext uri="{FF2B5EF4-FFF2-40B4-BE49-F238E27FC236}">
                  <a16:creationId xmlns:a16="http://schemas.microsoft.com/office/drawing/2014/main" id="{0E10B26B-5468-3A82-C45C-CC6BA6A37DE1}"/>
                </a:ext>
              </a:extLst>
            </p:cNvPr>
            <p:cNvSpPr txBox="1"/>
            <p:nvPr/>
          </p:nvSpPr>
          <p:spPr>
            <a:xfrm>
              <a:off x="3983870"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0</a:t>
              </a:r>
            </a:p>
          </p:txBody>
        </p:sp>
        <p:sp>
          <p:nvSpPr>
            <p:cNvPr id="208" name="TextBox 207">
              <a:extLst>
                <a:ext uri="{FF2B5EF4-FFF2-40B4-BE49-F238E27FC236}">
                  <a16:creationId xmlns:a16="http://schemas.microsoft.com/office/drawing/2014/main" id="{1E88E62B-EBCD-0514-993C-DD2B33CA0C0B}"/>
                </a:ext>
              </a:extLst>
            </p:cNvPr>
            <p:cNvSpPr txBox="1"/>
            <p:nvPr/>
          </p:nvSpPr>
          <p:spPr>
            <a:xfrm>
              <a:off x="3683410"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0</a:t>
              </a:r>
            </a:p>
          </p:txBody>
        </p:sp>
        <p:sp>
          <p:nvSpPr>
            <p:cNvPr id="209" name="TextBox 208">
              <a:extLst>
                <a:ext uri="{FF2B5EF4-FFF2-40B4-BE49-F238E27FC236}">
                  <a16:creationId xmlns:a16="http://schemas.microsoft.com/office/drawing/2014/main" id="{9FC56B6E-F136-3642-F9E3-794AFE540096}"/>
                </a:ext>
              </a:extLst>
            </p:cNvPr>
            <p:cNvSpPr txBox="1"/>
            <p:nvPr/>
          </p:nvSpPr>
          <p:spPr>
            <a:xfrm>
              <a:off x="3382949"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0</a:t>
              </a:r>
            </a:p>
          </p:txBody>
        </p:sp>
        <p:sp>
          <p:nvSpPr>
            <p:cNvPr id="210" name="TextBox 209">
              <a:extLst>
                <a:ext uri="{FF2B5EF4-FFF2-40B4-BE49-F238E27FC236}">
                  <a16:creationId xmlns:a16="http://schemas.microsoft.com/office/drawing/2014/main" id="{0469FF08-48FE-0B2F-3AFB-55A82EC383E3}"/>
                </a:ext>
              </a:extLst>
            </p:cNvPr>
            <p:cNvSpPr txBox="1"/>
            <p:nvPr/>
          </p:nvSpPr>
          <p:spPr>
            <a:xfrm>
              <a:off x="3082488"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0</a:t>
              </a:r>
            </a:p>
          </p:txBody>
        </p:sp>
        <p:sp>
          <p:nvSpPr>
            <p:cNvPr id="211" name="TextBox 210">
              <a:extLst>
                <a:ext uri="{FF2B5EF4-FFF2-40B4-BE49-F238E27FC236}">
                  <a16:creationId xmlns:a16="http://schemas.microsoft.com/office/drawing/2014/main" id="{8E4D5F9B-C81D-A199-4A81-33D6DF2DACC7}"/>
                </a:ext>
              </a:extLst>
            </p:cNvPr>
            <p:cNvSpPr txBox="1"/>
            <p:nvPr/>
          </p:nvSpPr>
          <p:spPr>
            <a:xfrm>
              <a:off x="2782027"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2</a:t>
              </a:r>
            </a:p>
          </p:txBody>
        </p:sp>
        <p:sp>
          <p:nvSpPr>
            <p:cNvPr id="212" name="TextBox 211">
              <a:extLst>
                <a:ext uri="{FF2B5EF4-FFF2-40B4-BE49-F238E27FC236}">
                  <a16:creationId xmlns:a16="http://schemas.microsoft.com/office/drawing/2014/main" id="{7FAA0F0B-A226-4687-A767-4CC71A58B767}"/>
                </a:ext>
              </a:extLst>
            </p:cNvPr>
            <p:cNvSpPr txBox="1"/>
            <p:nvPr/>
          </p:nvSpPr>
          <p:spPr>
            <a:xfrm>
              <a:off x="2481566"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3</a:t>
              </a:r>
            </a:p>
          </p:txBody>
        </p:sp>
        <p:sp>
          <p:nvSpPr>
            <p:cNvPr id="213" name="TextBox 212">
              <a:extLst>
                <a:ext uri="{FF2B5EF4-FFF2-40B4-BE49-F238E27FC236}">
                  <a16:creationId xmlns:a16="http://schemas.microsoft.com/office/drawing/2014/main" id="{534CBD56-2E42-F22F-6DAD-5838778DB858}"/>
                </a:ext>
              </a:extLst>
            </p:cNvPr>
            <p:cNvSpPr txBox="1"/>
            <p:nvPr/>
          </p:nvSpPr>
          <p:spPr>
            <a:xfrm>
              <a:off x="2181105"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6</a:t>
              </a:r>
            </a:p>
          </p:txBody>
        </p:sp>
        <p:sp>
          <p:nvSpPr>
            <p:cNvPr id="214" name="TextBox 213">
              <a:extLst>
                <a:ext uri="{FF2B5EF4-FFF2-40B4-BE49-F238E27FC236}">
                  <a16:creationId xmlns:a16="http://schemas.microsoft.com/office/drawing/2014/main" id="{19C1B4D5-54B5-84C1-31BD-D9829E665FC5}"/>
                </a:ext>
              </a:extLst>
            </p:cNvPr>
            <p:cNvSpPr txBox="1"/>
            <p:nvPr/>
          </p:nvSpPr>
          <p:spPr>
            <a:xfrm>
              <a:off x="1880645"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6</a:t>
              </a:r>
            </a:p>
          </p:txBody>
        </p:sp>
        <p:sp>
          <p:nvSpPr>
            <p:cNvPr id="215" name="TextBox 214">
              <a:extLst>
                <a:ext uri="{FF2B5EF4-FFF2-40B4-BE49-F238E27FC236}">
                  <a16:creationId xmlns:a16="http://schemas.microsoft.com/office/drawing/2014/main" id="{2A943728-56A9-1AC0-3DDA-A03AEEB24A83}"/>
                </a:ext>
              </a:extLst>
            </p:cNvPr>
            <p:cNvSpPr txBox="1"/>
            <p:nvPr/>
          </p:nvSpPr>
          <p:spPr>
            <a:xfrm>
              <a:off x="1580184"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6</a:t>
              </a:r>
            </a:p>
          </p:txBody>
        </p:sp>
        <p:sp>
          <p:nvSpPr>
            <p:cNvPr id="216" name="TextBox 215">
              <a:extLst>
                <a:ext uri="{FF2B5EF4-FFF2-40B4-BE49-F238E27FC236}">
                  <a16:creationId xmlns:a16="http://schemas.microsoft.com/office/drawing/2014/main" id="{1EF91722-2DAA-109F-8DE6-EE6CEF0C085A}"/>
                </a:ext>
              </a:extLst>
            </p:cNvPr>
            <p:cNvSpPr txBox="1"/>
            <p:nvPr/>
          </p:nvSpPr>
          <p:spPr>
            <a:xfrm>
              <a:off x="1279723"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8</a:t>
              </a:r>
            </a:p>
          </p:txBody>
        </p:sp>
        <p:sp>
          <p:nvSpPr>
            <p:cNvPr id="217" name="TextBox 216">
              <a:extLst>
                <a:ext uri="{FF2B5EF4-FFF2-40B4-BE49-F238E27FC236}">
                  <a16:creationId xmlns:a16="http://schemas.microsoft.com/office/drawing/2014/main" id="{FDD0BD9C-DDEE-C206-63CF-97F62B58831A}"/>
                </a:ext>
              </a:extLst>
            </p:cNvPr>
            <p:cNvSpPr txBox="1"/>
            <p:nvPr/>
          </p:nvSpPr>
          <p:spPr>
            <a:xfrm>
              <a:off x="950408"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10</a:t>
              </a:r>
            </a:p>
          </p:txBody>
        </p:sp>
      </p:grpSp>
      <p:grpSp>
        <p:nvGrpSpPr>
          <p:cNvPr id="218" name="Group 217">
            <a:extLst>
              <a:ext uri="{FF2B5EF4-FFF2-40B4-BE49-F238E27FC236}">
                <a16:creationId xmlns:a16="http://schemas.microsoft.com/office/drawing/2014/main" id="{F49F7B5E-6D0F-918D-D99E-96643C9B121D}"/>
              </a:ext>
            </a:extLst>
          </p:cNvPr>
          <p:cNvGrpSpPr/>
          <p:nvPr/>
        </p:nvGrpSpPr>
        <p:grpSpPr>
          <a:xfrm>
            <a:off x="8259561" y="3683912"/>
            <a:ext cx="3163873" cy="195814"/>
            <a:chOff x="950408" y="3471816"/>
            <a:chExt cx="3163873" cy="195814"/>
          </a:xfrm>
        </p:grpSpPr>
        <p:sp>
          <p:nvSpPr>
            <p:cNvPr id="219" name="TextBox 218">
              <a:extLst>
                <a:ext uri="{FF2B5EF4-FFF2-40B4-BE49-F238E27FC236}">
                  <a16:creationId xmlns:a16="http://schemas.microsoft.com/office/drawing/2014/main" id="{F6875841-CE08-26E4-97FA-0D1E67EBD456}"/>
                </a:ext>
              </a:extLst>
            </p:cNvPr>
            <p:cNvSpPr txBox="1"/>
            <p:nvPr/>
          </p:nvSpPr>
          <p:spPr>
            <a:xfrm>
              <a:off x="3983870"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0</a:t>
              </a:r>
            </a:p>
          </p:txBody>
        </p:sp>
        <p:sp>
          <p:nvSpPr>
            <p:cNvPr id="220" name="TextBox 219">
              <a:extLst>
                <a:ext uri="{FF2B5EF4-FFF2-40B4-BE49-F238E27FC236}">
                  <a16:creationId xmlns:a16="http://schemas.microsoft.com/office/drawing/2014/main" id="{BCC17462-89C6-D5DF-D5D4-8272C343BFAB}"/>
                </a:ext>
              </a:extLst>
            </p:cNvPr>
            <p:cNvSpPr txBox="1"/>
            <p:nvPr/>
          </p:nvSpPr>
          <p:spPr>
            <a:xfrm>
              <a:off x="3683410"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0</a:t>
              </a:r>
            </a:p>
          </p:txBody>
        </p:sp>
        <p:sp>
          <p:nvSpPr>
            <p:cNvPr id="221" name="TextBox 220">
              <a:extLst>
                <a:ext uri="{FF2B5EF4-FFF2-40B4-BE49-F238E27FC236}">
                  <a16:creationId xmlns:a16="http://schemas.microsoft.com/office/drawing/2014/main" id="{6CB380ED-06CD-31DB-4DED-F1C2C13AD161}"/>
                </a:ext>
              </a:extLst>
            </p:cNvPr>
            <p:cNvSpPr txBox="1"/>
            <p:nvPr/>
          </p:nvSpPr>
          <p:spPr>
            <a:xfrm>
              <a:off x="3382949"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0</a:t>
              </a:r>
            </a:p>
          </p:txBody>
        </p:sp>
        <p:sp>
          <p:nvSpPr>
            <p:cNvPr id="222" name="TextBox 221">
              <a:extLst>
                <a:ext uri="{FF2B5EF4-FFF2-40B4-BE49-F238E27FC236}">
                  <a16:creationId xmlns:a16="http://schemas.microsoft.com/office/drawing/2014/main" id="{33869C89-2552-7BE3-0B4A-B06263E0E95B}"/>
                </a:ext>
              </a:extLst>
            </p:cNvPr>
            <p:cNvSpPr txBox="1"/>
            <p:nvPr/>
          </p:nvSpPr>
          <p:spPr>
            <a:xfrm>
              <a:off x="3082488"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1</a:t>
              </a:r>
            </a:p>
          </p:txBody>
        </p:sp>
        <p:sp>
          <p:nvSpPr>
            <p:cNvPr id="223" name="TextBox 222">
              <a:extLst>
                <a:ext uri="{FF2B5EF4-FFF2-40B4-BE49-F238E27FC236}">
                  <a16:creationId xmlns:a16="http://schemas.microsoft.com/office/drawing/2014/main" id="{120D89DA-17EC-83A5-A393-DE29B682FC47}"/>
                </a:ext>
              </a:extLst>
            </p:cNvPr>
            <p:cNvSpPr txBox="1"/>
            <p:nvPr/>
          </p:nvSpPr>
          <p:spPr>
            <a:xfrm>
              <a:off x="2782027"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1</a:t>
              </a:r>
            </a:p>
          </p:txBody>
        </p:sp>
        <p:sp>
          <p:nvSpPr>
            <p:cNvPr id="224" name="TextBox 223">
              <a:extLst>
                <a:ext uri="{FF2B5EF4-FFF2-40B4-BE49-F238E27FC236}">
                  <a16:creationId xmlns:a16="http://schemas.microsoft.com/office/drawing/2014/main" id="{933797D2-9385-7C20-846E-2FB0E4A3C823}"/>
                </a:ext>
              </a:extLst>
            </p:cNvPr>
            <p:cNvSpPr txBox="1"/>
            <p:nvPr/>
          </p:nvSpPr>
          <p:spPr>
            <a:xfrm>
              <a:off x="2481566"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3</a:t>
              </a:r>
            </a:p>
          </p:txBody>
        </p:sp>
        <p:sp>
          <p:nvSpPr>
            <p:cNvPr id="225" name="TextBox 224">
              <a:extLst>
                <a:ext uri="{FF2B5EF4-FFF2-40B4-BE49-F238E27FC236}">
                  <a16:creationId xmlns:a16="http://schemas.microsoft.com/office/drawing/2014/main" id="{F46802FA-44CA-D97A-A875-3FFA258F7A29}"/>
                </a:ext>
              </a:extLst>
            </p:cNvPr>
            <p:cNvSpPr txBox="1"/>
            <p:nvPr/>
          </p:nvSpPr>
          <p:spPr>
            <a:xfrm>
              <a:off x="2181105"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3</a:t>
              </a:r>
            </a:p>
          </p:txBody>
        </p:sp>
        <p:sp>
          <p:nvSpPr>
            <p:cNvPr id="226" name="TextBox 225">
              <a:extLst>
                <a:ext uri="{FF2B5EF4-FFF2-40B4-BE49-F238E27FC236}">
                  <a16:creationId xmlns:a16="http://schemas.microsoft.com/office/drawing/2014/main" id="{A36E777E-5331-B920-98CA-AF72F6AC4057}"/>
                </a:ext>
              </a:extLst>
            </p:cNvPr>
            <p:cNvSpPr txBox="1"/>
            <p:nvPr/>
          </p:nvSpPr>
          <p:spPr>
            <a:xfrm>
              <a:off x="1880645"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3</a:t>
              </a:r>
            </a:p>
          </p:txBody>
        </p:sp>
        <p:sp>
          <p:nvSpPr>
            <p:cNvPr id="227" name="TextBox 226">
              <a:extLst>
                <a:ext uri="{FF2B5EF4-FFF2-40B4-BE49-F238E27FC236}">
                  <a16:creationId xmlns:a16="http://schemas.microsoft.com/office/drawing/2014/main" id="{41FFDAA4-7525-8FDB-1A90-892AE9202F58}"/>
                </a:ext>
              </a:extLst>
            </p:cNvPr>
            <p:cNvSpPr txBox="1"/>
            <p:nvPr/>
          </p:nvSpPr>
          <p:spPr>
            <a:xfrm>
              <a:off x="1580184"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4</a:t>
              </a:r>
            </a:p>
          </p:txBody>
        </p:sp>
        <p:sp>
          <p:nvSpPr>
            <p:cNvPr id="228" name="TextBox 227">
              <a:extLst>
                <a:ext uri="{FF2B5EF4-FFF2-40B4-BE49-F238E27FC236}">
                  <a16:creationId xmlns:a16="http://schemas.microsoft.com/office/drawing/2014/main" id="{4695ED8B-F46F-D000-060C-688D840B570F}"/>
                </a:ext>
              </a:extLst>
            </p:cNvPr>
            <p:cNvSpPr txBox="1"/>
            <p:nvPr/>
          </p:nvSpPr>
          <p:spPr>
            <a:xfrm>
              <a:off x="1279723"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6</a:t>
              </a:r>
            </a:p>
          </p:txBody>
        </p:sp>
        <p:sp>
          <p:nvSpPr>
            <p:cNvPr id="229" name="TextBox 228">
              <a:extLst>
                <a:ext uri="{FF2B5EF4-FFF2-40B4-BE49-F238E27FC236}">
                  <a16:creationId xmlns:a16="http://schemas.microsoft.com/office/drawing/2014/main" id="{A981BFDB-61FE-3DC6-0B32-3EC9EA8E0808}"/>
                </a:ext>
              </a:extLst>
            </p:cNvPr>
            <p:cNvSpPr txBox="1"/>
            <p:nvPr/>
          </p:nvSpPr>
          <p:spPr>
            <a:xfrm>
              <a:off x="950408"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10</a:t>
              </a:r>
            </a:p>
          </p:txBody>
        </p:sp>
      </p:grpSp>
      <p:sp>
        <p:nvSpPr>
          <p:cNvPr id="230" name="TextBox 229">
            <a:extLst>
              <a:ext uri="{FF2B5EF4-FFF2-40B4-BE49-F238E27FC236}">
                <a16:creationId xmlns:a16="http://schemas.microsoft.com/office/drawing/2014/main" id="{D27D8925-DF63-2893-8343-59DD3C98E9E3}"/>
              </a:ext>
            </a:extLst>
          </p:cNvPr>
          <p:cNvSpPr txBox="1"/>
          <p:nvPr/>
        </p:nvSpPr>
        <p:spPr>
          <a:xfrm>
            <a:off x="9174594" y="1384867"/>
            <a:ext cx="1053494" cy="246221"/>
          </a:xfrm>
          <a:prstGeom prst="rect">
            <a:avLst/>
          </a:prstGeom>
          <a:noFill/>
        </p:spPr>
        <p:txBody>
          <a:bodyPr wrap="none" rtlCol="0">
            <a:spAutoFit/>
          </a:bodyPr>
          <a:lstStyle/>
          <a:p>
            <a:pPr algn="ctr"/>
            <a:r>
              <a:rPr lang="en-US" sz="1000" b="1" i="1" dirty="0">
                <a:solidFill>
                  <a:srgbClr val="000000"/>
                </a:solidFill>
                <a:latin typeface="Arial" panose="020B0604020202020204" pitchFamily="34" charset="0"/>
                <a:cs typeface="Arial" panose="020B0604020202020204" pitchFamily="34" charset="0"/>
              </a:rPr>
              <a:t>STK11</a:t>
            </a:r>
            <a:r>
              <a:rPr lang="en-US" sz="1000" b="1" dirty="0">
                <a:solidFill>
                  <a:srgbClr val="000000"/>
                </a:solidFill>
                <a:latin typeface="Arial" panose="020B0604020202020204" pitchFamily="34" charset="0"/>
                <a:cs typeface="Arial" panose="020B0604020202020204" pitchFamily="34" charset="0"/>
              </a:rPr>
              <a:t>-mutant</a:t>
            </a:r>
            <a:endParaRPr lang="en-GB" sz="1000" b="1" dirty="0">
              <a:solidFill>
                <a:srgbClr val="000000"/>
              </a:solidFill>
              <a:latin typeface="Arial" panose="020B0604020202020204" pitchFamily="34" charset="0"/>
              <a:cs typeface="Arial" panose="020B0604020202020204" pitchFamily="34" charset="0"/>
            </a:endParaRPr>
          </a:p>
        </p:txBody>
      </p:sp>
      <p:cxnSp>
        <p:nvCxnSpPr>
          <p:cNvPr id="235" name="Straight Connector 234">
            <a:extLst>
              <a:ext uri="{FF2B5EF4-FFF2-40B4-BE49-F238E27FC236}">
                <a16:creationId xmlns:a16="http://schemas.microsoft.com/office/drawing/2014/main" id="{808139D4-7A24-97C7-DECB-8C9DBC9476B2}"/>
              </a:ext>
            </a:extLst>
          </p:cNvPr>
          <p:cNvCxnSpPr>
            <a:cxnSpLocks/>
          </p:cNvCxnSpPr>
          <p:nvPr/>
        </p:nvCxnSpPr>
        <p:spPr>
          <a:xfrm rot="10800000" flipV="1">
            <a:off x="9565920" y="2054667"/>
            <a:ext cx="0" cy="1152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cxnSp>
        <p:nvCxnSpPr>
          <p:cNvPr id="236" name="Straight Connector 235">
            <a:extLst>
              <a:ext uri="{FF2B5EF4-FFF2-40B4-BE49-F238E27FC236}">
                <a16:creationId xmlns:a16="http://schemas.microsoft.com/office/drawing/2014/main" id="{35DD8BCF-FA2A-8F91-2613-0F4648C8AC59}"/>
              </a:ext>
            </a:extLst>
          </p:cNvPr>
          <p:cNvCxnSpPr>
            <a:cxnSpLocks/>
          </p:cNvCxnSpPr>
          <p:nvPr/>
        </p:nvCxnSpPr>
        <p:spPr>
          <a:xfrm>
            <a:off x="9864296" y="2625232"/>
            <a:ext cx="0" cy="576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graphicFrame>
        <p:nvGraphicFramePr>
          <p:cNvPr id="237" name="Table 236">
            <a:extLst>
              <a:ext uri="{FF2B5EF4-FFF2-40B4-BE49-F238E27FC236}">
                <a16:creationId xmlns:a16="http://schemas.microsoft.com/office/drawing/2014/main" id="{04DB0967-0C45-7E0B-B616-A19A24813742}"/>
              </a:ext>
            </a:extLst>
          </p:cNvPr>
          <p:cNvGraphicFramePr>
            <a:graphicFrameLocks noGrp="1"/>
          </p:cNvGraphicFramePr>
          <p:nvPr>
            <p:extLst>
              <p:ext uri="{D42A27DB-BD31-4B8C-83A1-F6EECF244321}">
                <p14:modId xmlns:p14="http://schemas.microsoft.com/office/powerpoint/2010/main" val="539774152"/>
              </p:ext>
            </p:extLst>
          </p:nvPr>
        </p:nvGraphicFramePr>
        <p:xfrm>
          <a:off x="5534295" y="1596007"/>
          <a:ext cx="2076661" cy="491760"/>
        </p:xfrm>
        <a:graphic>
          <a:graphicData uri="http://schemas.openxmlformats.org/drawingml/2006/table">
            <a:tbl>
              <a:tblPr firstRow="1" bandRow="1">
                <a:tableStyleId>{69012ECD-51FC-41F1-AA8D-1B2483CD663E}</a:tableStyleId>
              </a:tblPr>
              <a:tblGrid>
                <a:gridCol w="676838">
                  <a:extLst>
                    <a:ext uri="{9D8B030D-6E8A-4147-A177-3AD203B41FA5}">
                      <a16:colId xmlns:a16="http://schemas.microsoft.com/office/drawing/2014/main" val="2828410787"/>
                    </a:ext>
                  </a:extLst>
                </a:gridCol>
                <a:gridCol w="643467">
                  <a:extLst>
                    <a:ext uri="{9D8B030D-6E8A-4147-A177-3AD203B41FA5}">
                      <a16:colId xmlns:a16="http://schemas.microsoft.com/office/drawing/2014/main" val="2235015851"/>
                    </a:ext>
                  </a:extLst>
                </a:gridCol>
                <a:gridCol w="756356">
                  <a:extLst>
                    <a:ext uri="{9D8B030D-6E8A-4147-A177-3AD203B41FA5}">
                      <a16:colId xmlns:a16="http://schemas.microsoft.com/office/drawing/2014/main" val="3509603340"/>
                    </a:ext>
                  </a:extLst>
                </a:gridCol>
              </a:tblGrid>
              <a:tr h="127590">
                <a:tc>
                  <a:txBody>
                    <a:bodyPr/>
                    <a:lstStyle/>
                    <a:p>
                      <a:endParaRPr lang="en-GB" sz="800" dirty="0">
                        <a:solidFill>
                          <a:srgbClr val="000000"/>
                        </a:solidFill>
                      </a:endParaRPr>
                    </a:p>
                  </a:txBody>
                  <a:tcPr marL="36000" marR="36000" marT="18000" marB="36000" anchor="ctr"/>
                </a:tc>
                <a:tc>
                  <a:txBody>
                    <a:bodyPr/>
                    <a:lstStyle/>
                    <a:p>
                      <a:pPr algn="ctr"/>
                      <a:r>
                        <a:rPr lang="en-GB" sz="800" dirty="0" err="1">
                          <a:solidFill>
                            <a:schemeClr val="tx2"/>
                          </a:solidFill>
                        </a:rPr>
                        <a:t>Nivo</a:t>
                      </a:r>
                      <a:r>
                        <a:rPr lang="en-GB" sz="800" dirty="0">
                          <a:solidFill>
                            <a:schemeClr val="tx2"/>
                          </a:solidFill>
                        </a:rPr>
                        <a:t> (n=14)</a:t>
                      </a:r>
                    </a:p>
                  </a:txBody>
                  <a:tcPr marL="36000" marR="36000" marT="18000" marB="36000" anchor="ctr"/>
                </a:tc>
                <a:tc>
                  <a:txBody>
                    <a:bodyPr/>
                    <a:lstStyle/>
                    <a:p>
                      <a:pPr algn="ctr"/>
                      <a:r>
                        <a:rPr lang="en-GB" sz="800" dirty="0">
                          <a:solidFill>
                            <a:schemeClr val="tx2"/>
                          </a:solidFill>
                        </a:rPr>
                        <a:t>PBO (n=12)</a:t>
                      </a:r>
                    </a:p>
                  </a:txBody>
                  <a:tcPr marL="36000" marR="36000" marT="18000" marB="36000" anchor="ctr"/>
                </a:tc>
                <a:extLst>
                  <a:ext uri="{0D108BD9-81ED-4DB2-BD59-A6C34878D82A}">
                    <a16:rowId xmlns:a16="http://schemas.microsoft.com/office/drawing/2014/main" val="1170812184"/>
                  </a:ext>
                </a:extLst>
              </a:tr>
              <a:tr h="127590">
                <a:tc>
                  <a:txBody>
                    <a:bodyPr/>
                    <a:lstStyle/>
                    <a:p>
                      <a:r>
                        <a:rPr lang="en-GB" sz="800" dirty="0" err="1">
                          <a:solidFill>
                            <a:srgbClr val="000000"/>
                          </a:solidFill>
                        </a:rPr>
                        <a:t>mEFS</a:t>
                      </a:r>
                      <a:r>
                        <a:rPr lang="en-GB" sz="800" dirty="0">
                          <a:solidFill>
                            <a:srgbClr val="000000"/>
                          </a:solidFill>
                        </a:rPr>
                        <a:t>, </a:t>
                      </a:r>
                      <a:r>
                        <a:rPr lang="en-GB" sz="800" dirty="0" err="1">
                          <a:solidFill>
                            <a:srgbClr val="000000"/>
                          </a:solidFill>
                        </a:rPr>
                        <a:t>mo</a:t>
                      </a:r>
                      <a:endParaRPr lang="en-GB" sz="800" dirty="0">
                        <a:solidFill>
                          <a:srgbClr val="000000"/>
                        </a:solidFill>
                      </a:endParaRPr>
                    </a:p>
                  </a:txBody>
                  <a:tcPr marL="36000" marR="36000" marT="18000" marB="18000" anchor="ctr"/>
                </a:tc>
                <a:tc>
                  <a:txBody>
                    <a:bodyPr/>
                    <a:lstStyle/>
                    <a:p>
                      <a:pPr algn="ctr"/>
                      <a:r>
                        <a:rPr lang="en-GB" sz="800" dirty="0">
                          <a:solidFill>
                            <a:srgbClr val="000000"/>
                          </a:solidFill>
                        </a:rPr>
                        <a:t>39.3</a:t>
                      </a:r>
                    </a:p>
                  </a:txBody>
                  <a:tcPr marL="36000" marR="36000" marT="18000" marB="18000" anchor="ctr"/>
                </a:tc>
                <a:tc>
                  <a:txBody>
                    <a:bodyPr/>
                    <a:lstStyle/>
                    <a:p>
                      <a:pPr algn="ctr"/>
                      <a:r>
                        <a:rPr lang="en-GB" sz="800" dirty="0">
                          <a:solidFill>
                            <a:srgbClr val="000000"/>
                          </a:solidFill>
                        </a:rPr>
                        <a:t>10.0</a:t>
                      </a:r>
                    </a:p>
                  </a:txBody>
                  <a:tcPr marL="36000" marR="36000" marT="18000" marB="18000" anchor="ctr"/>
                </a:tc>
                <a:extLst>
                  <a:ext uri="{0D108BD9-81ED-4DB2-BD59-A6C34878D82A}">
                    <a16:rowId xmlns:a16="http://schemas.microsoft.com/office/drawing/2014/main" val="3005898156"/>
                  </a:ext>
                </a:extLst>
              </a:tr>
              <a:tr h="127590">
                <a:tc>
                  <a:txBody>
                    <a:bodyPr/>
                    <a:lstStyle/>
                    <a:p>
                      <a:r>
                        <a:rPr lang="en-GB" sz="800" dirty="0">
                          <a:solidFill>
                            <a:srgbClr val="000000"/>
                          </a:solidFill>
                        </a:rPr>
                        <a:t>HR (95%CI)</a:t>
                      </a:r>
                    </a:p>
                  </a:txBody>
                  <a:tcPr marL="36000" marR="36000" marT="18000" marB="18000" anchor="ctr"/>
                </a:tc>
                <a:tc gridSpan="2">
                  <a:txBody>
                    <a:bodyPr/>
                    <a:lstStyle/>
                    <a:p>
                      <a:pPr algn="ctr"/>
                      <a:r>
                        <a:rPr lang="en-GB" sz="800" dirty="0">
                          <a:solidFill>
                            <a:srgbClr val="000000"/>
                          </a:solidFill>
                        </a:rPr>
                        <a:t>0.60 (0.21, 1.74)</a:t>
                      </a:r>
                    </a:p>
                  </a:txBody>
                  <a:tcPr marL="36000" marR="36000" marT="18000" marB="18000" anchor="ctr"/>
                </a:tc>
                <a:tc hMerge="1">
                  <a:txBody>
                    <a:bodyPr/>
                    <a:lstStyle/>
                    <a:p>
                      <a:pPr algn="ctr"/>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graphicFrame>
        <p:nvGraphicFramePr>
          <p:cNvPr id="238" name="Table 237">
            <a:extLst>
              <a:ext uri="{FF2B5EF4-FFF2-40B4-BE49-F238E27FC236}">
                <a16:creationId xmlns:a16="http://schemas.microsoft.com/office/drawing/2014/main" id="{2782BC10-B32C-2803-817A-D62CF445EFAF}"/>
              </a:ext>
            </a:extLst>
          </p:cNvPr>
          <p:cNvGraphicFramePr>
            <a:graphicFrameLocks noGrp="1"/>
          </p:cNvGraphicFramePr>
          <p:nvPr>
            <p:extLst>
              <p:ext uri="{D42A27DB-BD31-4B8C-83A1-F6EECF244321}">
                <p14:modId xmlns:p14="http://schemas.microsoft.com/office/powerpoint/2010/main" val="2662368319"/>
              </p:ext>
            </p:extLst>
          </p:nvPr>
        </p:nvGraphicFramePr>
        <p:xfrm>
          <a:off x="9904632" y="1596007"/>
          <a:ext cx="2076661" cy="491760"/>
        </p:xfrm>
        <a:graphic>
          <a:graphicData uri="http://schemas.openxmlformats.org/drawingml/2006/table">
            <a:tbl>
              <a:tblPr firstRow="1" bandRow="1">
                <a:tableStyleId>{69012ECD-51FC-41F1-AA8D-1B2483CD663E}</a:tableStyleId>
              </a:tblPr>
              <a:tblGrid>
                <a:gridCol w="676838">
                  <a:extLst>
                    <a:ext uri="{9D8B030D-6E8A-4147-A177-3AD203B41FA5}">
                      <a16:colId xmlns:a16="http://schemas.microsoft.com/office/drawing/2014/main" val="2828410787"/>
                    </a:ext>
                  </a:extLst>
                </a:gridCol>
                <a:gridCol w="643467">
                  <a:extLst>
                    <a:ext uri="{9D8B030D-6E8A-4147-A177-3AD203B41FA5}">
                      <a16:colId xmlns:a16="http://schemas.microsoft.com/office/drawing/2014/main" val="2235015851"/>
                    </a:ext>
                  </a:extLst>
                </a:gridCol>
                <a:gridCol w="756356">
                  <a:extLst>
                    <a:ext uri="{9D8B030D-6E8A-4147-A177-3AD203B41FA5}">
                      <a16:colId xmlns:a16="http://schemas.microsoft.com/office/drawing/2014/main" val="3509603340"/>
                    </a:ext>
                  </a:extLst>
                </a:gridCol>
              </a:tblGrid>
              <a:tr h="127590">
                <a:tc>
                  <a:txBody>
                    <a:bodyPr/>
                    <a:lstStyle/>
                    <a:p>
                      <a:endParaRPr lang="en-GB" sz="800" dirty="0">
                        <a:solidFill>
                          <a:srgbClr val="000000"/>
                        </a:solidFill>
                      </a:endParaRPr>
                    </a:p>
                  </a:txBody>
                  <a:tcPr marL="36000" marR="36000" marT="18000" marB="36000" anchor="ctr"/>
                </a:tc>
                <a:tc>
                  <a:txBody>
                    <a:bodyPr/>
                    <a:lstStyle/>
                    <a:p>
                      <a:pPr algn="ctr"/>
                      <a:r>
                        <a:rPr lang="en-GB" sz="800" dirty="0" err="1">
                          <a:solidFill>
                            <a:schemeClr val="tx2"/>
                          </a:solidFill>
                        </a:rPr>
                        <a:t>Nivo</a:t>
                      </a:r>
                      <a:r>
                        <a:rPr lang="en-GB" sz="800" dirty="0">
                          <a:solidFill>
                            <a:schemeClr val="tx2"/>
                          </a:solidFill>
                        </a:rPr>
                        <a:t> (n=10)</a:t>
                      </a:r>
                    </a:p>
                  </a:txBody>
                  <a:tcPr marL="36000" marR="36000" marT="18000" marB="36000" anchor="ctr"/>
                </a:tc>
                <a:tc>
                  <a:txBody>
                    <a:bodyPr/>
                    <a:lstStyle/>
                    <a:p>
                      <a:pPr algn="ctr"/>
                      <a:r>
                        <a:rPr lang="en-GB" sz="800" dirty="0">
                          <a:solidFill>
                            <a:schemeClr val="tx2"/>
                          </a:solidFill>
                        </a:rPr>
                        <a:t>PBO (n=10)</a:t>
                      </a:r>
                    </a:p>
                  </a:txBody>
                  <a:tcPr marL="36000" marR="36000" marT="18000" marB="36000" anchor="ctr"/>
                </a:tc>
                <a:extLst>
                  <a:ext uri="{0D108BD9-81ED-4DB2-BD59-A6C34878D82A}">
                    <a16:rowId xmlns:a16="http://schemas.microsoft.com/office/drawing/2014/main" val="1170812184"/>
                  </a:ext>
                </a:extLst>
              </a:tr>
              <a:tr h="127590">
                <a:tc>
                  <a:txBody>
                    <a:bodyPr/>
                    <a:lstStyle/>
                    <a:p>
                      <a:r>
                        <a:rPr lang="en-GB" sz="800" dirty="0" err="1">
                          <a:solidFill>
                            <a:srgbClr val="000000"/>
                          </a:solidFill>
                        </a:rPr>
                        <a:t>mEFS</a:t>
                      </a:r>
                      <a:r>
                        <a:rPr lang="en-GB" sz="800" dirty="0">
                          <a:solidFill>
                            <a:srgbClr val="000000"/>
                          </a:solidFill>
                        </a:rPr>
                        <a:t>, </a:t>
                      </a:r>
                      <a:r>
                        <a:rPr lang="en-GB" sz="800" dirty="0" err="1">
                          <a:solidFill>
                            <a:srgbClr val="000000"/>
                          </a:solidFill>
                        </a:rPr>
                        <a:t>mo</a:t>
                      </a:r>
                      <a:endParaRPr lang="en-GB" sz="800" dirty="0">
                        <a:solidFill>
                          <a:srgbClr val="000000"/>
                        </a:solidFill>
                      </a:endParaRPr>
                    </a:p>
                  </a:txBody>
                  <a:tcPr marL="36000" marR="36000" marT="18000" marB="18000" anchor="ctr"/>
                </a:tc>
                <a:tc>
                  <a:txBody>
                    <a:bodyPr/>
                    <a:lstStyle/>
                    <a:p>
                      <a:pPr algn="ctr"/>
                      <a:r>
                        <a:rPr lang="en-GB" sz="800" dirty="0">
                          <a:solidFill>
                            <a:srgbClr val="000000"/>
                          </a:solidFill>
                        </a:rPr>
                        <a:t>28.4</a:t>
                      </a:r>
                    </a:p>
                  </a:txBody>
                  <a:tcPr marL="36000" marR="36000" marT="18000" marB="18000" anchor="ctr"/>
                </a:tc>
                <a:tc>
                  <a:txBody>
                    <a:bodyPr/>
                    <a:lstStyle/>
                    <a:p>
                      <a:pPr algn="ctr"/>
                      <a:r>
                        <a:rPr lang="en-GB" sz="800" dirty="0">
                          <a:solidFill>
                            <a:srgbClr val="000000"/>
                          </a:solidFill>
                        </a:rPr>
                        <a:t>12.4</a:t>
                      </a:r>
                    </a:p>
                  </a:txBody>
                  <a:tcPr marL="36000" marR="36000" marT="18000" marB="18000" anchor="ctr"/>
                </a:tc>
                <a:extLst>
                  <a:ext uri="{0D108BD9-81ED-4DB2-BD59-A6C34878D82A}">
                    <a16:rowId xmlns:a16="http://schemas.microsoft.com/office/drawing/2014/main" val="3005898156"/>
                  </a:ext>
                </a:extLst>
              </a:tr>
              <a:tr h="127590">
                <a:tc>
                  <a:txBody>
                    <a:bodyPr/>
                    <a:lstStyle/>
                    <a:p>
                      <a:r>
                        <a:rPr lang="en-GB" sz="800" dirty="0">
                          <a:solidFill>
                            <a:srgbClr val="000000"/>
                          </a:solidFill>
                        </a:rPr>
                        <a:t>HR (95%CI)</a:t>
                      </a:r>
                    </a:p>
                  </a:txBody>
                  <a:tcPr marL="36000" marR="36000" marT="18000" marB="18000" anchor="ctr"/>
                </a:tc>
                <a:tc gridSpan="2">
                  <a:txBody>
                    <a:bodyPr/>
                    <a:lstStyle/>
                    <a:p>
                      <a:pPr algn="ctr"/>
                      <a:r>
                        <a:rPr lang="en-GB" sz="800" dirty="0">
                          <a:solidFill>
                            <a:srgbClr val="000000"/>
                          </a:solidFill>
                        </a:rPr>
                        <a:t>0.63 (0.19, 2.09)</a:t>
                      </a:r>
                    </a:p>
                  </a:txBody>
                  <a:tcPr marL="36000" marR="36000" marT="18000" marB="18000" anchor="ctr"/>
                </a:tc>
                <a:tc hMerge="1">
                  <a:txBody>
                    <a:bodyPr/>
                    <a:lstStyle/>
                    <a:p>
                      <a:pPr algn="ctr"/>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graphicFrame>
        <p:nvGraphicFramePr>
          <p:cNvPr id="239" name="Table 238">
            <a:extLst>
              <a:ext uri="{FF2B5EF4-FFF2-40B4-BE49-F238E27FC236}">
                <a16:creationId xmlns:a16="http://schemas.microsoft.com/office/drawing/2014/main" id="{C2B36539-2740-3A2F-30CC-49F1955E2484}"/>
              </a:ext>
            </a:extLst>
          </p:cNvPr>
          <p:cNvGraphicFramePr>
            <a:graphicFrameLocks noGrp="1"/>
          </p:cNvGraphicFramePr>
          <p:nvPr>
            <p:extLst>
              <p:ext uri="{D42A27DB-BD31-4B8C-83A1-F6EECF244321}">
                <p14:modId xmlns:p14="http://schemas.microsoft.com/office/powerpoint/2010/main" val="1572389493"/>
              </p:ext>
            </p:extLst>
          </p:nvPr>
        </p:nvGraphicFramePr>
        <p:xfrm>
          <a:off x="5534295" y="4119704"/>
          <a:ext cx="2076661" cy="491760"/>
        </p:xfrm>
        <a:graphic>
          <a:graphicData uri="http://schemas.openxmlformats.org/drawingml/2006/table">
            <a:tbl>
              <a:tblPr firstRow="1" bandRow="1">
                <a:tableStyleId>{69012ECD-51FC-41F1-AA8D-1B2483CD663E}</a:tableStyleId>
              </a:tblPr>
              <a:tblGrid>
                <a:gridCol w="676838">
                  <a:extLst>
                    <a:ext uri="{9D8B030D-6E8A-4147-A177-3AD203B41FA5}">
                      <a16:colId xmlns:a16="http://schemas.microsoft.com/office/drawing/2014/main" val="2828410787"/>
                    </a:ext>
                  </a:extLst>
                </a:gridCol>
                <a:gridCol w="643467">
                  <a:extLst>
                    <a:ext uri="{9D8B030D-6E8A-4147-A177-3AD203B41FA5}">
                      <a16:colId xmlns:a16="http://schemas.microsoft.com/office/drawing/2014/main" val="2235015851"/>
                    </a:ext>
                  </a:extLst>
                </a:gridCol>
                <a:gridCol w="756356">
                  <a:extLst>
                    <a:ext uri="{9D8B030D-6E8A-4147-A177-3AD203B41FA5}">
                      <a16:colId xmlns:a16="http://schemas.microsoft.com/office/drawing/2014/main" val="3509603340"/>
                    </a:ext>
                  </a:extLst>
                </a:gridCol>
              </a:tblGrid>
              <a:tr h="127590">
                <a:tc>
                  <a:txBody>
                    <a:bodyPr/>
                    <a:lstStyle/>
                    <a:p>
                      <a:endParaRPr lang="en-GB" sz="800" dirty="0">
                        <a:solidFill>
                          <a:srgbClr val="000000"/>
                        </a:solidFill>
                      </a:endParaRPr>
                    </a:p>
                  </a:txBody>
                  <a:tcPr marL="36000" marR="36000" marT="18000" marB="36000" anchor="ctr"/>
                </a:tc>
                <a:tc>
                  <a:txBody>
                    <a:bodyPr/>
                    <a:lstStyle/>
                    <a:p>
                      <a:pPr algn="ctr"/>
                      <a:r>
                        <a:rPr lang="en-GB" sz="800" dirty="0" err="1">
                          <a:solidFill>
                            <a:schemeClr val="tx2"/>
                          </a:solidFill>
                        </a:rPr>
                        <a:t>Nivo</a:t>
                      </a:r>
                      <a:r>
                        <a:rPr lang="en-GB" sz="800" dirty="0">
                          <a:solidFill>
                            <a:schemeClr val="tx2"/>
                          </a:solidFill>
                        </a:rPr>
                        <a:t> (n=84)</a:t>
                      </a:r>
                    </a:p>
                  </a:txBody>
                  <a:tcPr marL="36000" marR="36000" marT="18000" marB="36000" anchor="ctr"/>
                </a:tc>
                <a:tc>
                  <a:txBody>
                    <a:bodyPr/>
                    <a:lstStyle/>
                    <a:p>
                      <a:pPr algn="ctr"/>
                      <a:r>
                        <a:rPr lang="en-GB" sz="800" dirty="0">
                          <a:solidFill>
                            <a:schemeClr val="tx2"/>
                          </a:solidFill>
                        </a:rPr>
                        <a:t>PBO (n=80)</a:t>
                      </a:r>
                    </a:p>
                  </a:txBody>
                  <a:tcPr marL="36000" marR="36000" marT="18000" marB="36000" anchor="ctr"/>
                </a:tc>
                <a:extLst>
                  <a:ext uri="{0D108BD9-81ED-4DB2-BD59-A6C34878D82A}">
                    <a16:rowId xmlns:a16="http://schemas.microsoft.com/office/drawing/2014/main" val="1170812184"/>
                  </a:ext>
                </a:extLst>
              </a:tr>
              <a:tr h="127590">
                <a:tc>
                  <a:txBody>
                    <a:bodyPr/>
                    <a:lstStyle/>
                    <a:p>
                      <a:r>
                        <a:rPr lang="en-GB" sz="800" dirty="0" err="1">
                          <a:solidFill>
                            <a:srgbClr val="000000"/>
                          </a:solidFill>
                        </a:rPr>
                        <a:t>mEFS</a:t>
                      </a:r>
                      <a:r>
                        <a:rPr lang="en-GB" sz="800" dirty="0">
                          <a:solidFill>
                            <a:srgbClr val="000000"/>
                          </a:solidFill>
                        </a:rPr>
                        <a:t>, </a:t>
                      </a:r>
                      <a:r>
                        <a:rPr lang="en-GB" sz="800" dirty="0" err="1">
                          <a:solidFill>
                            <a:srgbClr val="000000"/>
                          </a:solidFill>
                        </a:rPr>
                        <a:t>mo</a:t>
                      </a:r>
                      <a:endParaRPr lang="en-GB" sz="800" dirty="0">
                        <a:solidFill>
                          <a:srgbClr val="000000"/>
                        </a:solidFill>
                      </a:endParaRPr>
                    </a:p>
                  </a:txBody>
                  <a:tcPr marL="36000" marR="36000" marT="18000" marB="18000" anchor="ctr"/>
                </a:tc>
                <a:tc>
                  <a:txBody>
                    <a:bodyPr/>
                    <a:lstStyle/>
                    <a:p>
                      <a:pPr algn="ctr"/>
                      <a:r>
                        <a:rPr lang="en-GB" sz="800" dirty="0">
                          <a:solidFill>
                            <a:srgbClr val="000000"/>
                          </a:solidFill>
                        </a:rPr>
                        <a:t>42.1</a:t>
                      </a:r>
                    </a:p>
                  </a:txBody>
                  <a:tcPr marL="36000" marR="36000" marT="18000" marB="18000" anchor="ctr"/>
                </a:tc>
                <a:tc>
                  <a:txBody>
                    <a:bodyPr/>
                    <a:lstStyle/>
                    <a:p>
                      <a:pPr algn="ctr"/>
                      <a:r>
                        <a:rPr lang="en-GB" sz="800" dirty="0">
                          <a:solidFill>
                            <a:srgbClr val="000000"/>
                          </a:solidFill>
                        </a:rPr>
                        <a:t>16.3</a:t>
                      </a:r>
                    </a:p>
                  </a:txBody>
                  <a:tcPr marL="36000" marR="36000" marT="18000" marB="18000" anchor="ctr"/>
                </a:tc>
                <a:extLst>
                  <a:ext uri="{0D108BD9-81ED-4DB2-BD59-A6C34878D82A}">
                    <a16:rowId xmlns:a16="http://schemas.microsoft.com/office/drawing/2014/main" val="3005898156"/>
                  </a:ext>
                </a:extLst>
              </a:tr>
              <a:tr h="127590">
                <a:tc>
                  <a:txBody>
                    <a:bodyPr/>
                    <a:lstStyle/>
                    <a:p>
                      <a:r>
                        <a:rPr lang="en-GB" sz="800" dirty="0">
                          <a:solidFill>
                            <a:srgbClr val="000000"/>
                          </a:solidFill>
                        </a:rPr>
                        <a:t>HR (95%CI)</a:t>
                      </a:r>
                    </a:p>
                  </a:txBody>
                  <a:tcPr marL="36000" marR="36000" marT="18000" marB="18000" anchor="ctr"/>
                </a:tc>
                <a:tc gridSpan="2">
                  <a:txBody>
                    <a:bodyPr/>
                    <a:lstStyle/>
                    <a:p>
                      <a:pPr algn="ctr"/>
                      <a:r>
                        <a:rPr lang="en-GB" sz="800" dirty="0">
                          <a:solidFill>
                            <a:srgbClr val="000000"/>
                          </a:solidFill>
                        </a:rPr>
                        <a:t>0.64 (0.41, 1.01)</a:t>
                      </a:r>
                    </a:p>
                  </a:txBody>
                  <a:tcPr marL="36000" marR="36000" marT="18000" marB="18000" anchor="ctr"/>
                </a:tc>
                <a:tc hMerge="1">
                  <a:txBody>
                    <a:bodyPr/>
                    <a:lstStyle/>
                    <a:p>
                      <a:pPr algn="ctr"/>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graphicFrame>
        <p:nvGraphicFramePr>
          <p:cNvPr id="240" name="Table 239">
            <a:extLst>
              <a:ext uri="{FF2B5EF4-FFF2-40B4-BE49-F238E27FC236}">
                <a16:creationId xmlns:a16="http://schemas.microsoft.com/office/drawing/2014/main" id="{252D2CB0-6926-9CE8-27DA-F6075BB27409}"/>
              </a:ext>
            </a:extLst>
          </p:cNvPr>
          <p:cNvGraphicFramePr>
            <a:graphicFrameLocks noGrp="1"/>
          </p:cNvGraphicFramePr>
          <p:nvPr>
            <p:extLst>
              <p:ext uri="{D42A27DB-BD31-4B8C-83A1-F6EECF244321}">
                <p14:modId xmlns:p14="http://schemas.microsoft.com/office/powerpoint/2010/main" val="1047684096"/>
              </p:ext>
            </p:extLst>
          </p:nvPr>
        </p:nvGraphicFramePr>
        <p:xfrm>
          <a:off x="9904632" y="4119704"/>
          <a:ext cx="2076661" cy="491760"/>
        </p:xfrm>
        <a:graphic>
          <a:graphicData uri="http://schemas.openxmlformats.org/drawingml/2006/table">
            <a:tbl>
              <a:tblPr firstRow="1" bandRow="1">
                <a:tableStyleId>{69012ECD-51FC-41F1-AA8D-1B2483CD663E}</a:tableStyleId>
              </a:tblPr>
              <a:tblGrid>
                <a:gridCol w="676838">
                  <a:extLst>
                    <a:ext uri="{9D8B030D-6E8A-4147-A177-3AD203B41FA5}">
                      <a16:colId xmlns:a16="http://schemas.microsoft.com/office/drawing/2014/main" val="2828410787"/>
                    </a:ext>
                  </a:extLst>
                </a:gridCol>
                <a:gridCol w="643467">
                  <a:extLst>
                    <a:ext uri="{9D8B030D-6E8A-4147-A177-3AD203B41FA5}">
                      <a16:colId xmlns:a16="http://schemas.microsoft.com/office/drawing/2014/main" val="2235015851"/>
                    </a:ext>
                  </a:extLst>
                </a:gridCol>
                <a:gridCol w="756356">
                  <a:extLst>
                    <a:ext uri="{9D8B030D-6E8A-4147-A177-3AD203B41FA5}">
                      <a16:colId xmlns:a16="http://schemas.microsoft.com/office/drawing/2014/main" val="3509603340"/>
                    </a:ext>
                  </a:extLst>
                </a:gridCol>
              </a:tblGrid>
              <a:tr h="127590">
                <a:tc>
                  <a:txBody>
                    <a:bodyPr/>
                    <a:lstStyle/>
                    <a:p>
                      <a:endParaRPr lang="en-GB" sz="800" dirty="0">
                        <a:solidFill>
                          <a:srgbClr val="000000"/>
                        </a:solidFill>
                      </a:endParaRPr>
                    </a:p>
                  </a:txBody>
                  <a:tcPr marL="36000" marR="36000" marT="18000" marB="36000" anchor="ctr"/>
                </a:tc>
                <a:tc>
                  <a:txBody>
                    <a:bodyPr/>
                    <a:lstStyle/>
                    <a:p>
                      <a:pPr algn="ctr"/>
                      <a:r>
                        <a:rPr lang="en-GB" sz="800" dirty="0" err="1">
                          <a:solidFill>
                            <a:schemeClr val="tx2"/>
                          </a:solidFill>
                        </a:rPr>
                        <a:t>Nivo</a:t>
                      </a:r>
                      <a:r>
                        <a:rPr lang="en-GB" sz="800" dirty="0">
                          <a:solidFill>
                            <a:schemeClr val="tx2"/>
                          </a:solidFill>
                        </a:rPr>
                        <a:t> (n=88)</a:t>
                      </a:r>
                    </a:p>
                  </a:txBody>
                  <a:tcPr marL="36000" marR="36000" marT="18000" marB="36000" anchor="ctr"/>
                </a:tc>
                <a:tc>
                  <a:txBody>
                    <a:bodyPr/>
                    <a:lstStyle/>
                    <a:p>
                      <a:pPr algn="ctr"/>
                      <a:r>
                        <a:rPr lang="en-GB" sz="800" dirty="0">
                          <a:solidFill>
                            <a:schemeClr val="tx2"/>
                          </a:solidFill>
                        </a:rPr>
                        <a:t>PBO (n=82)</a:t>
                      </a:r>
                    </a:p>
                  </a:txBody>
                  <a:tcPr marL="36000" marR="36000" marT="18000" marB="36000" anchor="ctr"/>
                </a:tc>
                <a:extLst>
                  <a:ext uri="{0D108BD9-81ED-4DB2-BD59-A6C34878D82A}">
                    <a16:rowId xmlns:a16="http://schemas.microsoft.com/office/drawing/2014/main" val="1170812184"/>
                  </a:ext>
                </a:extLst>
              </a:tr>
              <a:tr h="127590">
                <a:tc>
                  <a:txBody>
                    <a:bodyPr/>
                    <a:lstStyle/>
                    <a:p>
                      <a:r>
                        <a:rPr lang="en-GB" sz="800" dirty="0" err="1">
                          <a:solidFill>
                            <a:srgbClr val="000000"/>
                          </a:solidFill>
                        </a:rPr>
                        <a:t>mEFS</a:t>
                      </a:r>
                      <a:r>
                        <a:rPr lang="en-GB" sz="800" dirty="0">
                          <a:solidFill>
                            <a:srgbClr val="000000"/>
                          </a:solidFill>
                        </a:rPr>
                        <a:t>, </a:t>
                      </a:r>
                      <a:r>
                        <a:rPr lang="en-GB" sz="800" dirty="0" err="1">
                          <a:solidFill>
                            <a:srgbClr val="000000"/>
                          </a:solidFill>
                        </a:rPr>
                        <a:t>mo</a:t>
                      </a:r>
                      <a:endParaRPr lang="en-GB" sz="800" dirty="0">
                        <a:solidFill>
                          <a:srgbClr val="000000"/>
                        </a:solidFill>
                      </a:endParaRPr>
                    </a:p>
                  </a:txBody>
                  <a:tcPr marL="36000" marR="36000" marT="18000" marB="18000" anchor="ctr"/>
                </a:tc>
                <a:tc>
                  <a:txBody>
                    <a:bodyPr/>
                    <a:lstStyle/>
                    <a:p>
                      <a:pPr algn="ctr"/>
                      <a:r>
                        <a:rPr lang="en-GB" sz="800" dirty="0">
                          <a:solidFill>
                            <a:srgbClr val="000000"/>
                          </a:solidFill>
                        </a:rPr>
                        <a:t>42.1</a:t>
                      </a:r>
                    </a:p>
                  </a:txBody>
                  <a:tcPr marL="36000" marR="36000" marT="18000" marB="18000" anchor="ctr"/>
                </a:tc>
                <a:tc>
                  <a:txBody>
                    <a:bodyPr/>
                    <a:lstStyle/>
                    <a:p>
                      <a:pPr algn="ctr"/>
                      <a:r>
                        <a:rPr lang="en-GB" sz="800" dirty="0">
                          <a:solidFill>
                            <a:srgbClr val="000000"/>
                          </a:solidFill>
                        </a:rPr>
                        <a:t>16.3</a:t>
                      </a:r>
                    </a:p>
                  </a:txBody>
                  <a:tcPr marL="36000" marR="36000" marT="18000" marB="18000" anchor="ctr"/>
                </a:tc>
                <a:extLst>
                  <a:ext uri="{0D108BD9-81ED-4DB2-BD59-A6C34878D82A}">
                    <a16:rowId xmlns:a16="http://schemas.microsoft.com/office/drawing/2014/main" val="3005898156"/>
                  </a:ext>
                </a:extLst>
              </a:tr>
              <a:tr h="0">
                <a:tc>
                  <a:txBody>
                    <a:bodyPr/>
                    <a:lstStyle/>
                    <a:p>
                      <a:r>
                        <a:rPr lang="en-GB" sz="800" dirty="0">
                          <a:solidFill>
                            <a:srgbClr val="000000"/>
                          </a:solidFill>
                        </a:rPr>
                        <a:t>HR (95%CI)</a:t>
                      </a:r>
                    </a:p>
                  </a:txBody>
                  <a:tcPr marL="36000" marR="36000" marT="18000" marB="18000" anchor="ctr"/>
                </a:tc>
                <a:tc gridSpan="2">
                  <a:txBody>
                    <a:bodyPr/>
                    <a:lstStyle/>
                    <a:p>
                      <a:pPr algn="ctr"/>
                      <a:r>
                        <a:rPr lang="en-GB" sz="800" dirty="0">
                          <a:solidFill>
                            <a:srgbClr val="000000"/>
                          </a:solidFill>
                        </a:rPr>
                        <a:t>0.65 (0.42, 1.01)</a:t>
                      </a:r>
                    </a:p>
                  </a:txBody>
                  <a:tcPr marL="36000" marR="36000" marT="18000" marB="18000" anchor="ctr"/>
                </a:tc>
                <a:tc hMerge="1">
                  <a:txBody>
                    <a:bodyPr/>
                    <a:lstStyle/>
                    <a:p>
                      <a:pPr algn="ctr"/>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grpSp>
        <p:nvGrpSpPr>
          <p:cNvPr id="241" name="Group 240">
            <a:extLst>
              <a:ext uri="{FF2B5EF4-FFF2-40B4-BE49-F238E27FC236}">
                <a16:creationId xmlns:a16="http://schemas.microsoft.com/office/drawing/2014/main" id="{1618AA34-4590-1F6D-FD03-7951E59784E9}"/>
              </a:ext>
            </a:extLst>
          </p:cNvPr>
          <p:cNvGrpSpPr/>
          <p:nvPr/>
        </p:nvGrpSpPr>
        <p:grpSpPr>
          <a:xfrm>
            <a:off x="734168" y="1904235"/>
            <a:ext cx="2376535" cy="914215"/>
            <a:chOff x="11888788" y="2996625"/>
            <a:chExt cx="2376535" cy="914215"/>
          </a:xfrm>
        </p:grpSpPr>
        <p:sp>
          <p:nvSpPr>
            <p:cNvPr id="242" name="Free-form: Shape 241">
              <a:extLst>
                <a:ext uri="{FF2B5EF4-FFF2-40B4-BE49-F238E27FC236}">
                  <a16:creationId xmlns:a16="http://schemas.microsoft.com/office/drawing/2014/main" id="{367E6756-9383-0884-ABD2-20107E3F8868}"/>
                </a:ext>
              </a:extLst>
            </p:cNvPr>
            <p:cNvSpPr/>
            <p:nvPr/>
          </p:nvSpPr>
          <p:spPr>
            <a:xfrm>
              <a:off x="11888788" y="2996625"/>
              <a:ext cx="2376535" cy="872339"/>
            </a:xfrm>
            <a:custGeom>
              <a:avLst/>
              <a:gdLst>
                <a:gd name="csX0" fmla="*/ 2376535 w 2376535"/>
                <a:gd name="csY0" fmla="*/ 872339 h 872339"/>
                <a:gd name="csX1" fmla="*/ 1457039 w 2376535"/>
                <a:gd name="csY1" fmla="*/ 872339 h 872339"/>
                <a:gd name="csX2" fmla="*/ 1457039 w 2376535"/>
                <a:gd name="csY2" fmla="*/ 763886 h 872339"/>
                <a:gd name="csX3" fmla="*/ 1358017 w 2376535"/>
                <a:gd name="csY3" fmla="*/ 763886 h 872339"/>
                <a:gd name="csX4" fmla="*/ 1358017 w 2376535"/>
                <a:gd name="csY4" fmla="*/ 641287 h 872339"/>
                <a:gd name="csX5" fmla="*/ 1296724 w 2376535"/>
                <a:gd name="csY5" fmla="*/ 641287 h 872339"/>
                <a:gd name="csX6" fmla="*/ 1296724 w 2376535"/>
                <a:gd name="csY6" fmla="*/ 542265 h 872339"/>
                <a:gd name="csX7" fmla="*/ 1240136 w 2376535"/>
                <a:gd name="csY7" fmla="*/ 542265 h 872339"/>
                <a:gd name="csX8" fmla="*/ 1240136 w 2376535"/>
                <a:gd name="csY8" fmla="*/ 452674 h 872339"/>
                <a:gd name="csX9" fmla="*/ 660148 w 2376535"/>
                <a:gd name="csY9" fmla="*/ 452674 h 872339"/>
                <a:gd name="csX10" fmla="*/ 660148 w 2376535"/>
                <a:gd name="csY10" fmla="*/ 344220 h 872339"/>
                <a:gd name="csX11" fmla="*/ 297067 w 2376535"/>
                <a:gd name="csY11" fmla="*/ 344220 h 872339"/>
                <a:gd name="csX12" fmla="*/ 297067 w 2376535"/>
                <a:gd name="csY12" fmla="*/ 259344 h 872339"/>
                <a:gd name="csX13" fmla="*/ 141461 w 2376535"/>
                <a:gd name="csY13" fmla="*/ 259344 h 872339"/>
                <a:gd name="csX14" fmla="*/ 141461 w 2376535"/>
                <a:gd name="csY14" fmla="*/ 80161 h 872339"/>
                <a:gd name="csX15" fmla="*/ 75446 w 2376535"/>
                <a:gd name="csY15" fmla="*/ 80161 h 872339"/>
                <a:gd name="csX16" fmla="*/ 75446 w 2376535"/>
                <a:gd name="csY16" fmla="*/ 0 h 872339"/>
                <a:gd name="csX17" fmla="*/ 0 w 2376535"/>
                <a:gd name="csY17" fmla="*/ 0 h 87233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Lst>
              <a:rect l="l" t="t" r="r" b="b"/>
              <a:pathLst>
                <a:path w="2376535" h="872339">
                  <a:moveTo>
                    <a:pt x="2376535" y="872339"/>
                  </a:moveTo>
                  <a:lnTo>
                    <a:pt x="1457039" y="872339"/>
                  </a:lnTo>
                  <a:lnTo>
                    <a:pt x="1457039" y="763886"/>
                  </a:lnTo>
                  <a:lnTo>
                    <a:pt x="1358017" y="763886"/>
                  </a:lnTo>
                  <a:lnTo>
                    <a:pt x="1358017" y="641287"/>
                  </a:lnTo>
                  <a:lnTo>
                    <a:pt x="1296724" y="641287"/>
                  </a:lnTo>
                  <a:lnTo>
                    <a:pt x="1296724" y="542265"/>
                  </a:lnTo>
                  <a:lnTo>
                    <a:pt x="1240136" y="542265"/>
                  </a:lnTo>
                  <a:lnTo>
                    <a:pt x="1240136" y="452674"/>
                  </a:lnTo>
                  <a:lnTo>
                    <a:pt x="660148" y="452674"/>
                  </a:lnTo>
                  <a:lnTo>
                    <a:pt x="660148" y="344220"/>
                  </a:lnTo>
                  <a:lnTo>
                    <a:pt x="297067" y="344220"/>
                  </a:lnTo>
                  <a:lnTo>
                    <a:pt x="297067" y="259344"/>
                  </a:lnTo>
                  <a:lnTo>
                    <a:pt x="141461" y="259344"/>
                  </a:lnTo>
                  <a:lnTo>
                    <a:pt x="141461" y="80161"/>
                  </a:lnTo>
                  <a:lnTo>
                    <a:pt x="75446" y="80161"/>
                  </a:lnTo>
                  <a:lnTo>
                    <a:pt x="75446" y="0"/>
                  </a:lnTo>
                  <a:lnTo>
                    <a:pt x="0" y="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nvGrpSpPr>
            <p:cNvPr id="243" name="Group 242">
              <a:extLst>
                <a:ext uri="{FF2B5EF4-FFF2-40B4-BE49-F238E27FC236}">
                  <a16:creationId xmlns:a16="http://schemas.microsoft.com/office/drawing/2014/main" id="{0E744D8E-DCBD-FB4B-5CB3-A3F03E98E156}"/>
                </a:ext>
              </a:extLst>
            </p:cNvPr>
            <p:cNvGrpSpPr/>
            <p:nvPr/>
          </p:nvGrpSpPr>
          <p:grpSpPr>
            <a:xfrm>
              <a:off x="12207166" y="3309937"/>
              <a:ext cx="2036253" cy="600903"/>
              <a:chOff x="12207166" y="3309937"/>
              <a:chExt cx="2036253" cy="600903"/>
            </a:xfrm>
          </p:grpSpPr>
          <p:sp>
            <p:nvSpPr>
              <p:cNvPr id="245" name="Free-form: Shape 244">
                <a:extLst>
                  <a:ext uri="{FF2B5EF4-FFF2-40B4-BE49-F238E27FC236}">
                    <a16:creationId xmlns:a16="http://schemas.microsoft.com/office/drawing/2014/main" id="{04A3E527-3B4B-E697-E698-AB2BEA182994}"/>
                  </a:ext>
                </a:extLst>
              </p:cNvPr>
              <p:cNvSpPr/>
              <p:nvPr/>
            </p:nvSpPr>
            <p:spPr>
              <a:xfrm>
                <a:off x="12207166" y="3309937"/>
                <a:ext cx="36000"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46" name="Free-form: Shape 245">
                <a:extLst>
                  <a:ext uri="{FF2B5EF4-FFF2-40B4-BE49-F238E27FC236}">
                    <a16:creationId xmlns:a16="http://schemas.microsoft.com/office/drawing/2014/main" id="{20CDD86E-8C55-FE37-F56D-94CCF1BD4F06}"/>
                  </a:ext>
                </a:extLst>
              </p:cNvPr>
              <p:cNvSpPr/>
              <p:nvPr/>
            </p:nvSpPr>
            <p:spPr>
              <a:xfrm>
                <a:off x="14207419" y="3843337"/>
                <a:ext cx="36000" cy="67503"/>
              </a:xfrm>
              <a:custGeom>
                <a:avLst/>
                <a:gdLst>
                  <a:gd name="csX0" fmla="*/ 0 w 9525"/>
                  <a:gd name="csY0" fmla="*/ 0 h 67503"/>
                  <a:gd name="csX1" fmla="*/ 0 w 9525"/>
                  <a:gd name="csY1" fmla="*/ 67504 h 67503"/>
                </a:gdLst>
                <a:ahLst/>
                <a:cxnLst>
                  <a:cxn ang="0">
                    <a:pos x="csX0" y="csY0"/>
                  </a:cxn>
                  <a:cxn ang="0">
                    <a:pos x="csX1" y="csY1"/>
                  </a:cxn>
                </a:cxnLst>
                <a:rect l="l" t="t" r="r" b="b"/>
                <a:pathLst>
                  <a:path w="9525" h="67503">
                    <a:moveTo>
                      <a:pt x="0" y="0"/>
                    </a:moveTo>
                    <a:lnTo>
                      <a:pt x="0" y="67504"/>
                    </a:lnTo>
                  </a:path>
                </a:pathLst>
              </a:custGeom>
              <a:solidFill>
                <a:srgbClr val="EAEAEA"/>
              </a:solid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grpSp>
      <p:sp>
        <p:nvSpPr>
          <p:cNvPr id="247" name="Graphic 1217">
            <a:extLst>
              <a:ext uri="{FF2B5EF4-FFF2-40B4-BE49-F238E27FC236}">
                <a16:creationId xmlns:a16="http://schemas.microsoft.com/office/drawing/2014/main" id="{091F000C-3C39-A07A-E7CD-2F106860E293}"/>
              </a:ext>
            </a:extLst>
          </p:cNvPr>
          <p:cNvSpPr/>
          <p:nvPr/>
        </p:nvSpPr>
        <p:spPr>
          <a:xfrm>
            <a:off x="716583" y="1903248"/>
            <a:ext cx="2456697" cy="891199"/>
          </a:xfrm>
          <a:custGeom>
            <a:avLst/>
            <a:gdLst>
              <a:gd name="csX0" fmla="*/ 2456698 w 2456697"/>
              <a:gd name="csY0" fmla="*/ 891200 h 891199"/>
              <a:gd name="csX1" fmla="*/ 1598505 w 2456697"/>
              <a:gd name="csY1" fmla="*/ 891200 h 891199"/>
              <a:gd name="csX2" fmla="*/ 1598505 w 2456697"/>
              <a:gd name="csY2" fmla="*/ 782747 h 891199"/>
              <a:gd name="csX3" fmla="*/ 1042092 w 2456697"/>
              <a:gd name="csY3" fmla="*/ 782747 h 891199"/>
              <a:gd name="csX4" fmla="*/ 1042092 w 2456697"/>
              <a:gd name="csY4" fmla="*/ 707302 h 891199"/>
              <a:gd name="csX5" fmla="*/ 985504 w 2456697"/>
              <a:gd name="csY5" fmla="*/ 707302 h 891199"/>
              <a:gd name="csX6" fmla="*/ 985504 w 2456697"/>
              <a:gd name="csY6" fmla="*/ 627141 h 891199"/>
              <a:gd name="csX7" fmla="*/ 707302 w 2456697"/>
              <a:gd name="csY7" fmla="*/ 627141 h 891199"/>
              <a:gd name="csX8" fmla="*/ 707302 w 2456697"/>
              <a:gd name="csY8" fmla="*/ 570557 h 891199"/>
              <a:gd name="csX9" fmla="*/ 542265 w 2456697"/>
              <a:gd name="csY9" fmla="*/ 570557 h 891199"/>
              <a:gd name="csX10" fmla="*/ 542265 w 2456697"/>
              <a:gd name="csY10" fmla="*/ 480965 h 891199"/>
              <a:gd name="csX11" fmla="*/ 518688 w 2456697"/>
              <a:gd name="csY11" fmla="*/ 480965 h 891199"/>
              <a:gd name="csX12" fmla="*/ 518688 w 2456697"/>
              <a:gd name="csY12" fmla="*/ 405519 h 891199"/>
              <a:gd name="csX13" fmla="*/ 476250 w 2456697"/>
              <a:gd name="csY13" fmla="*/ 405519 h 891199"/>
              <a:gd name="csX14" fmla="*/ 476250 w 2456697"/>
              <a:gd name="csY14" fmla="*/ 339505 h 891199"/>
              <a:gd name="csX15" fmla="*/ 386659 w 2456697"/>
              <a:gd name="csY15" fmla="*/ 339505 h 891199"/>
              <a:gd name="csX16" fmla="*/ 386659 w 2456697"/>
              <a:gd name="csY16" fmla="*/ 268775 h 891199"/>
              <a:gd name="csX17" fmla="*/ 278205 w 2456697"/>
              <a:gd name="csY17" fmla="*/ 268775 h 891199"/>
              <a:gd name="csX18" fmla="*/ 278205 w 2456697"/>
              <a:gd name="csY18" fmla="*/ 202760 h 891199"/>
              <a:gd name="csX19" fmla="*/ 160322 w 2456697"/>
              <a:gd name="csY19" fmla="*/ 202760 h 891199"/>
              <a:gd name="csX20" fmla="*/ 160322 w 2456697"/>
              <a:gd name="csY20" fmla="*/ 75446 h 891199"/>
              <a:gd name="csX21" fmla="*/ 99022 w 2456697"/>
              <a:gd name="csY21" fmla="*/ 75446 h 891199"/>
              <a:gd name="csX22" fmla="*/ 99022 w 2456697"/>
              <a:gd name="csY22" fmla="*/ 0 h 891199"/>
              <a:gd name="csX23" fmla="*/ 0 w 2456697"/>
              <a:gd name="csY23" fmla="*/ 0 h 89119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Lst>
            <a:rect l="l" t="t" r="r" b="b"/>
            <a:pathLst>
              <a:path w="2456697" h="891199">
                <a:moveTo>
                  <a:pt x="2456698" y="891200"/>
                </a:moveTo>
                <a:lnTo>
                  <a:pt x="1598505" y="891200"/>
                </a:lnTo>
                <a:lnTo>
                  <a:pt x="1598505" y="782747"/>
                </a:lnTo>
                <a:lnTo>
                  <a:pt x="1042092" y="782747"/>
                </a:lnTo>
                <a:lnTo>
                  <a:pt x="1042092" y="707302"/>
                </a:lnTo>
                <a:lnTo>
                  <a:pt x="985504" y="707302"/>
                </a:lnTo>
                <a:lnTo>
                  <a:pt x="985504" y="627141"/>
                </a:lnTo>
                <a:lnTo>
                  <a:pt x="707302" y="627141"/>
                </a:lnTo>
                <a:lnTo>
                  <a:pt x="707302" y="570557"/>
                </a:lnTo>
                <a:lnTo>
                  <a:pt x="542265" y="570557"/>
                </a:lnTo>
                <a:lnTo>
                  <a:pt x="542265" y="480965"/>
                </a:lnTo>
                <a:lnTo>
                  <a:pt x="518688" y="480965"/>
                </a:lnTo>
                <a:lnTo>
                  <a:pt x="518688" y="405519"/>
                </a:lnTo>
                <a:lnTo>
                  <a:pt x="476250" y="405519"/>
                </a:lnTo>
                <a:lnTo>
                  <a:pt x="476250" y="339505"/>
                </a:lnTo>
                <a:lnTo>
                  <a:pt x="386659" y="339505"/>
                </a:lnTo>
                <a:lnTo>
                  <a:pt x="386659" y="268775"/>
                </a:lnTo>
                <a:lnTo>
                  <a:pt x="278205" y="268775"/>
                </a:lnTo>
                <a:lnTo>
                  <a:pt x="278205" y="202760"/>
                </a:lnTo>
                <a:lnTo>
                  <a:pt x="160322" y="202760"/>
                </a:lnTo>
                <a:lnTo>
                  <a:pt x="160322" y="75446"/>
                </a:lnTo>
                <a:lnTo>
                  <a:pt x="99022" y="75446"/>
                </a:lnTo>
                <a:lnTo>
                  <a:pt x="99022" y="0"/>
                </a:lnTo>
                <a:lnTo>
                  <a:pt x="0" y="0"/>
                </a:lnTo>
              </a:path>
            </a:pathLst>
          </a:custGeom>
          <a:noFill/>
          <a:ln w="12700" cap="flat">
            <a:solidFill>
              <a:schemeClr val="accent1">
                <a:alpha val="99000"/>
              </a:schemeClr>
            </a:solidFill>
            <a:prstDash val="solid"/>
            <a:miter/>
          </a:ln>
        </p:spPr>
        <p:txBody>
          <a:bodyPr/>
          <a:lstStyle/>
          <a:p>
            <a:endParaRPr lang="en-GB" dirty="0">
              <a:latin typeface="Arial" panose="020B0604020202020204" pitchFamily="34" charset="0"/>
              <a:cs typeface="Arial" panose="020B0604020202020204" pitchFamily="34" charset="0"/>
            </a:endParaRPr>
          </a:p>
        </p:txBody>
      </p:sp>
      <p:sp>
        <p:nvSpPr>
          <p:cNvPr id="249" name="Freeform 21">
            <a:extLst>
              <a:ext uri="{FF2B5EF4-FFF2-40B4-BE49-F238E27FC236}">
                <a16:creationId xmlns:a16="http://schemas.microsoft.com/office/drawing/2014/main" id="{641791B3-F027-6667-F739-09E4017C9280}"/>
              </a:ext>
            </a:extLst>
          </p:cNvPr>
          <p:cNvSpPr>
            <a:spLocks/>
          </p:cNvSpPr>
          <p:nvPr/>
        </p:nvSpPr>
        <p:spPr bwMode="auto">
          <a:xfrm>
            <a:off x="719260" y="4432215"/>
            <a:ext cx="2993486" cy="129886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270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000000"/>
              </a:solidFill>
              <a:latin typeface="Arial" panose="020B0604020202020204" pitchFamily="34" charset="0"/>
              <a:cs typeface="Arial" panose="020B0604020202020204" pitchFamily="34" charset="0"/>
            </a:endParaRPr>
          </a:p>
        </p:txBody>
      </p:sp>
      <p:grpSp>
        <p:nvGrpSpPr>
          <p:cNvPr id="250" name="Group 249">
            <a:extLst>
              <a:ext uri="{FF2B5EF4-FFF2-40B4-BE49-F238E27FC236}">
                <a16:creationId xmlns:a16="http://schemas.microsoft.com/office/drawing/2014/main" id="{33C10C76-14D5-3349-EAC4-225589225955}"/>
              </a:ext>
            </a:extLst>
          </p:cNvPr>
          <p:cNvGrpSpPr/>
          <p:nvPr/>
        </p:nvGrpSpPr>
        <p:grpSpPr>
          <a:xfrm>
            <a:off x="315923" y="4330706"/>
            <a:ext cx="410686" cy="1242917"/>
            <a:chOff x="569034" y="2194291"/>
            <a:chExt cx="410686" cy="2537191"/>
          </a:xfrm>
        </p:grpSpPr>
        <p:sp>
          <p:nvSpPr>
            <p:cNvPr id="356" name="TextBox 355">
              <a:extLst>
                <a:ext uri="{FF2B5EF4-FFF2-40B4-BE49-F238E27FC236}">
                  <a16:creationId xmlns:a16="http://schemas.microsoft.com/office/drawing/2014/main" id="{7AC336C0-8765-2D90-9143-9ECADE9F01EC}"/>
                </a:ext>
              </a:extLst>
            </p:cNvPr>
            <p:cNvSpPr txBox="1"/>
            <p:nvPr/>
          </p:nvSpPr>
          <p:spPr>
            <a:xfrm rot="16200000">
              <a:off x="131599" y="3602055"/>
              <a:ext cx="1090314" cy="215444"/>
            </a:xfrm>
            <a:prstGeom prst="rect">
              <a:avLst/>
            </a:prstGeom>
            <a:noFill/>
          </p:spPr>
          <p:txBody>
            <a:bodyPr wrap="none" rtlCol="0">
              <a:spAutoFit/>
            </a:bodyPr>
            <a:lstStyle/>
            <a:p>
              <a:pPr algn="ctr" fontAlgn="base">
                <a:spcBef>
                  <a:spcPct val="0"/>
                </a:spcBef>
                <a:spcAft>
                  <a:spcPct val="0"/>
                </a:spcAft>
              </a:pPr>
              <a:r>
                <a:rPr lang="en-GB" sz="800" dirty="0">
                  <a:solidFill>
                    <a:srgbClr val="000000"/>
                  </a:solidFill>
                  <a:latin typeface="Arial" panose="020B0604020202020204" pitchFamily="34" charset="0"/>
                  <a:cs typeface="Arial" panose="020B0604020202020204" pitchFamily="34" charset="0"/>
                </a:rPr>
                <a:t>EFS, %</a:t>
              </a:r>
            </a:p>
          </p:txBody>
        </p:sp>
        <p:sp>
          <p:nvSpPr>
            <p:cNvPr id="357" name="TextBox 356">
              <a:extLst>
                <a:ext uri="{FF2B5EF4-FFF2-40B4-BE49-F238E27FC236}">
                  <a16:creationId xmlns:a16="http://schemas.microsoft.com/office/drawing/2014/main" id="{011A0B2C-EAF4-A959-B338-0C372C09E1DC}"/>
                </a:ext>
              </a:extLst>
            </p:cNvPr>
            <p:cNvSpPr txBox="1"/>
            <p:nvPr/>
          </p:nvSpPr>
          <p:spPr>
            <a:xfrm>
              <a:off x="621925" y="2194291"/>
              <a:ext cx="357790" cy="439790"/>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100</a:t>
              </a:r>
            </a:p>
          </p:txBody>
        </p:sp>
        <p:sp>
          <p:nvSpPr>
            <p:cNvPr id="358" name="TextBox 357">
              <a:extLst>
                <a:ext uri="{FF2B5EF4-FFF2-40B4-BE49-F238E27FC236}">
                  <a16:creationId xmlns:a16="http://schemas.microsoft.com/office/drawing/2014/main" id="{AEBF0397-6E51-32A6-2C80-5EF836365F7D}"/>
                </a:ext>
              </a:extLst>
            </p:cNvPr>
            <p:cNvSpPr txBox="1"/>
            <p:nvPr/>
          </p:nvSpPr>
          <p:spPr>
            <a:xfrm>
              <a:off x="679638" y="2732854"/>
              <a:ext cx="300082" cy="439790"/>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80</a:t>
              </a:r>
            </a:p>
          </p:txBody>
        </p:sp>
        <p:sp>
          <p:nvSpPr>
            <p:cNvPr id="359" name="TextBox 358">
              <a:extLst>
                <a:ext uri="{FF2B5EF4-FFF2-40B4-BE49-F238E27FC236}">
                  <a16:creationId xmlns:a16="http://schemas.microsoft.com/office/drawing/2014/main" id="{8DACBE65-3744-545C-ED72-505D919C8309}"/>
                </a:ext>
              </a:extLst>
            </p:cNvPr>
            <p:cNvSpPr txBox="1"/>
            <p:nvPr/>
          </p:nvSpPr>
          <p:spPr>
            <a:xfrm>
              <a:off x="679638" y="3245105"/>
              <a:ext cx="300082" cy="439790"/>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60</a:t>
              </a:r>
            </a:p>
          </p:txBody>
        </p:sp>
        <p:sp>
          <p:nvSpPr>
            <p:cNvPr id="360" name="TextBox 359">
              <a:extLst>
                <a:ext uri="{FF2B5EF4-FFF2-40B4-BE49-F238E27FC236}">
                  <a16:creationId xmlns:a16="http://schemas.microsoft.com/office/drawing/2014/main" id="{E12B8540-47C6-7A40-185D-9A7751345205}"/>
                </a:ext>
              </a:extLst>
            </p:cNvPr>
            <p:cNvSpPr txBox="1"/>
            <p:nvPr/>
          </p:nvSpPr>
          <p:spPr>
            <a:xfrm>
              <a:off x="679638" y="3773923"/>
              <a:ext cx="300082" cy="439790"/>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40</a:t>
              </a:r>
            </a:p>
          </p:txBody>
        </p:sp>
        <p:sp>
          <p:nvSpPr>
            <p:cNvPr id="361" name="TextBox 360">
              <a:extLst>
                <a:ext uri="{FF2B5EF4-FFF2-40B4-BE49-F238E27FC236}">
                  <a16:creationId xmlns:a16="http://schemas.microsoft.com/office/drawing/2014/main" id="{DF8B7F8E-9033-9C56-236D-ECE0C07DA3A4}"/>
                </a:ext>
              </a:extLst>
            </p:cNvPr>
            <p:cNvSpPr txBox="1"/>
            <p:nvPr/>
          </p:nvSpPr>
          <p:spPr>
            <a:xfrm>
              <a:off x="679638" y="4291692"/>
              <a:ext cx="300082" cy="439790"/>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20</a:t>
              </a:r>
            </a:p>
          </p:txBody>
        </p:sp>
      </p:grpSp>
      <p:grpSp>
        <p:nvGrpSpPr>
          <p:cNvPr id="251" name="Group 250">
            <a:extLst>
              <a:ext uri="{FF2B5EF4-FFF2-40B4-BE49-F238E27FC236}">
                <a16:creationId xmlns:a16="http://schemas.microsoft.com/office/drawing/2014/main" id="{3F5C3140-7790-B469-EEAA-07FE9595B85E}"/>
              </a:ext>
            </a:extLst>
          </p:cNvPr>
          <p:cNvGrpSpPr/>
          <p:nvPr/>
        </p:nvGrpSpPr>
        <p:grpSpPr>
          <a:xfrm>
            <a:off x="659865" y="4430896"/>
            <a:ext cx="72000" cy="1301449"/>
            <a:chOff x="918074" y="2312558"/>
            <a:chExt cx="72000" cy="1752860"/>
          </a:xfrm>
        </p:grpSpPr>
        <p:sp>
          <p:nvSpPr>
            <p:cNvPr id="350" name="Line 6">
              <a:extLst>
                <a:ext uri="{FF2B5EF4-FFF2-40B4-BE49-F238E27FC236}">
                  <a16:creationId xmlns:a16="http://schemas.microsoft.com/office/drawing/2014/main" id="{A8695744-69AF-0617-0AA6-E5F988B9B9B2}"/>
                </a:ext>
              </a:extLst>
            </p:cNvPr>
            <p:cNvSpPr>
              <a:spLocks noChangeShapeType="1"/>
            </p:cNvSpPr>
            <p:nvPr/>
          </p:nvSpPr>
          <p:spPr bwMode="auto">
            <a:xfrm>
              <a:off x="918074" y="231255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51" name="Line 7">
              <a:extLst>
                <a:ext uri="{FF2B5EF4-FFF2-40B4-BE49-F238E27FC236}">
                  <a16:creationId xmlns:a16="http://schemas.microsoft.com/office/drawing/2014/main" id="{454AA8F6-CD8D-E2BE-B055-D40811150901}"/>
                </a:ext>
              </a:extLst>
            </p:cNvPr>
            <p:cNvSpPr>
              <a:spLocks noChangeShapeType="1"/>
            </p:cNvSpPr>
            <p:nvPr/>
          </p:nvSpPr>
          <p:spPr bwMode="auto">
            <a:xfrm>
              <a:off x="918074" y="2671593"/>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52" name="Line 8">
              <a:extLst>
                <a:ext uri="{FF2B5EF4-FFF2-40B4-BE49-F238E27FC236}">
                  <a16:creationId xmlns:a16="http://schemas.microsoft.com/office/drawing/2014/main" id="{B819627D-1BA4-8BA5-8641-5FC5B5D03D6F}"/>
                </a:ext>
              </a:extLst>
            </p:cNvPr>
            <p:cNvSpPr>
              <a:spLocks noChangeShapeType="1"/>
            </p:cNvSpPr>
            <p:nvPr/>
          </p:nvSpPr>
          <p:spPr bwMode="auto">
            <a:xfrm>
              <a:off x="918074" y="301450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53" name="Line 9">
              <a:extLst>
                <a:ext uri="{FF2B5EF4-FFF2-40B4-BE49-F238E27FC236}">
                  <a16:creationId xmlns:a16="http://schemas.microsoft.com/office/drawing/2014/main" id="{474E7B78-D548-B4D5-0D6D-C8DD8A46EB4A}"/>
                </a:ext>
              </a:extLst>
            </p:cNvPr>
            <p:cNvSpPr>
              <a:spLocks noChangeShapeType="1"/>
            </p:cNvSpPr>
            <p:nvPr/>
          </p:nvSpPr>
          <p:spPr bwMode="auto">
            <a:xfrm>
              <a:off x="918074" y="336850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54" name="Line 10">
              <a:extLst>
                <a:ext uri="{FF2B5EF4-FFF2-40B4-BE49-F238E27FC236}">
                  <a16:creationId xmlns:a16="http://schemas.microsoft.com/office/drawing/2014/main" id="{CDAD0C24-CED8-8A3E-8B3F-C5D3A529E046}"/>
                </a:ext>
              </a:extLst>
            </p:cNvPr>
            <p:cNvSpPr>
              <a:spLocks noChangeShapeType="1"/>
            </p:cNvSpPr>
            <p:nvPr/>
          </p:nvSpPr>
          <p:spPr bwMode="auto">
            <a:xfrm>
              <a:off x="918074" y="371511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55" name="Line 11">
              <a:extLst>
                <a:ext uri="{FF2B5EF4-FFF2-40B4-BE49-F238E27FC236}">
                  <a16:creationId xmlns:a16="http://schemas.microsoft.com/office/drawing/2014/main" id="{F2DBE0B0-BC65-F35C-5CA7-02F52D7E18C4}"/>
                </a:ext>
              </a:extLst>
            </p:cNvPr>
            <p:cNvSpPr>
              <a:spLocks noChangeShapeType="1"/>
            </p:cNvSpPr>
            <p:nvPr/>
          </p:nvSpPr>
          <p:spPr bwMode="auto">
            <a:xfrm>
              <a:off x="918074" y="4065418"/>
              <a:ext cx="72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grpSp>
      <p:sp>
        <p:nvSpPr>
          <p:cNvPr id="252" name="TextBox 251">
            <a:extLst>
              <a:ext uri="{FF2B5EF4-FFF2-40B4-BE49-F238E27FC236}">
                <a16:creationId xmlns:a16="http://schemas.microsoft.com/office/drawing/2014/main" id="{4297CA7F-A927-DFF4-8F69-4993DD532897}"/>
              </a:ext>
            </a:extLst>
          </p:cNvPr>
          <p:cNvSpPr txBox="1"/>
          <p:nvPr/>
        </p:nvSpPr>
        <p:spPr>
          <a:xfrm>
            <a:off x="484245" y="5630476"/>
            <a:ext cx="242374" cy="215444"/>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0</a:t>
            </a:r>
          </a:p>
        </p:txBody>
      </p:sp>
      <p:sp>
        <p:nvSpPr>
          <p:cNvPr id="253" name="TextBox 252">
            <a:extLst>
              <a:ext uri="{FF2B5EF4-FFF2-40B4-BE49-F238E27FC236}">
                <a16:creationId xmlns:a16="http://schemas.microsoft.com/office/drawing/2014/main" id="{70C99DD7-6BAB-6A6D-2D6C-B95BE56B169A}"/>
              </a:ext>
            </a:extLst>
          </p:cNvPr>
          <p:cNvSpPr txBox="1"/>
          <p:nvPr/>
        </p:nvSpPr>
        <p:spPr>
          <a:xfrm>
            <a:off x="1352897" y="5917132"/>
            <a:ext cx="1757212" cy="215444"/>
          </a:xfrm>
          <a:prstGeom prst="rect">
            <a:avLst/>
          </a:prstGeom>
          <a:noFill/>
        </p:spPr>
        <p:txBody>
          <a:bodyPr wrap="none" rtlCol="0">
            <a:spAutoFit/>
          </a:bodyPr>
          <a:lstStyle/>
          <a:p>
            <a:pPr algn="ctr" fontAlgn="base">
              <a:spcBef>
                <a:spcPct val="0"/>
              </a:spcBef>
              <a:spcAft>
                <a:spcPct val="0"/>
              </a:spcAft>
            </a:pPr>
            <a:r>
              <a:rPr lang="en-GB" sz="800" dirty="0">
                <a:solidFill>
                  <a:srgbClr val="000000"/>
                </a:solidFill>
                <a:latin typeface="Arial" panose="020B0604020202020204" pitchFamily="34" charset="0"/>
                <a:cs typeface="Arial" panose="020B0604020202020204" pitchFamily="34" charset="0"/>
              </a:rPr>
              <a:t>Time from randomization, months</a:t>
            </a:r>
          </a:p>
        </p:txBody>
      </p:sp>
      <p:sp>
        <p:nvSpPr>
          <p:cNvPr id="254" name="Line 21">
            <a:extLst>
              <a:ext uri="{FF2B5EF4-FFF2-40B4-BE49-F238E27FC236}">
                <a16:creationId xmlns:a16="http://schemas.microsoft.com/office/drawing/2014/main" id="{7985A756-A4AA-ABAB-B9AF-69E3F6995625}"/>
              </a:ext>
            </a:extLst>
          </p:cNvPr>
          <p:cNvSpPr>
            <a:spLocks noChangeShapeType="1"/>
          </p:cNvSpPr>
          <p:nvPr/>
        </p:nvSpPr>
        <p:spPr bwMode="auto">
          <a:xfrm>
            <a:off x="3724984"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55" name="Line 21">
            <a:extLst>
              <a:ext uri="{FF2B5EF4-FFF2-40B4-BE49-F238E27FC236}">
                <a16:creationId xmlns:a16="http://schemas.microsoft.com/office/drawing/2014/main" id="{F92E1652-864D-F6E1-9B9C-CC6405730C5F}"/>
              </a:ext>
            </a:extLst>
          </p:cNvPr>
          <p:cNvSpPr>
            <a:spLocks noChangeShapeType="1"/>
          </p:cNvSpPr>
          <p:nvPr/>
        </p:nvSpPr>
        <p:spPr bwMode="auto">
          <a:xfrm>
            <a:off x="3424524"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56" name="Line 21">
            <a:extLst>
              <a:ext uri="{FF2B5EF4-FFF2-40B4-BE49-F238E27FC236}">
                <a16:creationId xmlns:a16="http://schemas.microsoft.com/office/drawing/2014/main" id="{C2909A13-AA98-0183-5FE2-4C2FEFC175F5}"/>
              </a:ext>
            </a:extLst>
          </p:cNvPr>
          <p:cNvSpPr>
            <a:spLocks noChangeShapeType="1"/>
          </p:cNvSpPr>
          <p:nvPr/>
        </p:nvSpPr>
        <p:spPr bwMode="auto">
          <a:xfrm>
            <a:off x="3124063"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57" name="Line 21">
            <a:extLst>
              <a:ext uri="{FF2B5EF4-FFF2-40B4-BE49-F238E27FC236}">
                <a16:creationId xmlns:a16="http://schemas.microsoft.com/office/drawing/2014/main" id="{E1CDA582-B6FC-D2CC-6C27-A009E4D188C0}"/>
              </a:ext>
            </a:extLst>
          </p:cNvPr>
          <p:cNvSpPr>
            <a:spLocks noChangeShapeType="1"/>
          </p:cNvSpPr>
          <p:nvPr/>
        </p:nvSpPr>
        <p:spPr bwMode="auto">
          <a:xfrm>
            <a:off x="2823602"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58" name="Line 21">
            <a:extLst>
              <a:ext uri="{FF2B5EF4-FFF2-40B4-BE49-F238E27FC236}">
                <a16:creationId xmlns:a16="http://schemas.microsoft.com/office/drawing/2014/main" id="{02825CA5-F819-E403-F0C2-CE1304DC2DE2}"/>
              </a:ext>
            </a:extLst>
          </p:cNvPr>
          <p:cNvSpPr>
            <a:spLocks noChangeShapeType="1"/>
          </p:cNvSpPr>
          <p:nvPr/>
        </p:nvSpPr>
        <p:spPr bwMode="auto">
          <a:xfrm>
            <a:off x="2523141"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59" name="Line 21">
            <a:extLst>
              <a:ext uri="{FF2B5EF4-FFF2-40B4-BE49-F238E27FC236}">
                <a16:creationId xmlns:a16="http://schemas.microsoft.com/office/drawing/2014/main" id="{1A8303A7-8A90-02F0-5EA1-8A74E878EDA9}"/>
              </a:ext>
            </a:extLst>
          </p:cNvPr>
          <p:cNvSpPr>
            <a:spLocks noChangeShapeType="1"/>
          </p:cNvSpPr>
          <p:nvPr/>
        </p:nvSpPr>
        <p:spPr bwMode="auto">
          <a:xfrm>
            <a:off x="2222680"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60" name="Line 21">
            <a:extLst>
              <a:ext uri="{FF2B5EF4-FFF2-40B4-BE49-F238E27FC236}">
                <a16:creationId xmlns:a16="http://schemas.microsoft.com/office/drawing/2014/main" id="{C6AD3BB9-CB84-488F-48D0-CFD73E634C50}"/>
              </a:ext>
            </a:extLst>
          </p:cNvPr>
          <p:cNvSpPr>
            <a:spLocks noChangeShapeType="1"/>
          </p:cNvSpPr>
          <p:nvPr/>
        </p:nvSpPr>
        <p:spPr bwMode="auto">
          <a:xfrm>
            <a:off x="1922219"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61" name="Line 21">
            <a:extLst>
              <a:ext uri="{FF2B5EF4-FFF2-40B4-BE49-F238E27FC236}">
                <a16:creationId xmlns:a16="http://schemas.microsoft.com/office/drawing/2014/main" id="{5D199294-59CD-FBFF-B2EA-5B92C70EAAC0}"/>
              </a:ext>
            </a:extLst>
          </p:cNvPr>
          <p:cNvSpPr>
            <a:spLocks noChangeShapeType="1"/>
          </p:cNvSpPr>
          <p:nvPr/>
        </p:nvSpPr>
        <p:spPr bwMode="auto">
          <a:xfrm>
            <a:off x="1621758"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62" name="Line 21">
            <a:extLst>
              <a:ext uri="{FF2B5EF4-FFF2-40B4-BE49-F238E27FC236}">
                <a16:creationId xmlns:a16="http://schemas.microsoft.com/office/drawing/2014/main" id="{B282E0C0-CC77-A3BD-C213-0CFA754A7ABA}"/>
              </a:ext>
            </a:extLst>
          </p:cNvPr>
          <p:cNvSpPr>
            <a:spLocks noChangeShapeType="1"/>
          </p:cNvSpPr>
          <p:nvPr/>
        </p:nvSpPr>
        <p:spPr bwMode="auto">
          <a:xfrm>
            <a:off x="1321297"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63" name="Line 21">
            <a:extLst>
              <a:ext uri="{FF2B5EF4-FFF2-40B4-BE49-F238E27FC236}">
                <a16:creationId xmlns:a16="http://schemas.microsoft.com/office/drawing/2014/main" id="{6227ADA8-5572-8FDE-64A3-375693D6A433}"/>
              </a:ext>
            </a:extLst>
          </p:cNvPr>
          <p:cNvSpPr>
            <a:spLocks noChangeShapeType="1"/>
          </p:cNvSpPr>
          <p:nvPr/>
        </p:nvSpPr>
        <p:spPr bwMode="auto">
          <a:xfrm>
            <a:off x="1020837"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64" name="Line 21">
            <a:extLst>
              <a:ext uri="{FF2B5EF4-FFF2-40B4-BE49-F238E27FC236}">
                <a16:creationId xmlns:a16="http://schemas.microsoft.com/office/drawing/2014/main" id="{1BA7812D-2FC7-5870-85B8-0A11329C2192}"/>
              </a:ext>
            </a:extLst>
          </p:cNvPr>
          <p:cNvSpPr>
            <a:spLocks noChangeShapeType="1"/>
          </p:cNvSpPr>
          <p:nvPr/>
        </p:nvSpPr>
        <p:spPr bwMode="auto">
          <a:xfrm>
            <a:off x="720376"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grpSp>
        <p:nvGrpSpPr>
          <p:cNvPr id="265" name="Group 264">
            <a:extLst>
              <a:ext uri="{FF2B5EF4-FFF2-40B4-BE49-F238E27FC236}">
                <a16:creationId xmlns:a16="http://schemas.microsoft.com/office/drawing/2014/main" id="{CE6D4BB8-6429-BA14-E27D-ED463B8A4CBB}"/>
              </a:ext>
            </a:extLst>
          </p:cNvPr>
          <p:cNvGrpSpPr/>
          <p:nvPr/>
        </p:nvGrpSpPr>
        <p:grpSpPr>
          <a:xfrm>
            <a:off x="647038" y="5773892"/>
            <a:ext cx="3163874" cy="195814"/>
            <a:chOff x="979262" y="3471816"/>
            <a:chExt cx="3163874" cy="195814"/>
          </a:xfrm>
        </p:grpSpPr>
        <p:sp>
          <p:nvSpPr>
            <p:cNvPr id="339" name="TextBox 338">
              <a:extLst>
                <a:ext uri="{FF2B5EF4-FFF2-40B4-BE49-F238E27FC236}">
                  <a16:creationId xmlns:a16="http://schemas.microsoft.com/office/drawing/2014/main" id="{988546E7-6F21-02F7-1CE0-FC9D4C34968C}"/>
                </a:ext>
              </a:extLst>
            </p:cNvPr>
            <p:cNvSpPr txBox="1"/>
            <p:nvPr/>
          </p:nvSpPr>
          <p:spPr>
            <a:xfrm>
              <a:off x="3955016" y="3471816"/>
              <a:ext cx="188120"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60</a:t>
              </a:r>
            </a:p>
          </p:txBody>
        </p:sp>
        <p:sp>
          <p:nvSpPr>
            <p:cNvPr id="341" name="TextBox 340">
              <a:extLst>
                <a:ext uri="{FF2B5EF4-FFF2-40B4-BE49-F238E27FC236}">
                  <a16:creationId xmlns:a16="http://schemas.microsoft.com/office/drawing/2014/main" id="{EFC9052C-D320-3C5A-A189-BDB93B7EDEB6}"/>
                </a:ext>
              </a:extLst>
            </p:cNvPr>
            <p:cNvSpPr txBox="1"/>
            <p:nvPr/>
          </p:nvSpPr>
          <p:spPr>
            <a:xfrm>
              <a:off x="3354095" y="3471816"/>
              <a:ext cx="188119"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48</a:t>
              </a:r>
            </a:p>
          </p:txBody>
        </p:sp>
        <p:sp>
          <p:nvSpPr>
            <p:cNvPr id="343" name="TextBox 342">
              <a:extLst>
                <a:ext uri="{FF2B5EF4-FFF2-40B4-BE49-F238E27FC236}">
                  <a16:creationId xmlns:a16="http://schemas.microsoft.com/office/drawing/2014/main" id="{506662B1-B117-FB74-01F0-9CD2A9390696}"/>
                </a:ext>
              </a:extLst>
            </p:cNvPr>
            <p:cNvSpPr txBox="1"/>
            <p:nvPr/>
          </p:nvSpPr>
          <p:spPr>
            <a:xfrm>
              <a:off x="2753173" y="3471816"/>
              <a:ext cx="188119"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36</a:t>
              </a:r>
            </a:p>
          </p:txBody>
        </p:sp>
        <p:sp>
          <p:nvSpPr>
            <p:cNvPr id="345" name="TextBox 344">
              <a:extLst>
                <a:ext uri="{FF2B5EF4-FFF2-40B4-BE49-F238E27FC236}">
                  <a16:creationId xmlns:a16="http://schemas.microsoft.com/office/drawing/2014/main" id="{70968339-4A4C-2C0D-A03B-D8D2B9B69F9A}"/>
                </a:ext>
              </a:extLst>
            </p:cNvPr>
            <p:cNvSpPr txBox="1"/>
            <p:nvPr/>
          </p:nvSpPr>
          <p:spPr>
            <a:xfrm>
              <a:off x="2152251" y="3471816"/>
              <a:ext cx="188119"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24</a:t>
              </a:r>
            </a:p>
          </p:txBody>
        </p:sp>
        <p:sp>
          <p:nvSpPr>
            <p:cNvPr id="347" name="TextBox 346">
              <a:extLst>
                <a:ext uri="{FF2B5EF4-FFF2-40B4-BE49-F238E27FC236}">
                  <a16:creationId xmlns:a16="http://schemas.microsoft.com/office/drawing/2014/main" id="{6E015B2B-AB5F-E6CB-F1B3-265B9C55D5FC}"/>
                </a:ext>
              </a:extLst>
            </p:cNvPr>
            <p:cNvSpPr txBox="1"/>
            <p:nvPr/>
          </p:nvSpPr>
          <p:spPr>
            <a:xfrm>
              <a:off x="1551330" y="3471816"/>
              <a:ext cx="188119"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12</a:t>
              </a:r>
            </a:p>
          </p:txBody>
        </p:sp>
        <p:sp>
          <p:nvSpPr>
            <p:cNvPr id="349" name="TextBox 348">
              <a:extLst>
                <a:ext uri="{FF2B5EF4-FFF2-40B4-BE49-F238E27FC236}">
                  <a16:creationId xmlns:a16="http://schemas.microsoft.com/office/drawing/2014/main" id="{B5663E42-7328-064A-8420-F9F48DA30DA9}"/>
                </a:ext>
              </a:extLst>
            </p:cNvPr>
            <p:cNvSpPr txBox="1"/>
            <p:nvPr/>
          </p:nvSpPr>
          <p:spPr>
            <a:xfrm>
              <a:off x="979262" y="3471816"/>
              <a:ext cx="130411"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0</a:t>
              </a:r>
            </a:p>
          </p:txBody>
        </p:sp>
      </p:grpSp>
      <p:sp>
        <p:nvSpPr>
          <p:cNvPr id="266" name="TextBox 265">
            <a:extLst>
              <a:ext uri="{FF2B5EF4-FFF2-40B4-BE49-F238E27FC236}">
                <a16:creationId xmlns:a16="http://schemas.microsoft.com/office/drawing/2014/main" id="{60CE74D8-60DA-B5D0-988C-14A38FA4EAB4}"/>
              </a:ext>
            </a:extLst>
          </p:cNvPr>
          <p:cNvSpPr txBox="1"/>
          <p:nvPr/>
        </p:nvSpPr>
        <p:spPr>
          <a:xfrm>
            <a:off x="247567" y="5940491"/>
            <a:ext cx="647934" cy="215444"/>
          </a:xfrm>
          <a:prstGeom prst="rect">
            <a:avLst/>
          </a:prstGeom>
          <a:noFill/>
        </p:spPr>
        <p:txBody>
          <a:bodyPr wrap="none" rtlCol="0">
            <a:spAutoFit/>
          </a:bodyPr>
          <a:lstStyle/>
          <a:p>
            <a:pPr algn="r"/>
            <a:r>
              <a:rPr lang="en-US" sz="800" dirty="0">
                <a:solidFill>
                  <a:srgbClr val="000000"/>
                </a:solidFill>
                <a:latin typeface="Arial" panose="020B0604020202020204" pitchFamily="34" charset="0"/>
                <a:cs typeface="Arial" panose="020B0604020202020204" pitchFamily="34" charset="0"/>
              </a:rPr>
              <a:t>No. at risk</a:t>
            </a:r>
            <a:endParaRPr lang="en-GB" sz="800" dirty="0">
              <a:solidFill>
                <a:srgbClr val="000000"/>
              </a:solidFill>
              <a:latin typeface="Arial" panose="020B0604020202020204" pitchFamily="34" charset="0"/>
              <a:cs typeface="Arial" panose="020B0604020202020204" pitchFamily="34" charset="0"/>
            </a:endParaRPr>
          </a:p>
        </p:txBody>
      </p:sp>
      <p:grpSp>
        <p:nvGrpSpPr>
          <p:cNvPr id="267" name="Group 266">
            <a:extLst>
              <a:ext uri="{FF2B5EF4-FFF2-40B4-BE49-F238E27FC236}">
                <a16:creationId xmlns:a16="http://schemas.microsoft.com/office/drawing/2014/main" id="{9FADD772-2E4C-3313-EB03-F8D6F76FF0FD}"/>
              </a:ext>
            </a:extLst>
          </p:cNvPr>
          <p:cNvGrpSpPr/>
          <p:nvPr/>
        </p:nvGrpSpPr>
        <p:grpSpPr>
          <a:xfrm>
            <a:off x="618184" y="6078487"/>
            <a:ext cx="3163873" cy="195814"/>
            <a:chOff x="950408" y="3471816"/>
            <a:chExt cx="3163873" cy="195814"/>
          </a:xfrm>
        </p:grpSpPr>
        <p:sp>
          <p:nvSpPr>
            <p:cNvPr id="328" name="TextBox 327">
              <a:extLst>
                <a:ext uri="{FF2B5EF4-FFF2-40B4-BE49-F238E27FC236}">
                  <a16:creationId xmlns:a16="http://schemas.microsoft.com/office/drawing/2014/main" id="{4BE248E2-005B-C55D-C21A-1DCC7C504BCC}"/>
                </a:ext>
              </a:extLst>
            </p:cNvPr>
            <p:cNvSpPr txBox="1"/>
            <p:nvPr/>
          </p:nvSpPr>
          <p:spPr>
            <a:xfrm>
              <a:off x="3983870"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0</a:t>
              </a:r>
            </a:p>
          </p:txBody>
        </p:sp>
        <p:sp>
          <p:nvSpPr>
            <p:cNvPr id="329" name="TextBox 328">
              <a:extLst>
                <a:ext uri="{FF2B5EF4-FFF2-40B4-BE49-F238E27FC236}">
                  <a16:creationId xmlns:a16="http://schemas.microsoft.com/office/drawing/2014/main" id="{0AF5637D-70EB-9E0E-9120-9AF7663279FB}"/>
                </a:ext>
              </a:extLst>
            </p:cNvPr>
            <p:cNvSpPr txBox="1"/>
            <p:nvPr/>
          </p:nvSpPr>
          <p:spPr>
            <a:xfrm>
              <a:off x="3683410"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0</a:t>
              </a:r>
            </a:p>
          </p:txBody>
        </p:sp>
        <p:sp>
          <p:nvSpPr>
            <p:cNvPr id="330" name="TextBox 329">
              <a:extLst>
                <a:ext uri="{FF2B5EF4-FFF2-40B4-BE49-F238E27FC236}">
                  <a16:creationId xmlns:a16="http://schemas.microsoft.com/office/drawing/2014/main" id="{8C34B950-7F4B-8B9E-BBB5-97A921201BD4}"/>
                </a:ext>
              </a:extLst>
            </p:cNvPr>
            <p:cNvSpPr txBox="1"/>
            <p:nvPr/>
          </p:nvSpPr>
          <p:spPr>
            <a:xfrm>
              <a:off x="3382949"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1</a:t>
              </a:r>
            </a:p>
          </p:txBody>
        </p:sp>
        <p:sp>
          <p:nvSpPr>
            <p:cNvPr id="331" name="TextBox 330">
              <a:extLst>
                <a:ext uri="{FF2B5EF4-FFF2-40B4-BE49-F238E27FC236}">
                  <a16:creationId xmlns:a16="http://schemas.microsoft.com/office/drawing/2014/main" id="{25440872-9FB3-DBE1-09E2-E5C1A3478646}"/>
                </a:ext>
              </a:extLst>
            </p:cNvPr>
            <p:cNvSpPr txBox="1"/>
            <p:nvPr/>
          </p:nvSpPr>
          <p:spPr>
            <a:xfrm>
              <a:off x="3053634"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13</a:t>
              </a:r>
            </a:p>
          </p:txBody>
        </p:sp>
        <p:sp>
          <p:nvSpPr>
            <p:cNvPr id="332" name="TextBox 331">
              <a:extLst>
                <a:ext uri="{FF2B5EF4-FFF2-40B4-BE49-F238E27FC236}">
                  <a16:creationId xmlns:a16="http://schemas.microsoft.com/office/drawing/2014/main" id="{4AAA6B04-99A1-C99E-A07B-6ED5141188F1}"/>
                </a:ext>
              </a:extLst>
            </p:cNvPr>
            <p:cNvSpPr txBox="1"/>
            <p:nvPr/>
          </p:nvSpPr>
          <p:spPr>
            <a:xfrm>
              <a:off x="2753173"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30</a:t>
              </a:r>
            </a:p>
          </p:txBody>
        </p:sp>
        <p:sp>
          <p:nvSpPr>
            <p:cNvPr id="333" name="TextBox 332">
              <a:extLst>
                <a:ext uri="{FF2B5EF4-FFF2-40B4-BE49-F238E27FC236}">
                  <a16:creationId xmlns:a16="http://schemas.microsoft.com/office/drawing/2014/main" id="{B3A62461-317D-2A1C-CF81-9CA6F0EC21BA}"/>
                </a:ext>
              </a:extLst>
            </p:cNvPr>
            <p:cNvSpPr txBox="1"/>
            <p:nvPr/>
          </p:nvSpPr>
          <p:spPr>
            <a:xfrm>
              <a:off x="2452712"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41</a:t>
              </a:r>
            </a:p>
          </p:txBody>
        </p:sp>
        <p:sp>
          <p:nvSpPr>
            <p:cNvPr id="334" name="TextBox 333">
              <a:extLst>
                <a:ext uri="{FF2B5EF4-FFF2-40B4-BE49-F238E27FC236}">
                  <a16:creationId xmlns:a16="http://schemas.microsoft.com/office/drawing/2014/main" id="{92D38E09-3CCF-32C9-C481-5B1F0769E42C}"/>
                </a:ext>
              </a:extLst>
            </p:cNvPr>
            <p:cNvSpPr txBox="1"/>
            <p:nvPr/>
          </p:nvSpPr>
          <p:spPr>
            <a:xfrm>
              <a:off x="2152251"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46</a:t>
              </a:r>
            </a:p>
          </p:txBody>
        </p:sp>
        <p:sp>
          <p:nvSpPr>
            <p:cNvPr id="335" name="TextBox 334">
              <a:extLst>
                <a:ext uri="{FF2B5EF4-FFF2-40B4-BE49-F238E27FC236}">
                  <a16:creationId xmlns:a16="http://schemas.microsoft.com/office/drawing/2014/main" id="{865FBD91-E8E9-B834-4DFB-5FCF9625BCC4}"/>
                </a:ext>
              </a:extLst>
            </p:cNvPr>
            <p:cNvSpPr txBox="1"/>
            <p:nvPr/>
          </p:nvSpPr>
          <p:spPr>
            <a:xfrm>
              <a:off x="1851791"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50</a:t>
              </a:r>
            </a:p>
          </p:txBody>
        </p:sp>
        <p:sp>
          <p:nvSpPr>
            <p:cNvPr id="336" name="TextBox 335">
              <a:extLst>
                <a:ext uri="{FF2B5EF4-FFF2-40B4-BE49-F238E27FC236}">
                  <a16:creationId xmlns:a16="http://schemas.microsoft.com/office/drawing/2014/main" id="{C9482132-7936-A66F-4D47-37BBD98D4D22}"/>
                </a:ext>
              </a:extLst>
            </p:cNvPr>
            <p:cNvSpPr txBox="1"/>
            <p:nvPr/>
          </p:nvSpPr>
          <p:spPr>
            <a:xfrm>
              <a:off x="1551330"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52</a:t>
              </a:r>
            </a:p>
          </p:txBody>
        </p:sp>
        <p:sp>
          <p:nvSpPr>
            <p:cNvPr id="337" name="TextBox 336">
              <a:extLst>
                <a:ext uri="{FF2B5EF4-FFF2-40B4-BE49-F238E27FC236}">
                  <a16:creationId xmlns:a16="http://schemas.microsoft.com/office/drawing/2014/main" id="{C9F3030C-9E8B-BF3B-9251-A4517C460C67}"/>
                </a:ext>
              </a:extLst>
            </p:cNvPr>
            <p:cNvSpPr txBox="1"/>
            <p:nvPr/>
          </p:nvSpPr>
          <p:spPr>
            <a:xfrm>
              <a:off x="1250869"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66</a:t>
              </a:r>
            </a:p>
          </p:txBody>
        </p:sp>
        <p:sp>
          <p:nvSpPr>
            <p:cNvPr id="338" name="TextBox 337">
              <a:extLst>
                <a:ext uri="{FF2B5EF4-FFF2-40B4-BE49-F238E27FC236}">
                  <a16:creationId xmlns:a16="http://schemas.microsoft.com/office/drawing/2014/main" id="{4EF5EF21-569E-B844-CACF-3FB6EE7D5F77}"/>
                </a:ext>
              </a:extLst>
            </p:cNvPr>
            <p:cNvSpPr txBox="1"/>
            <p:nvPr/>
          </p:nvSpPr>
          <p:spPr>
            <a:xfrm>
              <a:off x="950408"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83</a:t>
              </a:r>
            </a:p>
          </p:txBody>
        </p:sp>
      </p:grpSp>
      <p:grpSp>
        <p:nvGrpSpPr>
          <p:cNvPr id="268" name="Group 267">
            <a:extLst>
              <a:ext uri="{FF2B5EF4-FFF2-40B4-BE49-F238E27FC236}">
                <a16:creationId xmlns:a16="http://schemas.microsoft.com/office/drawing/2014/main" id="{D57A36BB-D048-C5E5-EF41-B569EB606189}"/>
              </a:ext>
            </a:extLst>
          </p:cNvPr>
          <p:cNvGrpSpPr/>
          <p:nvPr/>
        </p:nvGrpSpPr>
        <p:grpSpPr>
          <a:xfrm>
            <a:off x="618184" y="6224386"/>
            <a:ext cx="3163873" cy="195814"/>
            <a:chOff x="950408" y="3471816"/>
            <a:chExt cx="3163873" cy="195814"/>
          </a:xfrm>
        </p:grpSpPr>
        <p:sp>
          <p:nvSpPr>
            <p:cNvPr id="317" name="TextBox 316">
              <a:extLst>
                <a:ext uri="{FF2B5EF4-FFF2-40B4-BE49-F238E27FC236}">
                  <a16:creationId xmlns:a16="http://schemas.microsoft.com/office/drawing/2014/main" id="{BC30625F-AAB3-2AFE-B1B6-8F8717878AD0}"/>
                </a:ext>
              </a:extLst>
            </p:cNvPr>
            <p:cNvSpPr txBox="1"/>
            <p:nvPr/>
          </p:nvSpPr>
          <p:spPr>
            <a:xfrm>
              <a:off x="3983870"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0</a:t>
              </a:r>
            </a:p>
          </p:txBody>
        </p:sp>
        <p:sp>
          <p:nvSpPr>
            <p:cNvPr id="318" name="TextBox 317">
              <a:extLst>
                <a:ext uri="{FF2B5EF4-FFF2-40B4-BE49-F238E27FC236}">
                  <a16:creationId xmlns:a16="http://schemas.microsoft.com/office/drawing/2014/main" id="{2CA09AC5-B54E-8CBA-49D6-9822D0E29BD1}"/>
                </a:ext>
              </a:extLst>
            </p:cNvPr>
            <p:cNvSpPr txBox="1"/>
            <p:nvPr/>
          </p:nvSpPr>
          <p:spPr>
            <a:xfrm>
              <a:off x="3683410"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1</a:t>
              </a:r>
            </a:p>
          </p:txBody>
        </p:sp>
        <p:sp>
          <p:nvSpPr>
            <p:cNvPr id="319" name="TextBox 318">
              <a:extLst>
                <a:ext uri="{FF2B5EF4-FFF2-40B4-BE49-F238E27FC236}">
                  <a16:creationId xmlns:a16="http://schemas.microsoft.com/office/drawing/2014/main" id="{C3FFF6CD-7DE7-A785-68FD-B698538A894E}"/>
                </a:ext>
              </a:extLst>
            </p:cNvPr>
            <p:cNvSpPr txBox="1"/>
            <p:nvPr/>
          </p:nvSpPr>
          <p:spPr>
            <a:xfrm>
              <a:off x="3382949"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3</a:t>
              </a:r>
            </a:p>
          </p:txBody>
        </p:sp>
        <p:sp>
          <p:nvSpPr>
            <p:cNvPr id="320" name="TextBox 319">
              <a:extLst>
                <a:ext uri="{FF2B5EF4-FFF2-40B4-BE49-F238E27FC236}">
                  <a16:creationId xmlns:a16="http://schemas.microsoft.com/office/drawing/2014/main" id="{169D4E7D-F62C-5057-1221-621F38A88A00}"/>
                </a:ext>
              </a:extLst>
            </p:cNvPr>
            <p:cNvSpPr txBox="1"/>
            <p:nvPr/>
          </p:nvSpPr>
          <p:spPr>
            <a:xfrm>
              <a:off x="3082489"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8</a:t>
              </a:r>
            </a:p>
          </p:txBody>
        </p:sp>
        <p:sp>
          <p:nvSpPr>
            <p:cNvPr id="321" name="TextBox 320">
              <a:extLst>
                <a:ext uri="{FF2B5EF4-FFF2-40B4-BE49-F238E27FC236}">
                  <a16:creationId xmlns:a16="http://schemas.microsoft.com/office/drawing/2014/main" id="{8069593A-452E-E18D-7FC1-F8A21C9C763A}"/>
                </a:ext>
              </a:extLst>
            </p:cNvPr>
            <p:cNvSpPr txBox="1"/>
            <p:nvPr/>
          </p:nvSpPr>
          <p:spPr>
            <a:xfrm>
              <a:off x="2753173"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16</a:t>
              </a:r>
            </a:p>
          </p:txBody>
        </p:sp>
        <p:sp>
          <p:nvSpPr>
            <p:cNvPr id="322" name="TextBox 321">
              <a:extLst>
                <a:ext uri="{FF2B5EF4-FFF2-40B4-BE49-F238E27FC236}">
                  <a16:creationId xmlns:a16="http://schemas.microsoft.com/office/drawing/2014/main" id="{6B323F40-459A-4171-4A39-746C97AC8E03}"/>
                </a:ext>
              </a:extLst>
            </p:cNvPr>
            <p:cNvSpPr txBox="1"/>
            <p:nvPr/>
          </p:nvSpPr>
          <p:spPr>
            <a:xfrm>
              <a:off x="2452712"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23</a:t>
              </a:r>
            </a:p>
          </p:txBody>
        </p:sp>
        <p:sp>
          <p:nvSpPr>
            <p:cNvPr id="323" name="TextBox 322">
              <a:extLst>
                <a:ext uri="{FF2B5EF4-FFF2-40B4-BE49-F238E27FC236}">
                  <a16:creationId xmlns:a16="http://schemas.microsoft.com/office/drawing/2014/main" id="{F0760691-4A5C-3FD1-3E8D-5BA1CE2ED4E4}"/>
                </a:ext>
              </a:extLst>
            </p:cNvPr>
            <p:cNvSpPr txBox="1"/>
            <p:nvPr/>
          </p:nvSpPr>
          <p:spPr>
            <a:xfrm>
              <a:off x="2152251"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24</a:t>
              </a:r>
            </a:p>
          </p:txBody>
        </p:sp>
        <p:sp>
          <p:nvSpPr>
            <p:cNvPr id="324" name="TextBox 323">
              <a:extLst>
                <a:ext uri="{FF2B5EF4-FFF2-40B4-BE49-F238E27FC236}">
                  <a16:creationId xmlns:a16="http://schemas.microsoft.com/office/drawing/2014/main" id="{8EC44198-36F4-2685-8070-798AC54B1C1E}"/>
                </a:ext>
              </a:extLst>
            </p:cNvPr>
            <p:cNvSpPr txBox="1"/>
            <p:nvPr/>
          </p:nvSpPr>
          <p:spPr>
            <a:xfrm>
              <a:off x="1851791"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26</a:t>
              </a:r>
            </a:p>
          </p:txBody>
        </p:sp>
        <p:sp>
          <p:nvSpPr>
            <p:cNvPr id="325" name="TextBox 324">
              <a:extLst>
                <a:ext uri="{FF2B5EF4-FFF2-40B4-BE49-F238E27FC236}">
                  <a16:creationId xmlns:a16="http://schemas.microsoft.com/office/drawing/2014/main" id="{E778F8FD-2314-F7D9-1080-EA0F59BAB3A5}"/>
                </a:ext>
              </a:extLst>
            </p:cNvPr>
            <p:cNvSpPr txBox="1"/>
            <p:nvPr/>
          </p:nvSpPr>
          <p:spPr>
            <a:xfrm>
              <a:off x="1551330"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35</a:t>
              </a:r>
            </a:p>
          </p:txBody>
        </p:sp>
        <p:sp>
          <p:nvSpPr>
            <p:cNvPr id="326" name="TextBox 325">
              <a:extLst>
                <a:ext uri="{FF2B5EF4-FFF2-40B4-BE49-F238E27FC236}">
                  <a16:creationId xmlns:a16="http://schemas.microsoft.com/office/drawing/2014/main" id="{B1B67021-3BF0-F7BA-91E5-D183E214E232}"/>
                </a:ext>
              </a:extLst>
            </p:cNvPr>
            <p:cNvSpPr txBox="1"/>
            <p:nvPr/>
          </p:nvSpPr>
          <p:spPr>
            <a:xfrm>
              <a:off x="1250869"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50</a:t>
              </a:r>
            </a:p>
          </p:txBody>
        </p:sp>
        <p:sp>
          <p:nvSpPr>
            <p:cNvPr id="327" name="TextBox 326">
              <a:extLst>
                <a:ext uri="{FF2B5EF4-FFF2-40B4-BE49-F238E27FC236}">
                  <a16:creationId xmlns:a16="http://schemas.microsoft.com/office/drawing/2014/main" id="{41A5FE4C-4F6C-6CAE-13C8-AAAFF174CA06}"/>
                </a:ext>
              </a:extLst>
            </p:cNvPr>
            <p:cNvSpPr txBox="1"/>
            <p:nvPr/>
          </p:nvSpPr>
          <p:spPr>
            <a:xfrm>
              <a:off x="950408"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70</a:t>
              </a:r>
            </a:p>
          </p:txBody>
        </p:sp>
      </p:grpSp>
      <p:cxnSp>
        <p:nvCxnSpPr>
          <p:cNvPr id="273" name="Straight Connector 272">
            <a:extLst>
              <a:ext uri="{FF2B5EF4-FFF2-40B4-BE49-F238E27FC236}">
                <a16:creationId xmlns:a16="http://schemas.microsoft.com/office/drawing/2014/main" id="{15B4CD93-3973-1D1D-09B9-4403683CB593}"/>
              </a:ext>
            </a:extLst>
          </p:cNvPr>
          <p:cNvCxnSpPr>
            <a:cxnSpLocks/>
          </p:cNvCxnSpPr>
          <p:nvPr/>
        </p:nvCxnSpPr>
        <p:spPr>
          <a:xfrm rot="10800000" flipV="1">
            <a:off x="1924543" y="4844670"/>
            <a:ext cx="0" cy="900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cxnSp>
        <p:nvCxnSpPr>
          <p:cNvPr id="274" name="Straight Connector 273">
            <a:extLst>
              <a:ext uri="{FF2B5EF4-FFF2-40B4-BE49-F238E27FC236}">
                <a16:creationId xmlns:a16="http://schemas.microsoft.com/office/drawing/2014/main" id="{158F73D6-C2D5-C892-83BE-5AAC5FABC847}"/>
              </a:ext>
            </a:extLst>
          </p:cNvPr>
          <p:cNvCxnSpPr>
            <a:cxnSpLocks/>
          </p:cNvCxnSpPr>
          <p:nvPr/>
        </p:nvCxnSpPr>
        <p:spPr>
          <a:xfrm rot="10800000" flipV="1">
            <a:off x="2216953" y="4844670"/>
            <a:ext cx="0" cy="900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sp>
        <p:nvSpPr>
          <p:cNvPr id="275" name="TextBox 274">
            <a:extLst>
              <a:ext uri="{FF2B5EF4-FFF2-40B4-BE49-F238E27FC236}">
                <a16:creationId xmlns:a16="http://schemas.microsoft.com/office/drawing/2014/main" id="{DD2E8E41-3E8B-4519-85B3-546DD36F29D4}"/>
              </a:ext>
            </a:extLst>
          </p:cNvPr>
          <p:cNvSpPr txBox="1"/>
          <p:nvPr/>
        </p:nvSpPr>
        <p:spPr>
          <a:xfrm>
            <a:off x="1856519" y="4685881"/>
            <a:ext cx="391454" cy="215444"/>
          </a:xfrm>
          <a:prstGeom prst="rect">
            <a:avLst/>
          </a:prstGeom>
          <a:noFill/>
        </p:spPr>
        <p:txBody>
          <a:bodyPr wrap="none" rtlCol="0">
            <a:spAutoFit/>
          </a:bodyPr>
          <a:lstStyle/>
          <a:p>
            <a:pPr algn="ctr"/>
            <a:r>
              <a:rPr lang="en-GB" sz="800" dirty="0">
                <a:solidFill>
                  <a:schemeClr val="accent2"/>
                </a:solidFill>
                <a:latin typeface="Arial" panose="020B0604020202020204" pitchFamily="34" charset="0"/>
                <a:cs typeface="Arial" panose="020B0604020202020204" pitchFamily="34" charset="0"/>
              </a:rPr>
              <a:t>67%</a:t>
            </a:r>
          </a:p>
        </p:txBody>
      </p:sp>
      <p:sp>
        <p:nvSpPr>
          <p:cNvPr id="276" name="TextBox 275">
            <a:extLst>
              <a:ext uri="{FF2B5EF4-FFF2-40B4-BE49-F238E27FC236}">
                <a16:creationId xmlns:a16="http://schemas.microsoft.com/office/drawing/2014/main" id="{D51408CE-ACA8-0538-E392-F7C5ECE58085}"/>
              </a:ext>
            </a:extLst>
          </p:cNvPr>
          <p:cNvSpPr txBox="1"/>
          <p:nvPr/>
        </p:nvSpPr>
        <p:spPr>
          <a:xfrm>
            <a:off x="2188021" y="4728199"/>
            <a:ext cx="391454" cy="215444"/>
          </a:xfrm>
          <a:prstGeom prst="rect">
            <a:avLst/>
          </a:prstGeom>
          <a:noFill/>
        </p:spPr>
        <p:txBody>
          <a:bodyPr wrap="none" rtlCol="0">
            <a:spAutoFit/>
          </a:bodyPr>
          <a:lstStyle/>
          <a:p>
            <a:pPr algn="ctr"/>
            <a:r>
              <a:rPr lang="en-GB" sz="800" dirty="0">
                <a:solidFill>
                  <a:schemeClr val="accent2"/>
                </a:solidFill>
                <a:latin typeface="Arial" panose="020B0604020202020204" pitchFamily="34" charset="0"/>
                <a:cs typeface="Arial" panose="020B0604020202020204" pitchFamily="34" charset="0"/>
              </a:rPr>
              <a:t>63%</a:t>
            </a:r>
          </a:p>
        </p:txBody>
      </p:sp>
      <p:sp>
        <p:nvSpPr>
          <p:cNvPr id="277" name="TextBox 276">
            <a:extLst>
              <a:ext uri="{FF2B5EF4-FFF2-40B4-BE49-F238E27FC236}">
                <a16:creationId xmlns:a16="http://schemas.microsoft.com/office/drawing/2014/main" id="{C318C895-63AE-6F5E-228C-76D3AE10D047}"/>
              </a:ext>
            </a:extLst>
          </p:cNvPr>
          <p:cNvSpPr txBox="1"/>
          <p:nvPr/>
        </p:nvSpPr>
        <p:spPr>
          <a:xfrm>
            <a:off x="1866793" y="5180084"/>
            <a:ext cx="391454" cy="215444"/>
          </a:xfrm>
          <a:prstGeom prst="rect">
            <a:avLst/>
          </a:prstGeom>
          <a:noFill/>
        </p:spPr>
        <p:txBody>
          <a:bodyPr wrap="none" rtlCol="0">
            <a:spAutoFit/>
          </a:bodyPr>
          <a:lstStyle/>
          <a:p>
            <a:pPr algn="ctr"/>
            <a:r>
              <a:rPr lang="en-GB" sz="800" dirty="0">
                <a:solidFill>
                  <a:schemeClr val="accent1"/>
                </a:solidFill>
                <a:latin typeface="Arial" panose="020B0604020202020204" pitchFamily="34" charset="0"/>
                <a:cs typeface="Arial" panose="020B0604020202020204" pitchFamily="34" charset="0"/>
              </a:rPr>
              <a:t>43%</a:t>
            </a:r>
          </a:p>
        </p:txBody>
      </p:sp>
      <p:sp>
        <p:nvSpPr>
          <p:cNvPr id="278" name="TextBox 277">
            <a:extLst>
              <a:ext uri="{FF2B5EF4-FFF2-40B4-BE49-F238E27FC236}">
                <a16:creationId xmlns:a16="http://schemas.microsoft.com/office/drawing/2014/main" id="{9B7939A4-2266-C44C-2BB8-DEB066B73E2C}"/>
              </a:ext>
            </a:extLst>
          </p:cNvPr>
          <p:cNvSpPr txBox="1"/>
          <p:nvPr/>
        </p:nvSpPr>
        <p:spPr>
          <a:xfrm>
            <a:off x="2198295" y="5180084"/>
            <a:ext cx="391454" cy="215444"/>
          </a:xfrm>
          <a:prstGeom prst="rect">
            <a:avLst/>
          </a:prstGeom>
          <a:noFill/>
        </p:spPr>
        <p:txBody>
          <a:bodyPr wrap="none" rtlCol="0">
            <a:spAutoFit/>
          </a:bodyPr>
          <a:lstStyle/>
          <a:p>
            <a:pPr algn="ctr"/>
            <a:r>
              <a:rPr lang="en-GB" sz="800" dirty="0">
                <a:solidFill>
                  <a:schemeClr val="accent1"/>
                </a:solidFill>
                <a:latin typeface="Arial" panose="020B0604020202020204" pitchFamily="34" charset="0"/>
                <a:cs typeface="Arial" panose="020B0604020202020204" pitchFamily="34" charset="0"/>
              </a:rPr>
              <a:t>43%</a:t>
            </a:r>
          </a:p>
        </p:txBody>
      </p:sp>
      <p:grpSp>
        <p:nvGrpSpPr>
          <p:cNvPr id="279" name="Group 278">
            <a:extLst>
              <a:ext uri="{FF2B5EF4-FFF2-40B4-BE49-F238E27FC236}">
                <a16:creationId xmlns:a16="http://schemas.microsoft.com/office/drawing/2014/main" id="{9FEAB353-48F1-143F-1987-CB08E37ED5A9}"/>
              </a:ext>
            </a:extLst>
          </p:cNvPr>
          <p:cNvGrpSpPr/>
          <p:nvPr/>
        </p:nvGrpSpPr>
        <p:grpSpPr>
          <a:xfrm>
            <a:off x="713597" y="4435936"/>
            <a:ext cx="2564015" cy="673782"/>
            <a:chOff x="12291357" y="3941762"/>
            <a:chExt cx="2564015" cy="673782"/>
          </a:xfrm>
        </p:grpSpPr>
        <p:sp>
          <p:nvSpPr>
            <p:cNvPr id="297" name="Free-form: Shape 296">
              <a:extLst>
                <a:ext uri="{FF2B5EF4-FFF2-40B4-BE49-F238E27FC236}">
                  <a16:creationId xmlns:a16="http://schemas.microsoft.com/office/drawing/2014/main" id="{EBF51FEE-80C9-D535-54E0-E87743A56369}"/>
                </a:ext>
              </a:extLst>
            </p:cNvPr>
            <p:cNvSpPr/>
            <p:nvPr/>
          </p:nvSpPr>
          <p:spPr>
            <a:xfrm>
              <a:off x="12291357" y="3941762"/>
              <a:ext cx="2562129" cy="650487"/>
            </a:xfrm>
            <a:custGeom>
              <a:avLst/>
              <a:gdLst>
                <a:gd name="csX0" fmla="*/ 2562130 w 2562129"/>
                <a:gd name="csY0" fmla="*/ 650488 h 650487"/>
                <a:gd name="csX1" fmla="*/ 2110769 w 2562129"/>
                <a:gd name="csY1" fmla="*/ 650488 h 650487"/>
                <a:gd name="csX2" fmla="*/ 2110769 w 2562129"/>
                <a:gd name="csY2" fmla="*/ 617300 h 650487"/>
                <a:gd name="csX3" fmla="*/ 2051028 w 2562129"/>
                <a:gd name="csY3" fmla="*/ 617300 h 650487"/>
                <a:gd name="csX4" fmla="*/ 2051028 w 2562129"/>
                <a:gd name="csY4" fmla="*/ 584111 h 650487"/>
                <a:gd name="csX5" fmla="*/ 2021158 w 2562129"/>
                <a:gd name="csY5" fmla="*/ 584111 h 650487"/>
                <a:gd name="csX6" fmla="*/ 2021158 w 2562129"/>
                <a:gd name="csY6" fmla="*/ 550923 h 650487"/>
                <a:gd name="csX7" fmla="*/ 2001250 w 2562129"/>
                <a:gd name="csY7" fmla="*/ 550923 h 650487"/>
                <a:gd name="csX8" fmla="*/ 2001250 w 2562129"/>
                <a:gd name="csY8" fmla="*/ 491184 h 650487"/>
                <a:gd name="csX9" fmla="*/ 1705870 w 2562129"/>
                <a:gd name="csY9" fmla="*/ 491184 h 650487"/>
                <a:gd name="csX10" fmla="*/ 1705870 w 2562129"/>
                <a:gd name="csY10" fmla="*/ 487866 h 650487"/>
                <a:gd name="csX11" fmla="*/ 1546565 w 2562129"/>
                <a:gd name="csY11" fmla="*/ 487866 h 650487"/>
                <a:gd name="csX12" fmla="*/ 1546565 w 2562129"/>
                <a:gd name="csY12" fmla="*/ 464634 h 650487"/>
                <a:gd name="csX13" fmla="*/ 1513380 w 2562129"/>
                <a:gd name="csY13" fmla="*/ 464634 h 650487"/>
                <a:gd name="csX14" fmla="*/ 1513380 w 2562129"/>
                <a:gd name="csY14" fmla="*/ 454678 h 650487"/>
                <a:gd name="csX15" fmla="*/ 1437046 w 2562129"/>
                <a:gd name="csY15" fmla="*/ 454678 h 650487"/>
                <a:gd name="csX16" fmla="*/ 1437046 w 2562129"/>
                <a:gd name="csY16" fmla="*/ 431446 h 650487"/>
                <a:gd name="csX17" fmla="*/ 1214685 w 2562129"/>
                <a:gd name="csY17" fmla="*/ 431446 h 650487"/>
                <a:gd name="csX18" fmla="*/ 1214685 w 2562129"/>
                <a:gd name="csY18" fmla="*/ 398257 h 650487"/>
                <a:gd name="csX19" fmla="*/ 1128398 w 2562129"/>
                <a:gd name="csY19" fmla="*/ 398257 h 650487"/>
                <a:gd name="csX20" fmla="*/ 1128398 w 2562129"/>
                <a:gd name="csY20" fmla="*/ 384982 h 650487"/>
                <a:gd name="csX21" fmla="*/ 1065343 w 2562129"/>
                <a:gd name="csY21" fmla="*/ 384982 h 650487"/>
                <a:gd name="csX22" fmla="*/ 1065343 w 2562129"/>
                <a:gd name="csY22" fmla="*/ 361751 h 650487"/>
                <a:gd name="csX23" fmla="*/ 989009 w 2562129"/>
                <a:gd name="csY23" fmla="*/ 361751 h 650487"/>
                <a:gd name="csX24" fmla="*/ 989009 w 2562129"/>
                <a:gd name="csY24" fmla="*/ 328563 h 650487"/>
                <a:gd name="csX25" fmla="*/ 740095 w 2562129"/>
                <a:gd name="csY25" fmla="*/ 328563 h 650487"/>
                <a:gd name="csX26" fmla="*/ 740095 w 2562129"/>
                <a:gd name="csY26" fmla="*/ 305332 h 650487"/>
                <a:gd name="csX27" fmla="*/ 497822 w 2562129"/>
                <a:gd name="csY27" fmla="*/ 305332 h 650487"/>
                <a:gd name="csX28" fmla="*/ 497822 w 2562129"/>
                <a:gd name="csY28" fmla="*/ 275462 h 650487"/>
                <a:gd name="csX29" fmla="*/ 477909 w 2562129"/>
                <a:gd name="csY29" fmla="*/ 275462 h 650487"/>
                <a:gd name="csX30" fmla="*/ 477909 w 2562129"/>
                <a:gd name="csY30" fmla="*/ 238955 h 650487"/>
                <a:gd name="csX31" fmla="*/ 451359 w 2562129"/>
                <a:gd name="csY31" fmla="*/ 238955 h 650487"/>
                <a:gd name="csX32" fmla="*/ 451359 w 2562129"/>
                <a:gd name="csY32" fmla="*/ 212405 h 650487"/>
                <a:gd name="csX33" fmla="*/ 398257 w 2562129"/>
                <a:gd name="csY33" fmla="*/ 212405 h 650487"/>
                <a:gd name="csX34" fmla="*/ 398257 w 2562129"/>
                <a:gd name="csY34" fmla="*/ 175897 h 650487"/>
                <a:gd name="csX35" fmla="*/ 321925 w 2562129"/>
                <a:gd name="csY35" fmla="*/ 175897 h 650487"/>
                <a:gd name="csX36" fmla="*/ 321925 w 2562129"/>
                <a:gd name="csY36" fmla="*/ 142709 h 650487"/>
                <a:gd name="csX37" fmla="*/ 248911 w 2562129"/>
                <a:gd name="csY37" fmla="*/ 142709 h 650487"/>
                <a:gd name="csX38" fmla="*/ 248911 w 2562129"/>
                <a:gd name="csY38" fmla="*/ 119477 h 650487"/>
                <a:gd name="csX39" fmla="*/ 182535 w 2562129"/>
                <a:gd name="csY39" fmla="*/ 119477 h 650487"/>
                <a:gd name="csX40" fmla="*/ 182535 w 2562129"/>
                <a:gd name="csY40" fmla="*/ 29869 h 650487"/>
                <a:gd name="csX41" fmla="*/ 102883 w 2562129"/>
                <a:gd name="csY41" fmla="*/ 29869 h 650487"/>
                <a:gd name="csX42" fmla="*/ 102883 w 2562129"/>
                <a:gd name="csY42" fmla="*/ 0 h 650487"/>
                <a:gd name="csX43" fmla="*/ 0 w 2562129"/>
                <a:gd name="csY43" fmla="*/ 0 h 65048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Lst>
              <a:rect l="l" t="t" r="r" b="b"/>
              <a:pathLst>
                <a:path w="2562129" h="650487">
                  <a:moveTo>
                    <a:pt x="2562130" y="650488"/>
                  </a:moveTo>
                  <a:lnTo>
                    <a:pt x="2110769" y="650488"/>
                  </a:lnTo>
                  <a:lnTo>
                    <a:pt x="2110769" y="617300"/>
                  </a:lnTo>
                  <a:lnTo>
                    <a:pt x="2051028" y="617300"/>
                  </a:lnTo>
                  <a:lnTo>
                    <a:pt x="2051028" y="584111"/>
                  </a:lnTo>
                  <a:lnTo>
                    <a:pt x="2021158" y="584111"/>
                  </a:lnTo>
                  <a:lnTo>
                    <a:pt x="2021158" y="550923"/>
                  </a:lnTo>
                  <a:lnTo>
                    <a:pt x="2001250" y="550923"/>
                  </a:lnTo>
                  <a:lnTo>
                    <a:pt x="2001250" y="491184"/>
                  </a:lnTo>
                  <a:lnTo>
                    <a:pt x="1705870" y="491184"/>
                  </a:lnTo>
                  <a:lnTo>
                    <a:pt x="1705870" y="487866"/>
                  </a:lnTo>
                  <a:lnTo>
                    <a:pt x="1546565" y="487866"/>
                  </a:lnTo>
                  <a:lnTo>
                    <a:pt x="1546565" y="464634"/>
                  </a:lnTo>
                  <a:lnTo>
                    <a:pt x="1513380" y="464634"/>
                  </a:lnTo>
                  <a:lnTo>
                    <a:pt x="1513380" y="454678"/>
                  </a:lnTo>
                  <a:lnTo>
                    <a:pt x="1437046" y="454678"/>
                  </a:lnTo>
                  <a:lnTo>
                    <a:pt x="1437046" y="431446"/>
                  </a:lnTo>
                  <a:lnTo>
                    <a:pt x="1214685" y="431446"/>
                  </a:lnTo>
                  <a:lnTo>
                    <a:pt x="1214685" y="398257"/>
                  </a:lnTo>
                  <a:lnTo>
                    <a:pt x="1128398" y="398257"/>
                  </a:lnTo>
                  <a:lnTo>
                    <a:pt x="1128398" y="384982"/>
                  </a:lnTo>
                  <a:lnTo>
                    <a:pt x="1065343" y="384982"/>
                  </a:lnTo>
                  <a:lnTo>
                    <a:pt x="1065343" y="361751"/>
                  </a:lnTo>
                  <a:lnTo>
                    <a:pt x="989009" y="361751"/>
                  </a:lnTo>
                  <a:lnTo>
                    <a:pt x="989009" y="328563"/>
                  </a:lnTo>
                  <a:lnTo>
                    <a:pt x="740095" y="328563"/>
                  </a:lnTo>
                  <a:lnTo>
                    <a:pt x="740095" y="305332"/>
                  </a:lnTo>
                  <a:lnTo>
                    <a:pt x="497822" y="305332"/>
                  </a:lnTo>
                  <a:lnTo>
                    <a:pt x="497822" y="275462"/>
                  </a:lnTo>
                  <a:lnTo>
                    <a:pt x="477909" y="275462"/>
                  </a:lnTo>
                  <a:lnTo>
                    <a:pt x="477909" y="238955"/>
                  </a:lnTo>
                  <a:lnTo>
                    <a:pt x="451359" y="238955"/>
                  </a:lnTo>
                  <a:lnTo>
                    <a:pt x="451359" y="212405"/>
                  </a:lnTo>
                  <a:lnTo>
                    <a:pt x="398257" y="212405"/>
                  </a:lnTo>
                  <a:lnTo>
                    <a:pt x="398257" y="175897"/>
                  </a:lnTo>
                  <a:lnTo>
                    <a:pt x="321925" y="175897"/>
                  </a:lnTo>
                  <a:lnTo>
                    <a:pt x="321925" y="142709"/>
                  </a:lnTo>
                  <a:lnTo>
                    <a:pt x="248911" y="142709"/>
                  </a:lnTo>
                  <a:lnTo>
                    <a:pt x="248911" y="119477"/>
                  </a:lnTo>
                  <a:lnTo>
                    <a:pt x="182535" y="119477"/>
                  </a:lnTo>
                  <a:lnTo>
                    <a:pt x="182535" y="29869"/>
                  </a:lnTo>
                  <a:lnTo>
                    <a:pt x="102883" y="29869"/>
                  </a:lnTo>
                  <a:lnTo>
                    <a:pt x="102883" y="0"/>
                  </a:lnTo>
                  <a:lnTo>
                    <a:pt x="0" y="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98" name="Free-form: Shape 297">
              <a:extLst>
                <a:ext uri="{FF2B5EF4-FFF2-40B4-BE49-F238E27FC236}">
                  <a16:creationId xmlns:a16="http://schemas.microsoft.com/office/drawing/2014/main" id="{F50B07B1-3EDC-85F7-E1AF-498417399AA2}"/>
                </a:ext>
              </a:extLst>
            </p:cNvPr>
            <p:cNvSpPr/>
            <p:nvPr/>
          </p:nvSpPr>
          <p:spPr>
            <a:xfrm>
              <a:off x="12473892" y="4020290"/>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99" name="Free-form: Shape 298">
              <a:extLst>
                <a:ext uri="{FF2B5EF4-FFF2-40B4-BE49-F238E27FC236}">
                  <a16:creationId xmlns:a16="http://schemas.microsoft.com/office/drawing/2014/main" id="{DB15E806-727E-A164-981D-BC9E3DA83479}"/>
                </a:ext>
              </a:extLst>
            </p:cNvPr>
            <p:cNvSpPr/>
            <p:nvPr/>
          </p:nvSpPr>
          <p:spPr>
            <a:xfrm>
              <a:off x="12845598" y="42157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00" name="Free-form: Shape 299">
              <a:extLst>
                <a:ext uri="{FF2B5EF4-FFF2-40B4-BE49-F238E27FC236}">
                  <a16:creationId xmlns:a16="http://schemas.microsoft.com/office/drawing/2014/main" id="{24AB316C-5100-E1D4-99DF-C6DCA3CAD884}"/>
                </a:ext>
              </a:extLst>
            </p:cNvPr>
            <p:cNvSpPr/>
            <p:nvPr/>
          </p:nvSpPr>
          <p:spPr>
            <a:xfrm>
              <a:off x="13036098" y="423476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01" name="Free-form: Shape 300">
              <a:extLst>
                <a:ext uri="{FF2B5EF4-FFF2-40B4-BE49-F238E27FC236}">
                  <a16:creationId xmlns:a16="http://schemas.microsoft.com/office/drawing/2014/main" id="{532A8F2D-166A-714F-3F10-2C90DDA5C2B5}"/>
                </a:ext>
              </a:extLst>
            </p:cNvPr>
            <p:cNvSpPr/>
            <p:nvPr/>
          </p:nvSpPr>
          <p:spPr>
            <a:xfrm>
              <a:off x="13759997" y="4365181"/>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02" name="Free-form: Shape 301">
              <a:extLst>
                <a:ext uri="{FF2B5EF4-FFF2-40B4-BE49-F238E27FC236}">
                  <a16:creationId xmlns:a16="http://schemas.microsoft.com/office/drawing/2014/main" id="{8980AFE7-2BEB-E266-3C90-B6803C214FF7}"/>
                </a:ext>
              </a:extLst>
            </p:cNvPr>
            <p:cNvSpPr/>
            <p:nvPr/>
          </p:nvSpPr>
          <p:spPr>
            <a:xfrm>
              <a:off x="13874297" y="44062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03" name="Free-form: Shape 302">
              <a:extLst>
                <a:ext uri="{FF2B5EF4-FFF2-40B4-BE49-F238E27FC236}">
                  <a16:creationId xmlns:a16="http://schemas.microsoft.com/office/drawing/2014/main" id="{34272452-CC63-2CC5-49D0-EB6537EA7041}"/>
                </a:ext>
              </a:extLst>
            </p:cNvPr>
            <p:cNvSpPr/>
            <p:nvPr/>
          </p:nvSpPr>
          <p:spPr>
            <a:xfrm>
              <a:off x="13912397" y="44062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04" name="Free-form: Shape 303">
              <a:extLst>
                <a:ext uri="{FF2B5EF4-FFF2-40B4-BE49-F238E27FC236}">
                  <a16:creationId xmlns:a16="http://schemas.microsoft.com/office/drawing/2014/main" id="{8A32A459-8753-9800-8A70-8DAB56B898BB}"/>
                </a:ext>
              </a:extLst>
            </p:cNvPr>
            <p:cNvSpPr/>
            <p:nvPr/>
          </p:nvSpPr>
          <p:spPr>
            <a:xfrm>
              <a:off x="14026697" y="44062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05" name="Free-form: Shape 304">
              <a:extLst>
                <a:ext uri="{FF2B5EF4-FFF2-40B4-BE49-F238E27FC236}">
                  <a16:creationId xmlns:a16="http://schemas.microsoft.com/office/drawing/2014/main" id="{A7CCC7B9-9157-D0AB-35F5-24AB0A40DFF6}"/>
                </a:ext>
              </a:extLst>
            </p:cNvPr>
            <p:cNvSpPr/>
            <p:nvPr/>
          </p:nvSpPr>
          <p:spPr>
            <a:xfrm>
              <a:off x="14064797" y="44062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06" name="Free-form: Shape 305">
              <a:extLst>
                <a:ext uri="{FF2B5EF4-FFF2-40B4-BE49-F238E27FC236}">
                  <a16:creationId xmlns:a16="http://schemas.microsoft.com/office/drawing/2014/main" id="{FC2434B8-8185-E96A-E00C-165784599B7B}"/>
                </a:ext>
              </a:extLst>
            </p:cNvPr>
            <p:cNvSpPr/>
            <p:nvPr/>
          </p:nvSpPr>
          <p:spPr>
            <a:xfrm>
              <a:off x="14102897" y="44062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07" name="Free-form: Shape 306">
              <a:extLst>
                <a:ext uri="{FF2B5EF4-FFF2-40B4-BE49-F238E27FC236}">
                  <a16:creationId xmlns:a16="http://schemas.microsoft.com/office/drawing/2014/main" id="{7A52977A-0D5A-2A89-FE46-B8F90DBF7EC7}"/>
                </a:ext>
              </a:extLst>
            </p:cNvPr>
            <p:cNvSpPr/>
            <p:nvPr/>
          </p:nvSpPr>
          <p:spPr>
            <a:xfrm>
              <a:off x="14140997" y="44062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08" name="Free-form: Shape 307">
              <a:extLst>
                <a:ext uri="{FF2B5EF4-FFF2-40B4-BE49-F238E27FC236}">
                  <a16:creationId xmlns:a16="http://schemas.microsoft.com/office/drawing/2014/main" id="{04DFD006-B0F2-A25F-17A0-381F95016D9A}"/>
                </a:ext>
              </a:extLst>
            </p:cNvPr>
            <p:cNvSpPr/>
            <p:nvPr/>
          </p:nvSpPr>
          <p:spPr>
            <a:xfrm>
              <a:off x="14198147" y="44062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09" name="Free-form: Shape 308">
              <a:extLst>
                <a:ext uri="{FF2B5EF4-FFF2-40B4-BE49-F238E27FC236}">
                  <a16:creationId xmlns:a16="http://schemas.microsoft.com/office/drawing/2014/main" id="{42CD7D57-66C6-7933-9B0B-47328EB81D8A}"/>
                </a:ext>
              </a:extLst>
            </p:cNvPr>
            <p:cNvSpPr/>
            <p:nvPr/>
          </p:nvSpPr>
          <p:spPr>
            <a:xfrm>
              <a:off x="14236247" y="44062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10" name="Free-form: Shape 309">
              <a:extLst>
                <a:ext uri="{FF2B5EF4-FFF2-40B4-BE49-F238E27FC236}">
                  <a16:creationId xmlns:a16="http://schemas.microsoft.com/office/drawing/2014/main" id="{E8950CB6-FD49-7CCA-BE24-F4EAD9F9FC4E}"/>
                </a:ext>
              </a:extLst>
            </p:cNvPr>
            <p:cNvSpPr/>
            <p:nvPr/>
          </p:nvSpPr>
          <p:spPr>
            <a:xfrm>
              <a:off x="14236247" y="44062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11" name="Free-form: Shape 310">
              <a:extLst>
                <a:ext uri="{FF2B5EF4-FFF2-40B4-BE49-F238E27FC236}">
                  <a16:creationId xmlns:a16="http://schemas.microsoft.com/office/drawing/2014/main" id="{F74556D5-51E6-4F86-59E2-BE46C8AA2D4A}"/>
                </a:ext>
              </a:extLst>
            </p:cNvPr>
            <p:cNvSpPr/>
            <p:nvPr/>
          </p:nvSpPr>
          <p:spPr>
            <a:xfrm>
              <a:off x="14236247" y="44062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12" name="Free-form: Shape 311">
              <a:extLst>
                <a:ext uri="{FF2B5EF4-FFF2-40B4-BE49-F238E27FC236}">
                  <a16:creationId xmlns:a16="http://schemas.microsoft.com/office/drawing/2014/main" id="{2668A7AB-EFED-E987-599C-BB947ECE6B4F}"/>
                </a:ext>
              </a:extLst>
            </p:cNvPr>
            <p:cNvSpPr/>
            <p:nvPr/>
          </p:nvSpPr>
          <p:spPr>
            <a:xfrm>
              <a:off x="14388647" y="4555682"/>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13" name="Free-form: Shape 312">
              <a:extLst>
                <a:ext uri="{FF2B5EF4-FFF2-40B4-BE49-F238E27FC236}">
                  <a16:creationId xmlns:a16="http://schemas.microsoft.com/office/drawing/2014/main" id="{95172D11-8B7A-4562-0A99-60521E013084}"/>
                </a:ext>
              </a:extLst>
            </p:cNvPr>
            <p:cNvSpPr/>
            <p:nvPr/>
          </p:nvSpPr>
          <p:spPr>
            <a:xfrm>
              <a:off x="14541047" y="4561544"/>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14" name="Free-form: Shape 313">
              <a:extLst>
                <a:ext uri="{FF2B5EF4-FFF2-40B4-BE49-F238E27FC236}">
                  <a16:creationId xmlns:a16="http://schemas.microsoft.com/office/drawing/2014/main" id="{57115DB4-EEA1-25E8-91B5-51E5E3E60892}"/>
                </a:ext>
              </a:extLst>
            </p:cNvPr>
            <p:cNvSpPr/>
            <p:nvPr/>
          </p:nvSpPr>
          <p:spPr>
            <a:xfrm>
              <a:off x="14617247" y="4561544"/>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15" name="Free-form: Shape 314">
              <a:extLst>
                <a:ext uri="{FF2B5EF4-FFF2-40B4-BE49-F238E27FC236}">
                  <a16:creationId xmlns:a16="http://schemas.microsoft.com/office/drawing/2014/main" id="{FAD7B190-465A-90D8-2003-0CDE4D297A8D}"/>
                </a:ext>
              </a:extLst>
            </p:cNvPr>
            <p:cNvSpPr/>
            <p:nvPr/>
          </p:nvSpPr>
          <p:spPr>
            <a:xfrm>
              <a:off x="14674397" y="4561544"/>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16" name="Free-form: Shape 315">
              <a:extLst>
                <a:ext uri="{FF2B5EF4-FFF2-40B4-BE49-F238E27FC236}">
                  <a16:creationId xmlns:a16="http://schemas.microsoft.com/office/drawing/2014/main" id="{2F223D11-F578-1F6F-18A9-BF8D00A12675}"/>
                </a:ext>
              </a:extLst>
            </p:cNvPr>
            <p:cNvSpPr/>
            <p:nvPr/>
          </p:nvSpPr>
          <p:spPr>
            <a:xfrm>
              <a:off x="14845847" y="4561544"/>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sp>
        <p:nvSpPr>
          <p:cNvPr id="280" name="Graphic 1245">
            <a:extLst>
              <a:ext uri="{FF2B5EF4-FFF2-40B4-BE49-F238E27FC236}">
                <a16:creationId xmlns:a16="http://schemas.microsoft.com/office/drawing/2014/main" id="{900CA37D-BDC4-31AD-4AB0-2162B43698B7}"/>
              </a:ext>
            </a:extLst>
          </p:cNvPr>
          <p:cNvSpPr/>
          <p:nvPr/>
        </p:nvSpPr>
        <p:spPr>
          <a:xfrm>
            <a:off x="715283" y="4430744"/>
            <a:ext cx="2917240" cy="813110"/>
          </a:xfrm>
          <a:custGeom>
            <a:avLst/>
            <a:gdLst>
              <a:gd name="csX0" fmla="*/ 2917241 w 2917240"/>
              <a:gd name="csY0" fmla="*/ 813110 h 813110"/>
              <a:gd name="csX1" fmla="*/ 2054343 w 2917240"/>
              <a:gd name="csY1" fmla="*/ 813110 h 813110"/>
              <a:gd name="csX2" fmla="*/ 2054343 w 2917240"/>
              <a:gd name="csY2" fmla="*/ 766646 h 813110"/>
              <a:gd name="csX3" fmla="*/ 1788843 w 2917240"/>
              <a:gd name="csY3" fmla="*/ 766646 h 813110"/>
              <a:gd name="csX4" fmla="*/ 1788843 w 2917240"/>
              <a:gd name="csY4" fmla="*/ 730140 h 813110"/>
              <a:gd name="csX5" fmla="*/ 1227963 w 2917240"/>
              <a:gd name="csY5" fmla="*/ 730140 h 813110"/>
              <a:gd name="csX6" fmla="*/ 1227963 w 2917240"/>
              <a:gd name="csY6" fmla="*/ 696951 h 813110"/>
              <a:gd name="csX7" fmla="*/ 965778 w 2917240"/>
              <a:gd name="csY7" fmla="*/ 696951 h 813110"/>
              <a:gd name="csX8" fmla="*/ 965778 w 2917240"/>
              <a:gd name="csY8" fmla="*/ 686994 h 813110"/>
              <a:gd name="csX9" fmla="*/ 876168 w 2917240"/>
              <a:gd name="csY9" fmla="*/ 686994 h 813110"/>
              <a:gd name="csX10" fmla="*/ 876168 w 2917240"/>
              <a:gd name="csY10" fmla="*/ 657125 h 813110"/>
              <a:gd name="csX11" fmla="*/ 839660 w 2917240"/>
              <a:gd name="csY11" fmla="*/ 657125 h 813110"/>
              <a:gd name="csX12" fmla="*/ 839660 w 2917240"/>
              <a:gd name="csY12" fmla="*/ 640532 h 813110"/>
              <a:gd name="csX13" fmla="*/ 763328 w 2917240"/>
              <a:gd name="csY13" fmla="*/ 640532 h 813110"/>
              <a:gd name="csX14" fmla="*/ 763328 w 2917240"/>
              <a:gd name="csY14" fmla="*/ 613981 h 813110"/>
              <a:gd name="csX15" fmla="*/ 723502 w 2917240"/>
              <a:gd name="csY15" fmla="*/ 613981 h 813110"/>
              <a:gd name="csX16" fmla="*/ 723502 w 2917240"/>
              <a:gd name="csY16" fmla="*/ 594068 h 813110"/>
              <a:gd name="csX17" fmla="*/ 703589 w 2917240"/>
              <a:gd name="csY17" fmla="*/ 594068 h 813110"/>
              <a:gd name="csX18" fmla="*/ 703589 w 2917240"/>
              <a:gd name="csY18" fmla="*/ 574156 h 813110"/>
              <a:gd name="csX19" fmla="*/ 650488 w 2917240"/>
              <a:gd name="csY19" fmla="*/ 574156 h 813110"/>
              <a:gd name="csX20" fmla="*/ 650488 w 2917240"/>
              <a:gd name="csY20" fmla="*/ 537648 h 813110"/>
              <a:gd name="csX21" fmla="*/ 627257 w 2917240"/>
              <a:gd name="csY21" fmla="*/ 537648 h 813110"/>
              <a:gd name="csX22" fmla="*/ 627257 w 2917240"/>
              <a:gd name="csY22" fmla="*/ 521054 h 813110"/>
              <a:gd name="csX23" fmla="*/ 597387 w 2917240"/>
              <a:gd name="csY23" fmla="*/ 521054 h 813110"/>
              <a:gd name="csX24" fmla="*/ 597387 w 2917240"/>
              <a:gd name="csY24" fmla="*/ 507779 h 813110"/>
              <a:gd name="csX25" fmla="*/ 544286 w 2917240"/>
              <a:gd name="csY25" fmla="*/ 507779 h 813110"/>
              <a:gd name="csX26" fmla="*/ 544286 w 2917240"/>
              <a:gd name="csY26" fmla="*/ 491185 h 813110"/>
              <a:gd name="csX27" fmla="*/ 517735 w 2917240"/>
              <a:gd name="csY27" fmla="*/ 491185 h 813110"/>
              <a:gd name="csX28" fmla="*/ 517735 w 2917240"/>
              <a:gd name="csY28" fmla="*/ 451359 h 813110"/>
              <a:gd name="csX29" fmla="*/ 484547 w 2917240"/>
              <a:gd name="csY29" fmla="*/ 451359 h 813110"/>
              <a:gd name="csX30" fmla="*/ 484547 w 2917240"/>
              <a:gd name="csY30" fmla="*/ 408215 h 813110"/>
              <a:gd name="csX31" fmla="*/ 451359 w 2917240"/>
              <a:gd name="csY31" fmla="*/ 408215 h 813110"/>
              <a:gd name="csX32" fmla="*/ 451359 w 2917240"/>
              <a:gd name="csY32" fmla="*/ 371707 h 813110"/>
              <a:gd name="csX33" fmla="*/ 424808 w 2917240"/>
              <a:gd name="csY33" fmla="*/ 371707 h 813110"/>
              <a:gd name="csX34" fmla="*/ 424808 w 2917240"/>
              <a:gd name="csY34" fmla="*/ 355113 h 813110"/>
              <a:gd name="csX35" fmla="*/ 378344 w 2917240"/>
              <a:gd name="csY35" fmla="*/ 355113 h 813110"/>
              <a:gd name="csX36" fmla="*/ 378344 w 2917240"/>
              <a:gd name="csY36" fmla="*/ 305332 h 813110"/>
              <a:gd name="csX37" fmla="*/ 325244 w 2917240"/>
              <a:gd name="csY37" fmla="*/ 305332 h 813110"/>
              <a:gd name="csX38" fmla="*/ 325244 w 2917240"/>
              <a:gd name="csY38" fmla="*/ 255549 h 813110"/>
              <a:gd name="csX39" fmla="*/ 305332 w 2917240"/>
              <a:gd name="csY39" fmla="*/ 255549 h 813110"/>
              <a:gd name="csX40" fmla="*/ 305332 w 2917240"/>
              <a:gd name="csY40" fmla="*/ 225680 h 813110"/>
              <a:gd name="csX41" fmla="*/ 278781 w 2917240"/>
              <a:gd name="csY41" fmla="*/ 225680 h 813110"/>
              <a:gd name="csX42" fmla="*/ 278781 w 2917240"/>
              <a:gd name="csY42" fmla="*/ 189172 h 813110"/>
              <a:gd name="csX43" fmla="*/ 205767 w 2917240"/>
              <a:gd name="csY43" fmla="*/ 189172 h 813110"/>
              <a:gd name="csX44" fmla="*/ 205767 w 2917240"/>
              <a:gd name="csY44" fmla="*/ 126115 h 813110"/>
              <a:gd name="csX45" fmla="*/ 185854 w 2917240"/>
              <a:gd name="csY45" fmla="*/ 126115 h 813110"/>
              <a:gd name="csX46" fmla="*/ 185854 w 2917240"/>
              <a:gd name="csY46" fmla="*/ 53101 h 813110"/>
              <a:gd name="csX47" fmla="*/ 149346 w 2917240"/>
              <a:gd name="csY47" fmla="*/ 53101 h 813110"/>
              <a:gd name="csX48" fmla="*/ 149346 w 2917240"/>
              <a:gd name="csY48" fmla="*/ 0 h 813110"/>
              <a:gd name="csX49" fmla="*/ 0 w 2917240"/>
              <a:gd name="csY49" fmla="*/ 0 h 81311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Lst>
            <a:rect l="l" t="t" r="r" b="b"/>
            <a:pathLst>
              <a:path w="2917240" h="813110">
                <a:moveTo>
                  <a:pt x="2917241" y="813110"/>
                </a:moveTo>
                <a:lnTo>
                  <a:pt x="2054343" y="813110"/>
                </a:lnTo>
                <a:lnTo>
                  <a:pt x="2054343" y="766646"/>
                </a:lnTo>
                <a:lnTo>
                  <a:pt x="1788843" y="766646"/>
                </a:lnTo>
                <a:lnTo>
                  <a:pt x="1788843" y="730140"/>
                </a:lnTo>
                <a:lnTo>
                  <a:pt x="1227963" y="730140"/>
                </a:lnTo>
                <a:lnTo>
                  <a:pt x="1227963" y="696951"/>
                </a:lnTo>
                <a:lnTo>
                  <a:pt x="965778" y="696951"/>
                </a:lnTo>
                <a:lnTo>
                  <a:pt x="965778" y="686994"/>
                </a:lnTo>
                <a:lnTo>
                  <a:pt x="876168" y="686994"/>
                </a:lnTo>
                <a:lnTo>
                  <a:pt x="876168" y="657125"/>
                </a:lnTo>
                <a:lnTo>
                  <a:pt x="839660" y="657125"/>
                </a:lnTo>
                <a:lnTo>
                  <a:pt x="839660" y="640532"/>
                </a:lnTo>
                <a:lnTo>
                  <a:pt x="763328" y="640532"/>
                </a:lnTo>
                <a:lnTo>
                  <a:pt x="763328" y="613981"/>
                </a:lnTo>
                <a:lnTo>
                  <a:pt x="723502" y="613981"/>
                </a:lnTo>
                <a:lnTo>
                  <a:pt x="723502" y="594068"/>
                </a:lnTo>
                <a:lnTo>
                  <a:pt x="703589" y="594068"/>
                </a:lnTo>
                <a:lnTo>
                  <a:pt x="703589" y="574156"/>
                </a:lnTo>
                <a:lnTo>
                  <a:pt x="650488" y="574156"/>
                </a:lnTo>
                <a:lnTo>
                  <a:pt x="650488" y="537648"/>
                </a:lnTo>
                <a:lnTo>
                  <a:pt x="627257" y="537648"/>
                </a:lnTo>
                <a:lnTo>
                  <a:pt x="627257" y="521054"/>
                </a:lnTo>
                <a:lnTo>
                  <a:pt x="597387" y="521054"/>
                </a:lnTo>
                <a:lnTo>
                  <a:pt x="597387" y="507779"/>
                </a:lnTo>
                <a:lnTo>
                  <a:pt x="544286" y="507779"/>
                </a:lnTo>
                <a:lnTo>
                  <a:pt x="544286" y="491185"/>
                </a:lnTo>
                <a:lnTo>
                  <a:pt x="517735" y="491185"/>
                </a:lnTo>
                <a:lnTo>
                  <a:pt x="517735" y="451359"/>
                </a:lnTo>
                <a:lnTo>
                  <a:pt x="484547" y="451359"/>
                </a:lnTo>
                <a:lnTo>
                  <a:pt x="484547" y="408215"/>
                </a:lnTo>
                <a:lnTo>
                  <a:pt x="451359" y="408215"/>
                </a:lnTo>
                <a:lnTo>
                  <a:pt x="451359" y="371707"/>
                </a:lnTo>
                <a:lnTo>
                  <a:pt x="424808" y="371707"/>
                </a:lnTo>
                <a:lnTo>
                  <a:pt x="424808" y="355113"/>
                </a:lnTo>
                <a:lnTo>
                  <a:pt x="378344" y="355113"/>
                </a:lnTo>
                <a:lnTo>
                  <a:pt x="378344" y="305332"/>
                </a:lnTo>
                <a:lnTo>
                  <a:pt x="325244" y="305332"/>
                </a:lnTo>
                <a:lnTo>
                  <a:pt x="325244" y="255549"/>
                </a:lnTo>
                <a:lnTo>
                  <a:pt x="305332" y="255549"/>
                </a:lnTo>
                <a:lnTo>
                  <a:pt x="305332" y="225680"/>
                </a:lnTo>
                <a:lnTo>
                  <a:pt x="278781" y="225680"/>
                </a:lnTo>
                <a:lnTo>
                  <a:pt x="278781" y="189172"/>
                </a:lnTo>
                <a:lnTo>
                  <a:pt x="205767" y="189172"/>
                </a:lnTo>
                <a:lnTo>
                  <a:pt x="205767" y="126115"/>
                </a:lnTo>
                <a:lnTo>
                  <a:pt x="185854" y="126115"/>
                </a:lnTo>
                <a:lnTo>
                  <a:pt x="185854" y="53101"/>
                </a:lnTo>
                <a:lnTo>
                  <a:pt x="149346" y="53101"/>
                </a:lnTo>
                <a:lnTo>
                  <a:pt x="149346" y="0"/>
                </a:lnTo>
                <a:lnTo>
                  <a:pt x="0" y="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nvGrpSpPr>
          <p:cNvPr id="281" name="Group 280">
            <a:extLst>
              <a:ext uri="{FF2B5EF4-FFF2-40B4-BE49-F238E27FC236}">
                <a16:creationId xmlns:a16="http://schemas.microsoft.com/office/drawing/2014/main" id="{409130C3-97CB-6F76-5C5A-8FA4D7D9944E}"/>
              </a:ext>
            </a:extLst>
          </p:cNvPr>
          <p:cNvGrpSpPr/>
          <p:nvPr/>
        </p:nvGrpSpPr>
        <p:grpSpPr>
          <a:xfrm>
            <a:off x="1574078" y="5082620"/>
            <a:ext cx="1989333" cy="198569"/>
            <a:chOff x="-914400" y="4983616"/>
            <a:chExt cx="1989333" cy="198569"/>
          </a:xfrm>
        </p:grpSpPr>
        <p:sp>
          <p:nvSpPr>
            <p:cNvPr id="282" name="Free-form: Shape 281">
              <a:extLst>
                <a:ext uri="{FF2B5EF4-FFF2-40B4-BE49-F238E27FC236}">
                  <a16:creationId xmlns:a16="http://schemas.microsoft.com/office/drawing/2014/main" id="{543D355A-3B89-BE88-CC53-F585108B6A5F}"/>
                </a:ext>
              </a:extLst>
            </p:cNvPr>
            <p:cNvSpPr/>
            <p:nvPr/>
          </p:nvSpPr>
          <p:spPr>
            <a:xfrm>
              <a:off x="-914400" y="4983616"/>
              <a:ext cx="9525" cy="69453"/>
            </a:xfrm>
            <a:custGeom>
              <a:avLst/>
              <a:gdLst>
                <a:gd name="csX0" fmla="*/ 0 w 9525"/>
                <a:gd name="csY0" fmla="*/ 0 h 69453"/>
                <a:gd name="csX1" fmla="*/ 0 w 9525"/>
                <a:gd name="csY1" fmla="*/ 69453 h 69453"/>
              </a:gdLst>
              <a:ahLst/>
              <a:cxnLst>
                <a:cxn ang="0">
                  <a:pos x="csX0" y="csY0"/>
                </a:cxn>
                <a:cxn ang="0">
                  <a:pos x="csX1" y="csY1"/>
                </a:cxn>
              </a:cxnLst>
              <a:rect l="l" t="t" r="r" b="b"/>
              <a:pathLst>
                <a:path w="9525" h="69453">
                  <a:moveTo>
                    <a:pt x="0" y="0"/>
                  </a:moveTo>
                  <a:lnTo>
                    <a:pt x="0" y="69453"/>
                  </a:lnTo>
                </a:path>
              </a:pathLst>
            </a:custGeom>
            <a:solidFill>
              <a:srgbClr val="EAEAEA"/>
            </a:solidFill>
            <a:ln w="9525" cap="flat">
              <a:solidFill>
                <a:srgbClr val="7F7F7F">
                  <a:alpha val="99000"/>
                </a:srgb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83" name="Free-form: Shape 282">
              <a:extLst>
                <a:ext uri="{FF2B5EF4-FFF2-40B4-BE49-F238E27FC236}">
                  <a16:creationId xmlns:a16="http://schemas.microsoft.com/office/drawing/2014/main" id="{E0EDA6DD-FBB7-4B80-B89B-14E66E993650}"/>
                </a:ext>
              </a:extLst>
            </p:cNvPr>
            <p:cNvSpPr/>
            <p:nvPr/>
          </p:nvSpPr>
          <p:spPr>
            <a:xfrm>
              <a:off x="-112382" y="5043147"/>
              <a:ext cx="9525" cy="69453"/>
            </a:xfrm>
            <a:custGeom>
              <a:avLst/>
              <a:gdLst>
                <a:gd name="csX0" fmla="*/ 0 w 9525"/>
                <a:gd name="csY0" fmla="*/ 0 h 69453"/>
                <a:gd name="csX1" fmla="*/ 0 w 9525"/>
                <a:gd name="csY1" fmla="*/ 69453 h 69453"/>
              </a:gdLst>
              <a:ahLst/>
              <a:cxnLst>
                <a:cxn ang="0">
                  <a:pos x="csX0" y="csY0"/>
                </a:cxn>
                <a:cxn ang="0">
                  <a:pos x="csX1" y="csY1"/>
                </a:cxn>
              </a:cxnLst>
              <a:rect l="l" t="t" r="r" b="b"/>
              <a:pathLst>
                <a:path w="9525" h="69453">
                  <a:moveTo>
                    <a:pt x="0" y="0"/>
                  </a:moveTo>
                  <a:lnTo>
                    <a:pt x="0" y="69453"/>
                  </a:lnTo>
                </a:path>
              </a:pathLst>
            </a:custGeom>
            <a:solidFill>
              <a:srgbClr val="EAEAEA"/>
            </a:solidFill>
            <a:ln w="9525" cap="flat">
              <a:solidFill>
                <a:srgbClr val="7F7F7F">
                  <a:alpha val="99000"/>
                </a:srgb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84" name="Free-form: Shape 283">
              <a:extLst>
                <a:ext uri="{FF2B5EF4-FFF2-40B4-BE49-F238E27FC236}">
                  <a16:creationId xmlns:a16="http://schemas.microsoft.com/office/drawing/2014/main" id="{8A48FB70-0EEF-BADA-27C2-8D7572074E62}"/>
                </a:ext>
              </a:extLst>
            </p:cNvPr>
            <p:cNvSpPr/>
            <p:nvPr/>
          </p:nvSpPr>
          <p:spPr>
            <a:xfrm>
              <a:off x="-74282" y="5043147"/>
              <a:ext cx="9525" cy="69453"/>
            </a:xfrm>
            <a:custGeom>
              <a:avLst/>
              <a:gdLst>
                <a:gd name="csX0" fmla="*/ 0 w 9525"/>
                <a:gd name="csY0" fmla="*/ 0 h 69453"/>
                <a:gd name="csX1" fmla="*/ 0 w 9525"/>
                <a:gd name="csY1" fmla="*/ 69453 h 69453"/>
              </a:gdLst>
              <a:ahLst/>
              <a:cxnLst>
                <a:cxn ang="0">
                  <a:pos x="csX0" y="csY0"/>
                </a:cxn>
                <a:cxn ang="0">
                  <a:pos x="csX1" y="csY1"/>
                </a:cxn>
              </a:cxnLst>
              <a:rect l="l" t="t" r="r" b="b"/>
              <a:pathLst>
                <a:path w="9525" h="69453">
                  <a:moveTo>
                    <a:pt x="0" y="0"/>
                  </a:moveTo>
                  <a:lnTo>
                    <a:pt x="0" y="69453"/>
                  </a:lnTo>
                </a:path>
              </a:pathLst>
            </a:custGeom>
            <a:solidFill>
              <a:srgbClr val="EAEAEA"/>
            </a:solidFill>
            <a:ln w="9525" cap="flat">
              <a:solidFill>
                <a:srgbClr val="7F7F7F">
                  <a:alpha val="99000"/>
                </a:srgb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85" name="Free-form: Shape 284">
              <a:extLst>
                <a:ext uri="{FF2B5EF4-FFF2-40B4-BE49-F238E27FC236}">
                  <a16:creationId xmlns:a16="http://schemas.microsoft.com/office/drawing/2014/main" id="{19AF5D8D-4CC6-024E-FA1D-50D82FD0B046}"/>
                </a:ext>
              </a:extLst>
            </p:cNvPr>
            <p:cNvSpPr/>
            <p:nvPr/>
          </p:nvSpPr>
          <p:spPr>
            <a:xfrm>
              <a:off x="-17132" y="5062197"/>
              <a:ext cx="9525" cy="69453"/>
            </a:xfrm>
            <a:custGeom>
              <a:avLst/>
              <a:gdLst>
                <a:gd name="csX0" fmla="*/ 0 w 9525"/>
                <a:gd name="csY0" fmla="*/ 0 h 69453"/>
                <a:gd name="csX1" fmla="*/ 0 w 9525"/>
                <a:gd name="csY1" fmla="*/ 69453 h 69453"/>
              </a:gdLst>
              <a:ahLst/>
              <a:cxnLst>
                <a:cxn ang="0">
                  <a:pos x="csX0" y="csY0"/>
                </a:cxn>
                <a:cxn ang="0">
                  <a:pos x="csX1" y="csY1"/>
                </a:cxn>
              </a:cxnLst>
              <a:rect l="l" t="t" r="r" b="b"/>
              <a:pathLst>
                <a:path w="9525" h="69453">
                  <a:moveTo>
                    <a:pt x="0" y="0"/>
                  </a:moveTo>
                  <a:lnTo>
                    <a:pt x="0" y="69453"/>
                  </a:lnTo>
                </a:path>
              </a:pathLst>
            </a:custGeom>
            <a:solidFill>
              <a:srgbClr val="EAEAEA"/>
            </a:solidFill>
            <a:ln w="9525" cap="flat">
              <a:solidFill>
                <a:srgbClr val="7F7F7F">
                  <a:alpha val="99000"/>
                </a:srgb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86" name="Free-form: Shape 285">
              <a:extLst>
                <a:ext uri="{FF2B5EF4-FFF2-40B4-BE49-F238E27FC236}">
                  <a16:creationId xmlns:a16="http://schemas.microsoft.com/office/drawing/2014/main" id="{BE98716E-C5F0-BCF8-C24D-75813D555878}"/>
                </a:ext>
              </a:extLst>
            </p:cNvPr>
            <p:cNvSpPr/>
            <p:nvPr/>
          </p:nvSpPr>
          <p:spPr>
            <a:xfrm>
              <a:off x="20967" y="5062197"/>
              <a:ext cx="9525" cy="69453"/>
            </a:xfrm>
            <a:custGeom>
              <a:avLst/>
              <a:gdLst>
                <a:gd name="csX0" fmla="*/ 0 w 9525"/>
                <a:gd name="csY0" fmla="*/ 0 h 69453"/>
                <a:gd name="csX1" fmla="*/ 0 w 9525"/>
                <a:gd name="csY1" fmla="*/ 69453 h 69453"/>
              </a:gdLst>
              <a:ahLst/>
              <a:cxnLst>
                <a:cxn ang="0">
                  <a:pos x="csX0" y="csY0"/>
                </a:cxn>
                <a:cxn ang="0">
                  <a:pos x="csX1" y="csY1"/>
                </a:cxn>
              </a:cxnLst>
              <a:rect l="l" t="t" r="r" b="b"/>
              <a:pathLst>
                <a:path w="9525" h="69453">
                  <a:moveTo>
                    <a:pt x="0" y="0"/>
                  </a:moveTo>
                  <a:lnTo>
                    <a:pt x="0" y="69453"/>
                  </a:lnTo>
                </a:path>
              </a:pathLst>
            </a:custGeom>
            <a:solidFill>
              <a:srgbClr val="EAEAEA"/>
            </a:solidFill>
            <a:ln w="9525" cap="flat">
              <a:solidFill>
                <a:srgbClr val="7F7F7F">
                  <a:alpha val="99000"/>
                </a:srgb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87" name="Free-form: Shape 286">
              <a:extLst>
                <a:ext uri="{FF2B5EF4-FFF2-40B4-BE49-F238E27FC236}">
                  <a16:creationId xmlns:a16="http://schemas.microsoft.com/office/drawing/2014/main" id="{E80E3908-5596-E20B-E166-78F321BDDF62}"/>
                </a:ext>
              </a:extLst>
            </p:cNvPr>
            <p:cNvSpPr/>
            <p:nvPr/>
          </p:nvSpPr>
          <p:spPr>
            <a:xfrm>
              <a:off x="59063" y="5062197"/>
              <a:ext cx="9525" cy="69453"/>
            </a:xfrm>
            <a:custGeom>
              <a:avLst/>
              <a:gdLst>
                <a:gd name="csX0" fmla="*/ 0 w 9525"/>
                <a:gd name="csY0" fmla="*/ 0 h 69453"/>
                <a:gd name="csX1" fmla="*/ 0 w 9525"/>
                <a:gd name="csY1" fmla="*/ 69453 h 69453"/>
              </a:gdLst>
              <a:ahLst/>
              <a:cxnLst>
                <a:cxn ang="0">
                  <a:pos x="csX0" y="csY0"/>
                </a:cxn>
                <a:cxn ang="0">
                  <a:pos x="csX1" y="csY1"/>
                </a:cxn>
              </a:cxnLst>
              <a:rect l="l" t="t" r="r" b="b"/>
              <a:pathLst>
                <a:path w="9525" h="69453">
                  <a:moveTo>
                    <a:pt x="0" y="0"/>
                  </a:moveTo>
                  <a:lnTo>
                    <a:pt x="0" y="69453"/>
                  </a:lnTo>
                </a:path>
              </a:pathLst>
            </a:custGeom>
            <a:solidFill>
              <a:srgbClr val="EAEAEA"/>
            </a:solidFill>
            <a:ln w="9525" cap="flat">
              <a:solidFill>
                <a:srgbClr val="7F7F7F">
                  <a:alpha val="99000"/>
                </a:srgb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88" name="Free-form: Shape 287">
              <a:extLst>
                <a:ext uri="{FF2B5EF4-FFF2-40B4-BE49-F238E27FC236}">
                  <a16:creationId xmlns:a16="http://schemas.microsoft.com/office/drawing/2014/main" id="{84550383-4C72-63EE-4D9E-C3CCD3D398CE}"/>
                </a:ext>
              </a:extLst>
            </p:cNvPr>
            <p:cNvSpPr/>
            <p:nvPr/>
          </p:nvSpPr>
          <p:spPr>
            <a:xfrm>
              <a:off x="249563" y="5062197"/>
              <a:ext cx="9525" cy="69453"/>
            </a:xfrm>
            <a:custGeom>
              <a:avLst/>
              <a:gdLst>
                <a:gd name="csX0" fmla="*/ 0 w 9525"/>
                <a:gd name="csY0" fmla="*/ 0 h 69453"/>
                <a:gd name="csX1" fmla="*/ 0 w 9525"/>
                <a:gd name="csY1" fmla="*/ 69453 h 69453"/>
              </a:gdLst>
              <a:ahLst/>
              <a:cxnLst>
                <a:cxn ang="0">
                  <a:pos x="csX0" y="csY0"/>
                </a:cxn>
                <a:cxn ang="0">
                  <a:pos x="csX1" y="csY1"/>
                </a:cxn>
              </a:cxnLst>
              <a:rect l="l" t="t" r="r" b="b"/>
              <a:pathLst>
                <a:path w="9525" h="69453">
                  <a:moveTo>
                    <a:pt x="0" y="0"/>
                  </a:moveTo>
                  <a:lnTo>
                    <a:pt x="0" y="69453"/>
                  </a:lnTo>
                </a:path>
              </a:pathLst>
            </a:custGeom>
            <a:solidFill>
              <a:srgbClr val="EAEAEA"/>
            </a:solidFill>
            <a:ln w="9525" cap="flat">
              <a:solidFill>
                <a:srgbClr val="7F7F7F">
                  <a:alpha val="99000"/>
                </a:srgb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89" name="Free-form: Shape 288">
              <a:extLst>
                <a:ext uri="{FF2B5EF4-FFF2-40B4-BE49-F238E27FC236}">
                  <a16:creationId xmlns:a16="http://schemas.microsoft.com/office/drawing/2014/main" id="{698F783A-91B9-5C6D-CCFB-C91BB70FD643}"/>
                </a:ext>
              </a:extLst>
            </p:cNvPr>
            <p:cNvSpPr/>
            <p:nvPr/>
          </p:nvSpPr>
          <p:spPr>
            <a:xfrm>
              <a:off x="303408" y="5112733"/>
              <a:ext cx="9525" cy="69452"/>
            </a:xfrm>
            <a:custGeom>
              <a:avLst/>
              <a:gdLst>
                <a:gd name="csX0" fmla="*/ 0 w 9525"/>
                <a:gd name="csY0" fmla="*/ 69452 h 69452"/>
                <a:gd name="csX1" fmla="*/ 0 w 9525"/>
                <a:gd name="csY1" fmla="*/ 0 h 69452"/>
              </a:gdLst>
              <a:ahLst/>
              <a:cxnLst>
                <a:cxn ang="0">
                  <a:pos x="csX0" y="csY0"/>
                </a:cxn>
                <a:cxn ang="0">
                  <a:pos x="csX1" y="csY1"/>
                </a:cxn>
              </a:cxnLst>
              <a:rect l="l" t="t" r="r" b="b"/>
              <a:pathLst>
                <a:path w="9525" h="69452">
                  <a:moveTo>
                    <a:pt x="0" y="69452"/>
                  </a:moveTo>
                  <a:lnTo>
                    <a:pt x="0" y="0"/>
                  </a:lnTo>
                </a:path>
              </a:pathLst>
            </a:custGeom>
            <a:solidFill>
              <a:srgbClr val="EAEAEA"/>
            </a:solidFill>
            <a:ln w="9525" cap="flat">
              <a:solidFill>
                <a:srgbClr val="7F7F7F">
                  <a:alpha val="99000"/>
                </a:srgb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90" name="Free-form: Shape 289">
              <a:extLst>
                <a:ext uri="{FF2B5EF4-FFF2-40B4-BE49-F238E27FC236}">
                  <a16:creationId xmlns:a16="http://schemas.microsoft.com/office/drawing/2014/main" id="{8402512E-1FB6-792B-0FDC-361EF6D87939}"/>
                </a:ext>
              </a:extLst>
            </p:cNvPr>
            <p:cNvSpPr/>
            <p:nvPr/>
          </p:nvSpPr>
          <p:spPr>
            <a:xfrm>
              <a:off x="341508" y="5112733"/>
              <a:ext cx="9525" cy="69452"/>
            </a:xfrm>
            <a:custGeom>
              <a:avLst/>
              <a:gdLst>
                <a:gd name="csX0" fmla="*/ 0 w 9525"/>
                <a:gd name="csY0" fmla="*/ 69452 h 69452"/>
                <a:gd name="csX1" fmla="*/ 0 w 9525"/>
                <a:gd name="csY1" fmla="*/ 0 h 69452"/>
              </a:gdLst>
              <a:ahLst/>
              <a:cxnLst>
                <a:cxn ang="0">
                  <a:pos x="csX0" y="csY0"/>
                </a:cxn>
                <a:cxn ang="0">
                  <a:pos x="csX1" y="csY1"/>
                </a:cxn>
              </a:cxnLst>
              <a:rect l="l" t="t" r="r" b="b"/>
              <a:pathLst>
                <a:path w="9525" h="69452">
                  <a:moveTo>
                    <a:pt x="0" y="69452"/>
                  </a:moveTo>
                  <a:lnTo>
                    <a:pt x="0" y="0"/>
                  </a:lnTo>
                </a:path>
              </a:pathLst>
            </a:custGeom>
            <a:solidFill>
              <a:srgbClr val="EAEAEA"/>
            </a:solidFill>
            <a:ln w="9525" cap="flat">
              <a:solidFill>
                <a:srgbClr val="7F7F7F">
                  <a:alpha val="99000"/>
                </a:srgb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91" name="Free-form: Shape 290">
              <a:extLst>
                <a:ext uri="{FF2B5EF4-FFF2-40B4-BE49-F238E27FC236}">
                  <a16:creationId xmlns:a16="http://schemas.microsoft.com/office/drawing/2014/main" id="{5FF7024D-6366-3461-EF7E-03B1F24788C0}"/>
                </a:ext>
              </a:extLst>
            </p:cNvPr>
            <p:cNvSpPr/>
            <p:nvPr/>
          </p:nvSpPr>
          <p:spPr>
            <a:xfrm>
              <a:off x="493908" y="5112733"/>
              <a:ext cx="9525" cy="69452"/>
            </a:xfrm>
            <a:custGeom>
              <a:avLst/>
              <a:gdLst>
                <a:gd name="csX0" fmla="*/ 0 w 9525"/>
                <a:gd name="csY0" fmla="*/ 69452 h 69452"/>
                <a:gd name="csX1" fmla="*/ 0 w 9525"/>
                <a:gd name="csY1" fmla="*/ 0 h 69452"/>
              </a:gdLst>
              <a:ahLst/>
              <a:cxnLst>
                <a:cxn ang="0">
                  <a:pos x="csX0" y="csY0"/>
                </a:cxn>
                <a:cxn ang="0">
                  <a:pos x="csX1" y="csY1"/>
                </a:cxn>
              </a:cxnLst>
              <a:rect l="l" t="t" r="r" b="b"/>
              <a:pathLst>
                <a:path w="9525" h="69452">
                  <a:moveTo>
                    <a:pt x="0" y="69452"/>
                  </a:moveTo>
                  <a:lnTo>
                    <a:pt x="0" y="0"/>
                  </a:lnTo>
                </a:path>
              </a:pathLst>
            </a:custGeom>
            <a:solidFill>
              <a:srgbClr val="EAEAEA"/>
            </a:solidFill>
            <a:ln w="9525" cap="flat">
              <a:solidFill>
                <a:srgbClr val="7F7F7F">
                  <a:alpha val="99000"/>
                </a:srgb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92" name="Free-form: Shape 291">
              <a:extLst>
                <a:ext uri="{FF2B5EF4-FFF2-40B4-BE49-F238E27FC236}">
                  <a16:creationId xmlns:a16="http://schemas.microsoft.com/office/drawing/2014/main" id="{76E854AB-B1FA-1067-FAB3-8D9E4C745231}"/>
                </a:ext>
              </a:extLst>
            </p:cNvPr>
            <p:cNvSpPr/>
            <p:nvPr/>
          </p:nvSpPr>
          <p:spPr>
            <a:xfrm>
              <a:off x="532008" y="5112733"/>
              <a:ext cx="9525" cy="69452"/>
            </a:xfrm>
            <a:custGeom>
              <a:avLst/>
              <a:gdLst>
                <a:gd name="csX0" fmla="*/ 0 w 9525"/>
                <a:gd name="csY0" fmla="*/ 69452 h 69452"/>
                <a:gd name="csX1" fmla="*/ 0 w 9525"/>
                <a:gd name="csY1" fmla="*/ 0 h 69452"/>
              </a:gdLst>
              <a:ahLst/>
              <a:cxnLst>
                <a:cxn ang="0">
                  <a:pos x="csX0" y="csY0"/>
                </a:cxn>
                <a:cxn ang="0">
                  <a:pos x="csX1" y="csY1"/>
                </a:cxn>
              </a:cxnLst>
              <a:rect l="l" t="t" r="r" b="b"/>
              <a:pathLst>
                <a:path w="9525" h="69452">
                  <a:moveTo>
                    <a:pt x="0" y="69452"/>
                  </a:moveTo>
                  <a:lnTo>
                    <a:pt x="0" y="0"/>
                  </a:lnTo>
                </a:path>
              </a:pathLst>
            </a:custGeom>
            <a:solidFill>
              <a:srgbClr val="EAEAEA"/>
            </a:solidFill>
            <a:ln w="9525" cap="flat">
              <a:solidFill>
                <a:srgbClr val="7F7F7F">
                  <a:alpha val="99000"/>
                </a:srgb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93" name="Free-form: Shape 292">
              <a:extLst>
                <a:ext uri="{FF2B5EF4-FFF2-40B4-BE49-F238E27FC236}">
                  <a16:creationId xmlns:a16="http://schemas.microsoft.com/office/drawing/2014/main" id="{65DAE160-1BDD-BD64-17EE-4C7EFA5F3DFA}"/>
                </a:ext>
              </a:extLst>
            </p:cNvPr>
            <p:cNvSpPr/>
            <p:nvPr/>
          </p:nvSpPr>
          <p:spPr>
            <a:xfrm>
              <a:off x="589158" y="5112733"/>
              <a:ext cx="9525" cy="69452"/>
            </a:xfrm>
            <a:custGeom>
              <a:avLst/>
              <a:gdLst>
                <a:gd name="csX0" fmla="*/ 0 w 9525"/>
                <a:gd name="csY0" fmla="*/ 69452 h 69452"/>
                <a:gd name="csX1" fmla="*/ 0 w 9525"/>
                <a:gd name="csY1" fmla="*/ 0 h 69452"/>
              </a:gdLst>
              <a:ahLst/>
              <a:cxnLst>
                <a:cxn ang="0">
                  <a:pos x="csX0" y="csY0"/>
                </a:cxn>
                <a:cxn ang="0">
                  <a:pos x="csX1" y="csY1"/>
                </a:cxn>
              </a:cxnLst>
              <a:rect l="l" t="t" r="r" b="b"/>
              <a:pathLst>
                <a:path w="9525" h="69452">
                  <a:moveTo>
                    <a:pt x="0" y="69452"/>
                  </a:moveTo>
                  <a:lnTo>
                    <a:pt x="0" y="0"/>
                  </a:lnTo>
                </a:path>
              </a:pathLst>
            </a:custGeom>
            <a:solidFill>
              <a:srgbClr val="EAEAEA"/>
            </a:solidFill>
            <a:ln w="9525" cap="flat">
              <a:solidFill>
                <a:srgbClr val="7F7F7F">
                  <a:alpha val="99000"/>
                </a:srgb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94" name="Free-form: Shape 293">
              <a:extLst>
                <a:ext uri="{FF2B5EF4-FFF2-40B4-BE49-F238E27FC236}">
                  <a16:creationId xmlns:a16="http://schemas.microsoft.com/office/drawing/2014/main" id="{0DF44E5E-86FA-0D4D-0A35-EDD7B4B0A4B5}"/>
                </a:ext>
              </a:extLst>
            </p:cNvPr>
            <p:cNvSpPr/>
            <p:nvPr/>
          </p:nvSpPr>
          <p:spPr>
            <a:xfrm>
              <a:off x="627258" y="5112733"/>
              <a:ext cx="9525" cy="69452"/>
            </a:xfrm>
            <a:custGeom>
              <a:avLst/>
              <a:gdLst>
                <a:gd name="csX0" fmla="*/ 0 w 9525"/>
                <a:gd name="csY0" fmla="*/ 69452 h 69452"/>
                <a:gd name="csX1" fmla="*/ 0 w 9525"/>
                <a:gd name="csY1" fmla="*/ 0 h 69452"/>
              </a:gdLst>
              <a:ahLst/>
              <a:cxnLst>
                <a:cxn ang="0">
                  <a:pos x="csX0" y="csY0"/>
                </a:cxn>
                <a:cxn ang="0">
                  <a:pos x="csX1" y="csY1"/>
                </a:cxn>
              </a:cxnLst>
              <a:rect l="l" t="t" r="r" b="b"/>
              <a:pathLst>
                <a:path w="9525" h="69452">
                  <a:moveTo>
                    <a:pt x="0" y="69452"/>
                  </a:moveTo>
                  <a:lnTo>
                    <a:pt x="0" y="0"/>
                  </a:lnTo>
                </a:path>
              </a:pathLst>
            </a:custGeom>
            <a:solidFill>
              <a:srgbClr val="EAEAEA"/>
            </a:solidFill>
            <a:ln w="9525" cap="flat">
              <a:solidFill>
                <a:srgbClr val="7F7F7F">
                  <a:alpha val="99000"/>
                </a:srgb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95" name="Free-form: Shape 294">
              <a:extLst>
                <a:ext uri="{FF2B5EF4-FFF2-40B4-BE49-F238E27FC236}">
                  <a16:creationId xmlns:a16="http://schemas.microsoft.com/office/drawing/2014/main" id="{7BC15AA2-38DB-C524-82D6-B6EE7A1C3F10}"/>
                </a:ext>
              </a:extLst>
            </p:cNvPr>
            <p:cNvSpPr/>
            <p:nvPr/>
          </p:nvSpPr>
          <p:spPr>
            <a:xfrm>
              <a:off x="798708" y="5112733"/>
              <a:ext cx="9525" cy="69452"/>
            </a:xfrm>
            <a:custGeom>
              <a:avLst/>
              <a:gdLst>
                <a:gd name="csX0" fmla="*/ 0 w 9525"/>
                <a:gd name="csY0" fmla="*/ 69452 h 69452"/>
                <a:gd name="csX1" fmla="*/ 0 w 9525"/>
                <a:gd name="csY1" fmla="*/ 0 h 69452"/>
              </a:gdLst>
              <a:ahLst/>
              <a:cxnLst>
                <a:cxn ang="0">
                  <a:pos x="csX0" y="csY0"/>
                </a:cxn>
                <a:cxn ang="0">
                  <a:pos x="csX1" y="csY1"/>
                </a:cxn>
              </a:cxnLst>
              <a:rect l="l" t="t" r="r" b="b"/>
              <a:pathLst>
                <a:path w="9525" h="69452">
                  <a:moveTo>
                    <a:pt x="0" y="69452"/>
                  </a:moveTo>
                  <a:lnTo>
                    <a:pt x="0" y="0"/>
                  </a:lnTo>
                </a:path>
              </a:pathLst>
            </a:custGeom>
            <a:solidFill>
              <a:srgbClr val="EAEAEA"/>
            </a:solidFill>
            <a:ln w="9525" cap="flat">
              <a:solidFill>
                <a:srgbClr val="7F7F7F">
                  <a:alpha val="99000"/>
                </a:srgb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96" name="Free-form: Shape 295">
              <a:extLst>
                <a:ext uri="{FF2B5EF4-FFF2-40B4-BE49-F238E27FC236}">
                  <a16:creationId xmlns:a16="http://schemas.microsoft.com/office/drawing/2014/main" id="{7BDE2201-1F87-7ED1-0203-80FF48BD13C3}"/>
                </a:ext>
              </a:extLst>
            </p:cNvPr>
            <p:cNvSpPr/>
            <p:nvPr/>
          </p:nvSpPr>
          <p:spPr>
            <a:xfrm>
              <a:off x="1065408" y="5112733"/>
              <a:ext cx="9525" cy="69452"/>
            </a:xfrm>
            <a:custGeom>
              <a:avLst/>
              <a:gdLst>
                <a:gd name="csX0" fmla="*/ 0 w 9525"/>
                <a:gd name="csY0" fmla="*/ 69452 h 69452"/>
                <a:gd name="csX1" fmla="*/ 0 w 9525"/>
                <a:gd name="csY1" fmla="*/ 0 h 69452"/>
              </a:gdLst>
              <a:ahLst/>
              <a:cxnLst>
                <a:cxn ang="0">
                  <a:pos x="csX0" y="csY0"/>
                </a:cxn>
                <a:cxn ang="0">
                  <a:pos x="csX1" y="csY1"/>
                </a:cxn>
              </a:cxnLst>
              <a:rect l="l" t="t" r="r" b="b"/>
              <a:pathLst>
                <a:path w="9525" h="69452">
                  <a:moveTo>
                    <a:pt x="0" y="69452"/>
                  </a:moveTo>
                  <a:lnTo>
                    <a:pt x="0" y="0"/>
                  </a:lnTo>
                </a:path>
              </a:pathLst>
            </a:custGeom>
            <a:solidFill>
              <a:srgbClr val="EAEAEA"/>
            </a:solidFill>
            <a:ln w="9525" cap="flat">
              <a:solidFill>
                <a:srgbClr val="7F7F7F">
                  <a:alpha val="99000"/>
                </a:srgbClr>
              </a:solidFill>
              <a:prstDash val="solid"/>
              <a:miter/>
            </a:ln>
          </p:spPr>
          <p:txBody>
            <a:bodyPr/>
            <a:lstStyle/>
            <a:p>
              <a:endParaRPr lang="en-GB">
                <a:latin typeface="Arial" panose="020B0604020202020204" pitchFamily="34" charset="0"/>
                <a:cs typeface="Arial" panose="020B0604020202020204" pitchFamily="34" charset="0"/>
              </a:endParaRPr>
            </a:p>
          </p:txBody>
        </p:sp>
      </p:grpSp>
      <p:grpSp>
        <p:nvGrpSpPr>
          <p:cNvPr id="362" name="Group 361">
            <a:extLst>
              <a:ext uri="{FF2B5EF4-FFF2-40B4-BE49-F238E27FC236}">
                <a16:creationId xmlns:a16="http://schemas.microsoft.com/office/drawing/2014/main" id="{A36D4368-92BC-5125-4B26-204D2A244C98}"/>
              </a:ext>
            </a:extLst>
          </p:cNvPr>
          <p:cNvGrpSpPr/>
          <p:nvPr/>
        </p:nvGrpSpPr>
        <p:grpSpPr>
          <a:xfrm>
            <a:off x="4590876" y="1895410"/>
            <a:ext cx="2405175" cy="808859"/>
            <a:chOff x="11808958" y="685118"/>
            <a:chExt cx="2405175" cy="808859"/>
          </a:xfrm>
        </p:grpSpPr>
        <p:sp>
          <p:nvSpPr>
            <p:cNvPr id="363" name="Free-form: Shape 362">
              <a:extLst>
                <a:ext uri="{FF2B5EF4-FFF2-40B4-BE49-F238E27FC236}">
                  <a16:creationId xmlns:a16="http://schemas.microsoft.com/office/drawing/2014/main" id="{0F0903A2-47A6-7963-097F-5A97EBE8D04A}"/>
                </a:ext>
              </a:extLst>
            </p:cNvPr>
            <p:cNvSpPr/>
            <p:nvPr/>
          </p:nvSpPr>
          <p:spPr>
            <a:xfrm>
              <a:off x="11808958" y="685118"/>
              <a:ext cx="2391470" cy="772628"/>
            </a:xfrm>
            <a:custGeom>
              <a:avLst/>
              <a:gdLst>
                <a:gd name="csX0" fmla="*/ 2391470 w 2391470"/>
                <a:gd name="csY0" fmla="*/ 772629 h 772628"/>
                <a:gd name="csX1" fmla="*/ 1999021 w 2391470"/>
                <a:gd name="csY1" fmla="*/ 772629 h 772628"/>
                <a:gd name="csX2" fmla="*/ 1999021 w 2391470"/>
                <a:gd name="csY2" fmla="*/ 605021 h 772628"/>
                <a:gd name="csX3" fmla="*/ 1373562 w 2391470"/>
                <a:gd name="csY3" fmla="*/ 605021 h 772628"/>
                <a:gd name="csX4" fmla="*/ 1373562 w 2391470"/>
                <a:gd name="csY4" fmla="*/ 506910 h 772628"/>
                <a:gd name="csX5" fmla="*/ 1242746 w 2391470"/>
                <a:gd name="csY5" fmla="*/ 506910 h 772628"/>
                <a:gd name="csX6" fmla="*/ 1242746 w 2391470"/>
                <a:gd name="csY6" fmla="*/ 384270 h 772628"/>
                <a:gd name="csX7" fmla="*/ 506910 w 2391470"/>
                <a:gd name="csY7" fmla="*/ 384270 h 772628"/>
                <a:gd name="csX8" fmla="*/ 506910 w 2391470"/>
                <a:gd name="csY8" fmla="*/ 294335 h 772628"/>
                <a:gd name="csX9" fmla="*/ 347479 w 2391470"/>
                <a:gd name="csY9" fmla="*/ 294335 h 772628"/>
                <a:gd name="csX10" fmla="*/ 347479 w 2391470"/>
                <a:gd name="csY10" fmla="*/ 204399 h 772628"/>
                <a:gd name="csX11" fmla="*/ 310686 w 2391470"/>
                <a:gd name="csY11" fmla="*/ 204399 h 772628"/>
                <a:gd name="csX12" fmla="*/ 310686 w 2391470"/>
                <a:gd name="csY12" fmla="*/ 94024 h 772628"/>
                <a:gd name="csX13" fmla="*/ 85848 w 2391470"/>
                <a:gd name="csY13" fmla="*/ 94024 h 772628"/>
                <a:gd name="csX14" fmla="*/ 85848 w 2391470"/>
                <a:gd name="csY14" fmla="*/ 0 h 772628"/>
                <a:gd name="csX15" fmla="*/ 0 w 2391470"/>
                <a:gd name="csY15" fmla="*/ 0 h 77262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2391470" h="772628">
                  <a:moveTo>
                    <a:pt x="2391470" y="772629"/>
                  </a:moveTo>
                  <a:lnTo>
                    <a:pt x="1999021" y="772629"/>
                  </a:lnTo>
                  <a:lnTo>
                    <a:pt x="1999021" y="605021"/>
                  </a:lnTo>
                  <a:lnTo>
                    <a:pt x="1373562" y="605021"/>
                  </a:lnTo>
                  <a:lnTo>
                    <a:pt x="1373562" y="506910"/>
                  </a:lnTo>
                  <a:lnTo>
                    <a:pt x="1242746" y="506910"/>
                  </a:lnTo>
                  <a:lnTo>
                    <a:pt x="1242746" y="384270"/>
                  </a:lnTo>
                  <a:lnTo>
                    <a:pt x="506910" y="384270"/>
                  </a:lnTo>
                  <a:lnTo>
                    <a:pt x="506910" y="294335"/>
                  </a:lnTo>
                  <a:lnTo>
                    <a:pt x="347479" y="294335"/>
                  </a:lnTo>
                  <a:lnTo>
                    <a:pt x="347479" y="204399"/>
                  </a:lnTo>
                  <a:lnTo>
                    <a:pt x="310686" y="204399"/>
                  </a:lnTo>
                  <a:lnTo>
                    <a:pt x="310686" y="94024"/>
                  </a:lnTo>
                  <a:lnTo>
                    <a:pt x="85848" y="94024"/>
                  </a:lnTo>
                  <a:lnTo>
                    <a:pt x="85848" y="0"/>
                  </a:lnTo>
                  <a:lnTo>
                    <a:pt x="0" y="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64" name="Free-form: Shape 363">
              <a:extLst>
                <a:ext uri="{FF2B5EF4-FFF2-40B4-BE49-F238E27FC236}">
                  <a16:creationId xmlns:a16="http://schemas.microsoft.com/office/drawing/2014/main" id="{23529EA7-1267-A38B-3E6C-5774390EFF2A}"/>
                </a:ext>
              </a:extLst>
            </p:cNvPr>
            <p:cNvSpPr/>
            <p:nvPr/>
          </p:nvSpPr>
          <p:spPr>
            <a:xfrm>
              <a:off x="12364924" y="10345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65" name="Free-form: Shape 364">
              <a:extLst>
                <a:ext uri="{FF2B5EF4-FFF2-40B4-BE49-F238E27FC236}">
                  <a16:creationId xmlns:a16="http://schemas.microsoft.com/office/drawing/2014/main" id="{E73BA071-1A74-1945-180E-76203C452FFE}"/>
                </a:ext>
              </a:extLst>
            </p:cNvPr>
            <p:cNvSpPr/>
            <p:nvPr/>
          </p:nvSpPr>
          <p:spPr>
            <a:xfrm>
              <a:off x="13526973" y="12631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66" name="Free-form: Shape 365">
              <a:extLst>
                <a:ext uri="{FF2B5EF4-FFF2-40B4-BE49-F238E27FC236}">
                  <a16:creationId xmlns:a16="http://schemas.microsoft.com/office/drawing/2014/main" id="{0DC0C082-CC04-821E-EAEB-9262365FDCFD}"/>
                </a:ext>
              </a:extLst>
            </p:cNvPr>
            <p:cNvSpPr/>
            <p:nvPr/>
          </p:nvSpPr>
          <p:spPr>
            <a:xfrm>
              <a:off x="13850822" y="14155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67" name="Free-form: Shape 366">
              <a:extLst>
                <a:ext uri="{FF2B5EF4-FFF2-40B4-BE49-F238E27FC236}">
                  <a16:creationId xmlns:a16="http://schemas.microsoft.com/office/drawing/2014/main" id="{E4AF5690-BFC6-5026-9D56-A437783877B5}"/>
                </a:ext>
              </a:extLst>
            </p:cNvPr>
            <p:cNvSpPr/>
            <p:nvPr/>
          </p:nvSpPr>
          <p:spPr>
            <a:xfrm>
              <a:off x="13907972" y="14155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68" name="Free-form: Shape 367">
              <a:extLst>
                <a:ext uri="{FF2B5EF4-FFF2-40B4-BE49-F238E27FC236}">
                  <a16:creationId xmlns:a16="http://schemas.microsoft.com/office/drawing/2014/main" id="{3AB93F72-A379-6D3C-CA89-2CE70D0755A0}"/>
                </a:ext>
              </a:extLst>
            </p:cNvPr>
            <p:cNvSpPr/>
            <p:nvPr/>
          </p:nvSpPr>
          <p:spPr>
            <a:xfrm>
              <a:off x="14204608" y="1426478"/>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grpSp>
        <p:nvGrpSpPr>
          <p:cNvPr id="369" name="Group 368">
            <a:extLst>
              <a:ext uri="{FF2B5EF4-FFF2-40B4-BE49-F238E27FC236}">
                <a16:creationId xmlns:a16="http://schemas.microsoft.com/office/drawing/2014/main" id="{1EC47B30-583E-1CED-C74B-D2EA5E890E3F}"/>
              </a:ext>
            </a:extLst>
          </p:cNvPr>
          <p:cNvGrpSpPr/>
          <p:nvPr/>
        </p:nvGrpSpPr>
        <p:grpSpPr>
          <a:xfrm>
            <a:off x="4588331" y="1895954"/>
            <a:ext cx="2347855" cy="927971"/>
            <a:chOff x="12192000" y="2063523"/>
            <a:chExt cx="2347855" cy="927971"/>
          </a:xfrm>
        </p:grpSpPr>
        <p:sp>
          <p:nvSpPr>
            <p:cNvPr id="370" name="Free-form: Shape 369">
              <a:extLst>
                <a:ext uri="{FF2B5EF4-FFF2-40B4-BE49-F238E27FC236}">
                  <a16:creationId xmlns:a16="http://schemas.microsoft.com/office/drawing/2014/main" id="{FA6DA4FC-F875-D590-DAFD-41A24010DC58}"/>
                </a:ext>
              </a:extLst>
            </p:cNvPr>
            <p:cNvSpPr/>
            <p:nvPr/>
          </p:nvSpPr>
          <p:spPr>
            <a:xfrm>
              <a:off x="12192000" y="2063523"/>
              <a:ext cx="2346502" cy="883004"/>
            </a:xfrm>
            <a:custGeom>
              <a:avLst/>
              <a:gdLst>
                <a:gd name="csX0" fmla="*/ 2346503 w 2346502"/>
                <a:gd name="csY0" fmla="*/ 883005 h 883004"/>
                <a:gd name="csX1" fmla="*/ 1013822 w 2346502"/>
                <a:gd name="csY1" fmla="*/ 883005 h 883004"/>
                <a:gd name="csX2" fmla="*/ 1013822 w 2346502"/>
                <a:gd name="csY2" fmla="*/ 735837 h 883004"/>
                <a:gd name="csX3" fmla="*/ 515086 w 2346502"/>
                <a:gd name="csY3" fmla="*/ 735837 h 883004"/>
                <a:gd name="csX4" fmla="*/ 515086 w 2346502"/>
                <a:gd name="csY4" fmla="*/ 609110 h 883004"/>
                <a:gd name="csX5" fmla="*/ 470118 w 2346502"/>
                <a:gd name="csY5" fmla="*/ 609110 h 883004"/>
                <a:gd name="csX6" fmla="*/ 470118 w 2346502"/>
                <a:gd name="csY6" fmla="*/ 498734 h 883004"/>
                <a:gd name="csX7" fmla="*/ 457854 w 2346502"/>
                <a:gd name="csY7" fmla="*/ 498734 h 883004"/>
                <a:gd name="csX8" fmla="*/ 457854 w 2346502"/>
                <a:gd name="csY8" fmla="*/ 343391 h 883004"/>
                <a:gd name="csX9" fmla="*/ 322951 w 2346502"/>
                <a:gd name="csY9" fmla="*/ 343391 h 883004"/>
                <a:gd name="csX10" fmla="*/ 322951 w 2346502"/>
                <a:gd name="csY10" fmla="*/ 241191 h 883004"/>
                <a:gd name="csX11" fmla="*/ 269807 w 2346502"/>
                <a:gd name="csY11" fmla="*/ 241191 h 883004"/>
                <a:gd name="csX12" fmla="*/ 269807 w 2346502"/>
                <a:gd name="csY12" fmla="*/ 130815 h 883004"/>
                <a:gd name="csX13" fmla="*/ 143080 w 2346502"/>
                <a:gd name="csY13" fmla="*/ 130815 h 883004"/>
                <a:gd name="csX14" fmla="*/ 143080 w 2346502"/>
                <a:gd name="csY14" fmla="*/ 0 h 883004"/>
                <a:gd name="csX15" fmla="*/ 0 w 2346502"/>
                <a:gd name="csY15" fmla="*/ 0 h 88300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2346502" h="883004">
                  <a:moveTo>
                    <a:pt x="2346503" y="883005"/>
                  </a:moveTo>
                  <a:lnTo>
                    <a:pt x="1013822" y="883005"/>
                  </a:lnTo>
                  <a:lnTo>
                    <a:pt x="1013822" y="735837"/>
                  </a:lnTo>
                  <a:lnTo>
                    <a:pt x="515086" y="735837"/>
                  </a:lnTo>
                  <a:lnTo>
                    <a:pt x="515086" y="609110"/>
                  </a:lnTo>
                  <a:lnTo>
                    <a:pt x="470118" y="609110"/>
                  </a:lnTo>
                  <a:lnTo>
                    <a:pt x="470118" y="498734"/>
                  </a:lnTo>
                  <a:lnTo>
                    <a:pt x="457854" y="498734"/>
                  </a:lnTo>
                  <a:lnTo>
                    <a:pt x="457854" y="343391"/>
                  </a:lnTo>
                  <a:lnTo>
                    <a:pt x="322951" y="343391"/>
                  </a:lnTo>
                  <a:lnTo>
                    <a:pt x="322951" y="241191"/>
                  </a:lnTo>
                  <a:lnTo>
                    <a:pt x="269807" y="241191"/>
                  </a:lnTo>
                  <a:lnTo>
                    <a:pt x="269807" y="130815"/>
                  </a:lnTo>
                  <a:lnTo>
                    <a:pt x="143080" y="130815"/>
                  </a:lnTo>
                  <a:lnTo>
                    <a:pt x="143080" y="0"/>
                  </a:lnTo>
                  <a:lnTo>
                    <a:pt x="0" y="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nvGrpSpPr>
            <p:cNvPr id="371" name="Group 370">
              <a:extLst>
                <a:ext uri="{FF2B5EF4-FFF2-40B4-BE49-F238E27FC236}">
                  <a16:creationId xmlns:a16="http://schemas.microsoft.com/office/drawing/2014/main" id="{D69F509E-1D1E-B731-FEB8-D771493F48BC}"/>
                </a:ext>
              </a:extLst>
            </p:cNvPr>
            <p:cNvGrpSpPr/>
            <p:nvPr/>
          </p:nvGrpSpPr>
          <p:grpSpPr>
            <a:xfrm>
              <a:off x="12511025" y="2371545"/>
              <a:ext cx="2028830" cy="619949"/>
              <a:chOff x="12511025" y="2371545"/>
              <a:chExt cx="2028830" cy="619949"/>
            </a:xfrm>
          </p:grpSpPr>
          <p:sp>
            <p:nvSpPr>
              <p:cNvPr id="372" name="Free-form: Shape 371">
                <a:extLst>
                  <a:ext uri="{FF2B5EF4-FFF2-40B4-BE49-F238E27FC236}">
                    <a16:creationId xmlns:a16="http://schemas.microsoft.com/office/drawing/2014/main" id="{752DF962-2D7F-D9EE-0662-2DAEADED0A91}"/>
                  </a:ext>
                </a:extLst>
              </p:cNvPr>
              <p:cNvSpPr/>
              <p:nvPr/>
            </p:nvSpPr>
            <p:spPr>
              <a:xfrm>
                <a:off x="14530330" y="292399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73" name="Free-form: Shape 372">
                <a:extLst>
                  <a:ext uri="{FF2B5EF4-FFF2-40B4-BE49-F238E27FC236}">
                    <a16:creationId xmlns:a16="http://schemas.microsoft.com/office/drawing/2014/main" id="{CD244835-9A05-79E7-1589-C335C35900FB}"/>
                  </a:ext>
                </a:extLst>
              </p:cNvPr>
              <p:cNvSpPr/>
              <p:nvPr/>
            </p:nvSpPr>
            <p:spPr>
              <a:xfrm>
                <a:off x="14320780" y="292399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74" name="Free-form: Shape 373">
                <a:extLst>
                  <a:ext uri="{FF2B5EF4-FFF2-40B4-BE49-F238E27FC236}">
                    <a16:creationId xmlns:a16="http://schemas.microsoft.com/office/drawing/2014/main" id="{0CCB65A9-DD0D-97CD-177D-47DCF27563A9}"/>
                  </a:ext>
                </a:extLst>
              </p:cNvPr>
              <p:cNvSpPr/>
              <p:nvPr/>
            </p:nvSpPr>
            <p:spPr>
              <a:xfrm>
                <a:off x="12511025" y="237154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grpSp>
      <p:sp>
        <p:nvSpPr>
          <p:cNvPr id="376" name="Freeform 21">
            <a:extLst>
              <a:ext uri="{FF2B5EF4-FFF2-40B4-BE49-F238E27FC236}">
                <a16:creationId xmlns:a16="http://schemas.microsoft.com/office/drawing/2014/main" id="{B828EA8C-2428-D0B6-37FD-F8959E885762}"/>
              </a:ext>
            </a:extLst>
          </p:cNvPr>
          <p:cNvSpPr>
            <a:spLocks/>
          </p:cNvSpPr>
          <p:nvPr/>
        </p:nvSpPr>
        <p:spPr bwMode="auto">
          <a:xfrm>
            <a:off x="4599819" y="4432215"/>
            <a:ext cx="2993486" cy="129886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270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000000"/>
              </a:solidFill>
              <a:latin typeface="Arial" panose="020B0604020202020204" pitchFamily="34" charset="0"/>
              <a:cs typeface="Arial" panose="020B0604020202020204" pitchFamily="34" charset="0"/>
            </a:endParaRPr>
          </a:p>
        </p:txBody>
      </p:sp>
      <p:grpSp>
        <p:nvGrpSpPr>
          <p:cNvPr id="377" name="Group 376">
            <a:extLst>
              <a:ext uri="{FF2B5EF4-FFF2-40B4-BE49-F238E27FC236}">
                <a16:creationId xmlns:a16="http://schemas.microsoft.com/office/drawing/2014/main" id="{419CE789-C33D-F850-D7C7-2DF5FF21A782}"/>
              </a:ext>
            </a:extLst>
          </p:cNvPr>
          <p:cNvGrpSpPr/>
          <p:nvPr/>
        </p:nvGrpSpPr>
        <p:grpSpPr>
          <a:xfrm>
            <a:off x="4196482" y="4330706"/>
            <a:ext cx="410686" cy="1242917"/>
            <a:chOff x="569034" y="2194291"/>
            <a:chExt cx="410686" cy="2537191"/>
          </a:xfrm>
        </p:grpSpPr>
        <p:sp>
          <p:nvSpPr>
            <p:cNvPr id="492" name="TextBox 491">
              <a:extLst>
                <a:ext uri="{FF2B5EF4-FFF2-40B4-BE49-F238E27FC236}">
                  <a16:creationId xmlns:a16="http://schemas.microsoft.com/office/drawing/2014/main" id="{89CE1FAF-7DEB-F771-DB70-940333D42D8F}"/>
                </a:ext>
              </a:extLst>
            </p:cNvPr>
            <p:cNvSpPr txBox="1"/>
            <p:nvPr/>
          </p:nvSpPr>
          <p:spPr>
            <a:xfrm rot="16200000">
              <a:off x="131599" y="3602055"/>
              <a:ext cx="1090314" cy="215444"/>
            </a:xfrm>
            <a:prstGeom prst="rect">
              <a:avLst/>
            </a:prstGeom>
            <a:noFill/>
          </p:spPr>
          <p:txBody>
            <a:bodyPr wrap="none" rtlCol="0">
              <a:spAutoFit/>
            </a:bodyPr>
            <a:lstStyle/>
            <a:p>
              <a:pPr algn="ctr" fontAlgn="base">
                <a:spcBef>
                  <a:spcPct val="0"/>
                </a:spcBef>
                <a:spcAft>
                  <a:spcPct val="0"/>
                </a:spcAft>
              </a:pPr>
              <a:r>
                <a:rPr lang="en-GB" sz="800" dirty="0">
                  <a:solidFill>
                    <a:srgbClr val="000000"/>
                  </a:solidFill>
                  <a:latin typeface="Arial" panose="020B0604020202020204" pitchFamily="34" charset="0"/>
                  <a:cs typeface="Arial" panose="020B0604020202020204" pitchFamily="34" charset="0"/>
                </a:rPr>
                <a:t>EFS, %</a:t>
              </a:r>
            </a:p>
          </p:txBody>
        </p:sp>
        <p:sp>
          <p:nvSpPr>
            <p:cNvPr id="493" name="TextBox 492">
              <a:extLst>
                <a:ext uri="{FF2B5EF4-FFF2-40B4-BE49-F238E27FC236}">
                  <a16:creationId xmlns:a16="http://schemas.microsoft.com/office/drawing/2014/main" id="{D725E580-B48F-5605-8017-B722939DAB44}"/>
                </a:ext>
              </a:extLst>
            </p:cNvPr>
            <p:cNvSpPr txBox="1"/>
            <p:nvPr/>
          </p:nvSpPr>
          <p:spPr>
            <a:xfrm>
              <a:off x="621925" y="2194291"/>
              <a:ext cx="357790" cy="439790"/>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100</a:t>
              </a:r>
            </a:p>
          </p:txBody>
        </p:sp>
        <p:sp>
          <p:nvSpPr>
            <p:cNvPr id="494" name="TextBox 493">
              <a:extLst>
                <a:ext uri="{FF2B5EF4-FFF2-40B4-BE49-F238E27FC236}">
                  <a16:creationId xmlns:a16="http://schemas.microsoft.com/office/drawing/2014/main" id="{72218751-11FF-7076-090D-448095490363}"/>
                </a:ext>
              </a:extLst>
            </p:cNvPr>
            <p:cNvSpPr txBox="1"/>
            <p:nvPr/>
          </p:nvSpPr>
          <p:spPr>
            <a:xfrm>
              <a:off x="679638" y="2732854"/>
              <a:ext cx="300082" cy="439790"/>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80</a:t>
              </a:r>
            </a:p>
          </p:txBody>
        </p:sp>
        <p:sp>
          <p:nvSpPr>
            <p:cNvPr id="495" name="TextBox 494">
              <a:extLst>
                <a:ext uri="{FF2B5EF4-FFF2-40B4-BE49-F238E27FC236}">
                  <a16:creationId xmlns:a16="http://schemas.microsoft.com/office/drawing/2014/main" id="{92B8419B-3F24-D8B6-D927-15F4B1F1D054}"/>
                </a:ext>
              </a:extLst>
            </p:cNvPr>
            <p:cNvSpPr txBox="1"/>
            <p:nvPr/>
          </p:nvSpPr>
          <p:spPr>
            <a:xfrm>
              <a:off x="679638" y="3245105"/>
              <a:ext cx="300082" cy="439790"/>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60</a:t>
              </a:r>
            </a:p>
          </p:txBody>
        </p:sp>
        <p:sp>
          <p:nvSpPr>
            <p:cNvPr id="496" name="TextBox 495">
              <a:extLst>
                <a:ext uri="{FF2B5EF4-FFF2-40B4-BE49-F238E27FC236}">
                  <a16:creationId xmlns:a16="http://schemas.microsoft.com/office/drawing/2014/main" id="{4E8AE329-783D-9B15-E7AB-A17C7B03345B}"/>
                </a:ext>
              </a:extLst>
            </p:cNvPr>
            <p:cNvSpPr txBox="1"/>
            <p:nvPr/>
          </p:nvSpPr>
          <p:spPr>
            <a:xfrm>
              <a:off x="679638" y="3773923"/>
              <a:ext cx="300082" cy="439790"/>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40</a:t>
              </a:r>
            </a:p>
          </p:txBody>
        </p:sp>
        <p:sp>
          <p:nvSpPr>
            <p:cNvPr id="497" name="TextBox 496">
              <a:extLst>
                <a:ext uri="{FF2B5EF4-FFF2-40B4-BE49-F238E27FC236}">
                  <a16:creationId xmlns:a16="http://schemas.microsoft.com/office/drawing/2014/main" id="{889FAD08-6E86-8EE6-01DE-C81846360D0A}"/>
                </a:ext>
              </a:extLst>
            </p:cNvPr>
            <p:cNvSpPr txBox="1"/>
            <p:nvPr/>
          </p:nvSpPr>
          <p:spPr>
            <a:xfrm>
              <a:off x="679638" y="4291692"/>
              <a:ext cx="300082" cy="439790"/>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20</a:t>
              </a:r>
            </a:p>
          </p:txBody>
        </p:sp>
      </p:grpSp>
      <p:grpSp>
        <p:nvGrpSpPr>
          <p:cNvPr id="378" name="Group 377">
            <a:extLst>
              <a:ext uri="{FF2B5EF4-FFF2-40B4-BE49-F238E27FC236}">
                <a16:creationId xmlns:a16="http://schemas.microsoft.com/office/drawing/2014/main" id="{5F84A3B2-E0C7-8F66-C0B8-321C90E111CC}"/>
              </a:ext>
            </a:extLst>
          </p:cNvPr>
          <p:cNvGrpSpPr/>
          <p:nvPr/>
        </p:nvGrpSpPr>
        <p:grpSpPr>
          <a:xfrm>
            <a:off x="4545186" y="4430896"/>
            <a:ext cx="72000" cy="1301449"/>
            <a:chOff x="918074" y="2312558"/>
            <a:chExt cx="72000" cy="1752860"/>
          </a:xfrm>
        </p:grpSpPr>
        <p:sp>
          <p:nvSpPr>
            <p:cNvPr id="486" name="Line 6">
              <a:extLst>
                <a:ext uri="{FF2B5EF4-FFF2-40B4-BE49-F238E27FC236}">
                  <a16:creationId xmlns:a16="http://schemas.microsoft.com/office/drawing/2014/main" id="{373D9B56-083D-9A59-84DB-353921962790}"/>
                </a:ext>
              </a:extLst>
            </p:cNvPr>
            <p:cNvSpPr>
              <a:spLocks noChangeShapeType="1"/>
            </p:cNvSpPr>
            <p:nvPr/>
          </p:nvSpPr>
          <p:spPr bwMode="auto">
            <a:xfrm>
              <a:off x="918074" y="231255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487" name="Line 7">
              <a:extLst>
                <a:ext uri="{FF2B5EF4-FFF2-40B4-BE49-F238E27FC236}">
                  <a16:creationId xmlns:a16="http://schemas.microsoft.com/office/drawing/2014/main" id="{B7F34FB3-226D-9EA6-9F8C-654934DF4E26}"/>
                </a:ext>
              </a:extLst>
            </p:cNvPr>
            <p:cNvSpPr>
              <a:spLocks noChangeShapeType="1"/>
            </p:cNvSpPr>
            <p:nvPr/>
          </p:nvSpPr>
          <p:spPr bwMode="auto">
            <a:xfrm>
              <a:off x="918074" y="2671593"/>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488" name="Line 8">
              <a:extLst>
                <a:ext uri="{FF2B5EF4-FFF2-40B4-BE49-F238E27FC236}">
                  <a16:creationId xmlns:a16="http://schemas.microsoft.com/office/drawing/2014/main" id="{A35DD59B-1F3C-CA28-02BA-CEAAC985E038}"/>
                </a:ext>
              </a:extLst>
            </p:cNvPr>
            <p:cNvSpPr>
              <a:spLocks noChangeShapeType="1"/>
            </p:cNvSpPr>
            <p:nvPr/>
          </p:nvSpPr>
          <p:spPr bwMode="auto">
            <a:xfrm>
              <a:off x="918074" y="301450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489" name="Line 9">
              <a:extLst>
                <a:ext uri="{FF2B5EF4-FFF2-40B4-BE49-F238E27FC236}">
                  <a16:creationId xmlns:a16="http://schemas.microsoft.com/office/drawing/2014/main" id="{42D396F5-BA15-DCDE-72B2-BAD5561B5367}"/>
                </a:ext>
              </a:extLst>
            </p:cNvPr>
            <p:cNvSpPr>
              <a:spLocks noChangeShapeType="1"/>
            </p:cNvSpPr>
            <p:nvPr/>
          </p:nvSpPr>
          <p:spPr bwMode="auto">
            <a:xfrm>
              <a:off x="918074" y="336850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490" name="Line 10">
              <a:extLst>
                <a:ext uri="{FF2B5EF4-FFF2-40B4-BE49-F238E27FC236}">
                  <a16:creationId xmlns:a16="http://schemas.microsoft.com/office/drawing/2014/main" id="{5187B4D8-AA98-4B8D-E590-D229728F9276}"/>
                </a:ext>
              </a:extLst>
            </p:cNvPr>
            <p:cNvSpPr>
              <a:spLocks noChangeShapeType="1"/>
            </p:cNvSpPr>
            <p:nvPr/>
          </p:nvSpPr>
          <p:spPr bwMode="auto">
            <a:xfrm>
              <a:off x="918074" y="371511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491" name="Line 11">
              <a:extLst>
                <a:ext uri="{FF2B5EF4-FFF2-40B4-BE49-F238E27FC236}">
                  <a16:creationId xmlns:a16="http://schemas.microsoft.com/office/drawing/2014/main" id="{1ABBA73B-ABAC-C20B-23CD-8519F96FEF4B}"/>
                </a:ext>
              </a:extLst>
            </p:cNvPr>
            <p:cNvSpPr>
              <a:spLocks noChangeShapeType="1"/>
            </p:cNvSpPr>
            <p:nvPr/>
          </p:nvSpPr>
          <p:spPr bwMode="auto">
            <a:xfrm>
              <a:off x="918074" y="4065418"/>
              <a:ext cx="72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grpSp>
      <p:sp>
        <p:nvSpPr>
          <p:cNvPr id="379" name="TextBox 378">
            <a:extLst>
              <a:ext uri="{FF2B5EF4-FFF2-40B4-BE49-F238E27FC236}">
                <a16:creationId xmlns:a16="http://schemas.microsoft.com/office/drawing/2014/main" id="{D2F2C444-4AC0-F97D-E7AB-AC4D43BC8683}"/>
              </a:ext>
            </a:extLst>
          </p:cNvPr>
          <p:cNvSpPr txBox="1"/>
          <p:nvPr/>
        </p:nvSpPr>
        <p:spPr>
          <a:xfrm>
            <a:off x="4364804" y="5630476"/>
            <a:ext cx="242374" cy="215444"/>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0</a:t>
            </a:r>
          </a:p>
        </p:txBody>
      </p:sp>
      <p:sp>
        <p:nvSpPr>
          <p:cNvPr id="380" name="TextBox 379">
            <a:extLst>
              <a:ext uri="{FF2B5EF4-FFF2-40B4-BE49-F238E27FC236}">
                <a16:creationId xmlns:a16="http://schemas.microsoft.com/office/drawing/2014/main" id="{98CF08D8-53F8-3CB8-4277-DDD0495B1C9A}"/>
              </a:ext>
            </a:extLst>
          </p:cNvPr>
          <p:cNvSpPr txBox="1"/>
          <p:nvPr/>
        </p:nvSpPr>
        <p:spPr>
          <a:xfrm>
            <a:off x="5217272" y="5917132"/>
            <a:ext cx="1757212" cy="215444"/>
          </a:xfrm>
          <a:prstGeom prst="rect">
            <a:avLst/>
          </a:prstGeom>
          <a:noFill/>
        </p:spPr>
        <p:txBody>
          <a:bodyPr wrap="none" rtlCol="0">
            <a:spAutoFit/>
          </a:bodyPr>
          <a:lstStyle/>
          <a:p>
            <a:pPr algn="ctr" fontAlgn="base">
              <a:spcBef>
                <a:spcPct val="0"/>
              </a:spcBef>
              <a:spcAft>
                <a:spcPct val="0"/>
              </a:spcAft>
            </a:pPr>
            <a:r>
              <a:rPr lang="en-GB" sz="800" dirty="0">
                <a:solidFill>
                  <a:srgbClr val="000000"/>
                </a:solidFill>
                <a:latin typeface="Arial" panose="020B0604020202020204" pitchFamily="34" charset="0"/>
                <a:cs typeface="Arial" panose="020B0604020202020204" pitchFamily="34" charset="0"/>
              </a:rPr>
              <a:t>Time from randomization, months</a:t>
            </a:r>
          </a:p>
        </p:txBody>
      </p:sp>
      <p:sp>
        <p:nvSpPr>
          <p:cNvPr id="381" name="Line 21">
            <a:extLst>
              <a:ext uri="{FF2B5EF4-FFF2-40B4-BE49-F238E27FC236}">
                <a16:creationId xmlns:a16="http://schemas.microsoft.com/office/drawing/2014/main" id="{63F921B6-A3EB-26A9-F47D-9CE8E92E914F}"/>
              </a:ext>
            </a:extLst>
          </p:cNvPr>
          <p:cNvSpPr>
            <a:spLocks noChangeShapeType="1"/>
          </p:cNvSpPr>
          <p:nvPr/>
        </p:nvSpPr>
        <p:spPr bwMode="auto">
          <a:xfrm>
            <a:off x="7605543"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82" name="Line 21">
            <a:extLst>
              <a:ext uri="{FF2B5EF4-FFF2-40B4-BE49-F238E27FC236}">
                <a16:creationId xmlns:a16="http://schemas.microsoft.com/office/drawing/2014/main" id="{68968494-96D5-E18D-75B8-1C5BF508FB9E}"/>
              </a:ext>
            </a:extLst>
          </p:cNvPr>
          <p:cNvSpPr>
            <a:spLocks noChangeShapeType="1"/>
          </p:cNvSpPr>
          <p:nvPr/>
        </p:nvSpPr>
        <p:spPr bwMode="auto">
          <a:xfrm>
            <a:off x="7305083"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83" name="Line 21">
            <a:extLst>
              <a:ext uri="{FF2B5EF4-FFF2-40B4-BE49-F238E27FC236}">
                <a16:creationId xmlns:a16="http://schemas.microsoft.com/office/drawing/2014/main" id="{2A16E46D-22CC-58BF-1243-CE746445642D}"/>
              </a:ext>
            </a:extLst>
          </p:cNvPr>
          <p:cNvSpPr>
            <a:spLocks noChangeShapeType="1"/>
          </p:cNvSpPr>
          <p:nvPr/>
        </p:nvSpPr>
        <p:spPr bwMode="auto">
          <a:xfrm>
            <a:off x="7004622"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84" name="Line 21">
            <a:extLst>
              <a:ext uri="{FF2B5EF4-FFF2-40B4-BE49-F238E27FC236}">
                <a16:creationId xmlns:a16="http://schemas.microsoft.com/office/drawing/2014/main" id="{D21A5D10-E724-A4E7-A331-F57603FB1027}"/>
              </a:ext>
            </a:extLst>
          </p:cNvPr>
          <p:cNvSpPr>
            <a:spLocks noChangeShapeType="1"/>
          </p:cNvSpPr>
          <p:nvPr/>
        </p:nvSpPr>
        <p:spPr bwMode="auto">
          <a:xfrm>
            <a:off x="6704161"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85" name="Line 21">
            <a:extLst>
              <a:ext uri="{FF2B5EF4-FFF2-40B4-BE49-F238E27FC236}">
                <a16:creationId xmlns:a16="http://schemas.microsoft.com/office/drawing/2014/main" id="{5A2FC5AF-28BF-F814-607C-FC12E63E306F}"/>
              </a:ext>
            </a:extLst>
          </p:cNvPr>
          <p:cNvSpPr>
            <a:spLocks noChangeShapeType="1"/>
          </p:cNvSpPr>
          <p:nvPr/>
        </p:nvSpPr>
        <p:spPr bwMode="auto">
          <a:xfrm>
            <a:off x="6403700"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86" name="Line 21">
            <a:extLst>
              <a:ext uri="{FF2B5EF4-FFF2-40B4-BE49-F238E27FC236}">
                <a16:creationId xmlns:a16="http://schemas.microsoft.com/office/drawing/2014/main" id="{48A3C27A-F643-CAB0-EE3E-ABE9EBFE0D45}"/>
              </a:ext>
            </a:extLst>
          </p:cNvPr>
          <p:cNvSpPr>
            <a:spLocks noChangeShapeType="1"/>
          </p:cNvSpPr>
          <p:nvPr/>
        </p:nvSpPr>
        <p:spPr bwMode="auto">
          <a:xfrm>
            <a:off x="6103239"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87" name="Line 21">
            <a:extLst>
              <a:ext uri="{FF2B5EF4-FFF2-40B4-BE49-F238E27FC236}">
                <a16:creationId xmlns:a16="http://schemas.microsoft.com/office/drawing/2014/main" id="{3DA8A6CD-42D7-6263-9FBC-EF42C6CCDDB8}"/>
              </a:ext>
            </a:extLst>
          </p:cNvPr>
          <p:cNvSpPr>
            <a:spLocks noChangeShapeType="1"/>
          </p:cNvSpPr>
          <p:nvPr/>
        </p:nvSpPr>
        <p:spPr bwMode="auto">
          <a:xfrm>
            <a:off x="5802778"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88" name="Line 21">
            <a:extLst>
              <a:ext uri="{FF2B5EF4-FFF2-40B4-BE49-F238E27FC236}">
                <a16:creationId xmlns:a16="http://schemas.microsoft.com/office/drawing/2014/main" id="{F891499C-5186-B8D4-D452-4B84CE27A673}"/>
              </a:ext>
            </a:extLst>
          </p:cNvPr>
          <p:cNvSpPr>
            <a:spLocks noChangeShapeType="1"/>
          </p:cNvSpPr>
          <p:nvPr/>
        </p:nvSpPr>
        <p:spPr bwMode="auto">
          <a:xfrm>
            <a:off x="5502317"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89" name="Line 21">
            <a:extLst>
              <a:ext uri="{FF2B5EF4-FFF2-40B4-BE49-F238E27FC236}">
                <a16:creationId xmlns:a16="http://schemas.microsoft.com/office/drawing/2014/main" id="{5691BE0A-8899-28B8-F15D-8EFCEA77384A}"/>
              </a:ext>
            </a:extLst>
          </p:cNvPr>
          <p:cNvSpPr>
            <a:spLocks noChangeShapeType="1"/>
          </p:cNvSpPr>
          <p:nvPr/>
        </p:nvSpPr>
        <p:spPr bwMode="auto">
          <a:xfrm>
            <a:off x="5201856"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90" name="Line 21">
            <a:extLst>
              <a:ext uri="{FF2B5EF4-FFF2-40B4-BE49-F238E27FC236}">
                <a16:creationId xmlns:a16="http://schemas.microsoft.com/office/drawing/2014/main" id="{E488345E-5289-2928-628A-9A49A29BD7FE}"/>
              </a:ext>
            </a:extLst>
          </p:cNvPr>
          <p:cNvSpPr>
            <a:spLocks noChangeShapeType="1"/>
          </p:cNvSpPr>
          <p:nvPr/>
        </p:nvSpPr>
        <p:spPr bwMode="auto">
          <a:xfrm>
            <a:off x="4901396"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91" name="Line 21">
            <a:extLst>
              <a:ext uri="{FF2B5EF4-FFF2-40B4-BE49-F238E27FC236}">
                <a16:creationId xmlns:a16="http://schemas.microsoft.com/office/drawing/2014/main" id="{A0464F21-ED5E-1999-7F99-5E9A78B48DAC}"/>
              </a:ext>
            </a:extLst>
          </p:cNvPr>
          <p:cNvSpPr>
            <a:spLocks noChangeShapeType="1"/>
          </p:cNvSpPr>
          <p:nvPr/>
        </p:nvSpPr>
        <p:spPr bwMode="auto">
          <a:xfrm>
            <a:off x="4600935"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grpSp>
        <p:nvGrpSpPr>
          <p:cNvPr id="392" name="Group 391">
            <a:extLst>
              <a:ext uri="{FF2B5EF4-FFF2-40B4-BE49-F238E27FC236}">
                <a16:creationId xmlns:a16="http://schemas.microsoft.com/office/drawing/2014/main" id="{06D124D8-6849-4BD0-525A-C0CAB9A499B0}"/>
              </a:ext>
            </a:extLst>
          </p:cNvPr>
          <p:cNvGrpSpPr/>
          <p:nvPr/>
        </p:nvGrpSpPr>
        <p:grpSpPr>
          <a:xfrm>
            <a:off x="4527597" y="5773892"/>
            <a:ext cx="3163874" cy="195814"/>
            <a:chOff x="979262" y="3471816"/>
            <a:chExt cx="3163874" cy="195814"/>
          </a:xfrm>
        </p:grpSpPr>
        <p:sp>
          <p:nvSpPr>
            <p:cNvPr id="475" name="TextBox 474">
              <a:extLst>
                <a:ext uri="{FF2B5EF4-FFF2-40B4-BE49-F238E27FC236}">
                  <a16:creationId xmlns:a16="http://schemas.microsoft.com/office/drawing/2014/main" id="{C8339FC6-9CD9-244A-AAC5-736D251176A0}"/>
                </a:ext>
              </a:extLst>
            </p:cNvPr>
            <p:cNvSpPr txBox="1"/>
            <p:nvPr/>
          </p:nvSpPr>
          <p:spPr>
            <a:xfrm>
              <a:off x="3955016" y="3471816"/>
              <a:ext cx="188120"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60</a:t>
              </a:r>
            </a:p>
          </p:txBody>
        </p:sp>
        <p:sp>
          <p:nvSpPr>
            <p:cNvPr id="477" name="TextBox 476">
              <a:extLst>
                <a:ext uri="{FF2B5EF4-FFF2-40B4-BE49-F238E27FC236}">
                  <a16:creationId xmlns:a16="http://schemas.microsoft.com/office/drawing/2014/main" id="{C7B8CC55-6F41-4633-C958-4F7228D8346F}"/>
                </a:ext>
              </a:extLst>
            </p:cNvPr>
            <p:cNvSpPr txBox="1"/>
            <p:nvPr/>
          </p:nvSpPr>
          <p:spPr>
            <a:xfrm>
              <a:off x="3354095" y="3471816"/>
              <a:ext cx="188119"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48</a:t>
              </a:r>
            </a:p>
          </p:txBody>
        </p:sp>
        <p:sp>
          <p:nvSpPr>
            <p:cNvPr id="479" name="TextBox 478">
              <a:extLst>
                <a:ext uri="{FF2B5EF4-FFF2-40B4-BE49-F238E27FC236}">
                  <a16:creationId xmlns:a16="http://schemas.microsoft.com/office/drawing/2014/main" id="{5C49D8BE-BB18-932F-E072-483B16C0036B}"/>
                </a:ext>
              </a:extLst>
            </p:cNvPr>
            <p:cNvSpPr txBox="1"/>
            <p:nvPr/>
          </p:nvSpPr>
          <p:spPr>
            <a:xfrm>
              <a:off x="2753173" y="3471816"/>
              <a:ext cx="188119"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36</a:t>
              </a:r>
            </a:p>
          </p:txBody>
        </p:sp>
        <p:sp>
          <p:nvSpPr>
            <p:cNvPr id="481" name="TextBox 480">
              <a:extLst>
                <a:ext uri="{FF2B5EF4-FFF2-40B4-BE49-F238E27FC236}">
                  <a16:creationId xmlns:a16="http://schemas.microsoft.com/office/drawing/2014/main" id="{83BEF496-C461-C95B-945B-96A650F8C7B8}"/>
                </a:ext>
              </a:extLst>
            </p:cNvPr>
            <p:cNvSpPr txBox="1"/>
            <p:nvPr/>
          </p:nvSpPr>
          <p:spPr>
            <a:xfrm>
              <a:off x="2152251" y="3471816"/>
              <a:ext cx="188119"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24</a:t>
              </a:r>
            </a:p>
          </p:txBody>
        </p:sp>
        <p:sp>
          <p:nvSpPr>
            <p:cNvPr id="483" name="TextBox 482">
              <a:extLst>
                <a:ext uri="{FF2B5EF4-FFF2-40B4-BE49-F238E27FC236}">
                  <a16:creationId xmlns:a16="http://schemas.microsoft.com/office/drawing/2014/main" id="{BF97AA16-6C63-AA9D-5FF4-8D56C468535C}"/>
                </a:ext>
              </a:extLst>
            </p:cNvPr>
            <p:cNvSpPr txBox="1"/>
            <p:nvPr/>
          </p:nvSpPr>
          <p:spPr>
            <a:xfrm>
              <a:off x="1551330" y="3471816"/>
              <a:ext cx="188119"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12</a:t>
              </a:r>
            </a:p>
          </p:txBody>
        </p:sp>
        <p:sp>
          <p:nvSpPr>
            <p:cNvPr id="485" name="TextBox 484">
              <a:extLst>
                <a:ext uri="{FF2B5EF4-FFF2-40B4-BE49-F238E27FC236}">
                  <a16:creationId xmlns:a16="http://schemas.microsoft.com/office/drawing/2014/main" id="{D3C5B151-BDCB-53B6-878F-AE02CD3D3A8F}"/>
                </a:ext>
              </a:extLst>
            </p:cNvPr>
            <p:cNvSpPr txBox="1"/>
            <p:nvPr/>
          </p:nvSpPr>
          <p:spPr>
            <a:xfrm>
              <a:off x="979262" y="3471816"/>
              <a:ext cx="130411"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0</a:t>
              </a:r>
            </a:p>
          </p:txBody>
        </p:sp>
      </p:grpSp>
      <p:grpSp>
        <p:nvGrpSpPr>
          <p:cNvPr id="393" name="Group 392">
            <a:extLst>
              <a:ext uri="{FF2B5EF4-FFF2-40B4-BE49-F238E27FC236}">
                <a16:creationId xmlns:a16="http://schemas.microsoft.com/office/drawing/2014/main" id="{8F3B0F9F-4E7D-77E9-DA56-7350C0D5B7DF}"/>
              </a:ext>
            </a:extLst>
          </p:cNvPr>
          <p:cNvGrpSpPr/>
          <p:nvPr/>
        </p:nvGrpSpPr>
        <p:grpSpPr>
          <a:xfrm>
            <a:off x="4498743" y="6078487"/>
            <a:ext cx="3163873" cy="195814"/>
            <a:chOff x="950408" y="3471816"/>
            <a:chExt cx="3163873" cy="195814"/>
          </a:xfrm>
        </p:grpSpPr>
        <p:sp>
          <p:nvSpPr>
            <p:cNvPr id="464" name="TextBox 463">
              <a:extLst>
                <a:ext uri="{FF2B5EF4-FFF2-40B4-BE49-F238E27FC236}">
                  <a16:creationId xmlns:a16="http://schemas.microsoft.com/office/drawing/2014/main" id="{8CF6A691-CFF5-366B-C94F-9A6FA183F418}"/>
                </a:ext>
              </a:extLst>
            </p:cNvPr>
            <p:cNvSpPr txBox="1"/>
            <p:nvPr/>
          </p:nvSpPr>
          <p:spPr>
            <a:xfrm>
              <a:off x="3983870"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0</a:t>
              </a:r>
            </a:p>
          </p:txBody>
        </p:sp>
        <p:sp>
          <p:nvSpPr>
            <p:cNvPr id="465" name="TextBox 464">
              <a:extLst>
                <a:ext uri="{FF2B5EF4-FFF2-40B4-BE49-F238E27FC236}">
                  <a16:creationId xmlns:a16="http://schemas.microsoft.com/office/drawing/2014/main" id="{902A72D4-07A5-2C47-4BF5-A51463D87D46}"/>
                </a:ext>
              </a:extLst>
            </p:cNvPr>
            <p:cNvSpPr txBox="1"/>
            <p:nvPr/>
          </p:nvSpPr>
          <p:spPr>
            <a:xfrm>
              <a:off x="3683410"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0</a:t>
              </a:r>
            </a:p>
          </p:txBody>
        </p:sp>
        <p:sp>
          <p:nvSpPr>
            <p:cNvPr id="466" name="TextBox 465">
              <a:extLst>
                <a:ext uri="{FF2B5EF4-FFF2-40B4-BE49-F238E27FC236}">
                  <a16:creationId xmlns:a16="http://schemas.microsoft.com/office/drawing/2014/main" id="{8C17BF38-0319-61A6-F8BA-362EE474FE9B}"/>
                </a:ext>
              </a:extLst>
            </p:cNvPr>
            <p:cNvSpPr txBox="1"/>
            <p:nvPr/>
          </p:nvSpPr>
          <p:spPr>
            <a:xfrm>
              <a:off x="3382949"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1</a:t>
              </a:r>
            </a:p>
          </p:txBody>
        </p:sp>
        <p:sp>
          <p:nvSpPr>
            <p:cNvPr id="467" name="TextBox 466">
              <a:extLst>
                <a:ext uri="{FF2B5EF4-FFF2-40B4-BE49-F238E27FC236}">
                  <a16:creationId xmlns:a16="http://schemas.microsoft.com/office/drawing/2014/main" id="{8A8D8C7F-3677-AED8-4E02-E4D3680D5A6A}"/>
                </a:ext>
              </a:extLst>
            </p:cNvPr>
            <p:cNvSpPr txBox="1"/>
            <p:nvPr/>
          </p:nvSpPr>
          <p:spPr>
            <a:xfrm>
              <a:off x="3053634"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13</a:t>
              </a:r>
            </a:p>
          </p:txBody>
        </p:sp>
        <p:sp>
          <p:nvSpPr>
            <p:cNvPr id="468" name="TextBox 467">
              <a:extLst>
                <a:ext uri="{FF2B5EF4-FFF2-40B4-BE49-F238E27FC236}">
                  <a16:creationId xmlns:a16="http://schemas.microsoft.com/office/drawing/2014/main" id="{BDA361E9-E187-E622-7CA5-50A8956F7623}"/>
                </a:ext>
              </a:extLst>
            </p:cNvPr>
            <p:cNvSpPr txBox="1"/>
            <p:nvPr/>
          </p:nvSpPr>
          <p:spPr>
            <a:xfrm>
              <a:off x="2753173"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29</a:t>
              </a:r>
            </a:p>
          </p:txBody>
        </p:sp>
        <p:sp>
          <p:nvSpPr>
            <p:cNvPr id="469" name="TextBox 468">
              <a:extLst>
                <a:ext uri="{FF2B5EF4-FFF2-40B4-BE49-F238E27FC236}">
                  <a16:creationId xmlns:a16="http://schemas.microsoft.com/office/drawing/2014/main" id="{7C547FB4-1700-1DB4-51C2-5F3C6653EC6E}"/>
                </a:ext>
              </a:extLst>
            </p:cNvPr>
            <p:cNvSpPr txBox="1"/>
            <p:nvPr/>
          </p:nvSpPr>
          <p:spPr>
            <a:xfrm>
              <a:off x="2452712"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39</a:t>
              </a:r>
            </a:p>
          </p:txBody>
        </p:sp>
        <p:sp>
          <p:nvSpPr>
            <p:cNvPr id="470" name="TextBox 469">
              <a:extLst>
                <a:ext uri="{FF2B5EF4-FFF2-40B4-BE49-F238E27FC236}">
                  <a16:creationId xmlns:a16="http://schemas.microsoft.com/office/drawing/2014/main" id="{E2278408-C25C-D2B0-6165-A8AABA35D6BA}"/>
                </a:ext>
              </a:extLst>
            </p:cNvPr>
            <p:cNvSpPr txBox="1"/>
            <p:nvPr/>
          </p:nvSpPr>
          <p:spPr>
            <a:xfrm>
              <a:off x="2152251"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46</a:t>
              </a:r>
            </a:p>
          </p:txBody>
        </p:sp>
        <p:sp>
          <p:nvSpPr>
            <p:cNvPr id="471" name="TextBox 470">
              <a:extLst>
                <a:ext uri="{FF2B5EF4-FFF2-40B4-BE49-F238E27FC236}">
                  <a16:creationId xmlns:a16="http://schemas.microsoft.com/office/drawing/2014/main" id="{40AA7658-0213-4D01-B29A-531FDE829DAD}"/>
                </a:ext>
              </a:extLst>
            </p:cNvPr>
            <p:cNvSpPr txBox="1"/>
            <p:nvPr/>
          </p:nvSpPr>
          <p:spPr>
            <a:xfrm>
              <a:off x="1851791"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50</a:t>
              </a:r>
            </a:p>
          </p:txBody>
        </p:sp>
        <p:sp>
          <p:nvSpPr>
            <p:cNvPr id="472" name="TextBox 471">
              <a:extLst>
                <a:ext uri="{FF2B5EF4-FFF2-40B4-BE49-F238E27FC236}">
                  <a16:creationId xmlns:a16="http://schemas.microsoft.com/office/drawing/2014/main" id="{EE3C2EF7-FC58-B6A8-5B7D-05F54274E827}"/>
                </a:ext>
              </a:extLst>
            </p:cNvPr>
            <p:cNvSpPr txBox="1"/>
            <p:nvPr/>
          </p:nvSpPr>
          <p:spPr>
            <a:xfrm>
              <a:off x="1551330"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53</a:t>
              </a:r>
            </a:p>
          </p:txBody>
        </p:sp>
        <p:sp>
          <p:nvSpPr>
            <p:cNvPr id="473" name="TextBox 472">
              <a:extLst>
                <a:ext uri="{FF2B5EF4-FFF2-40B4-BE49-F238E27FC236}">
                  <a16:creationId xmlns:a16="http://schemas.microsoft.com/office/drawing/2014/main" id="{B5042DB1-D25E-6E67-3A87-658A8348DDB6}"/>
                </a:ext>
              </a:extLst>
            </p:cNvPr>
            <p:cNvSpPr txBox="1"/>
            <p:nvPr/>
          </p:nvSpPr>
          <p:spPr>
            <a:xfrm>
              <a:off x="1250869"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64</a:t>
              </a:r>
            </a:p>
          </p:txBody>
        </p:sp>
        <p:sp>
          <p:nvSpPr>
            <p:cNvPr id="474" name="TextBox 473">
              <a:extLst>
                <a:ext uri="{FF2B5EF4-FFF2-40B4-BE49-F238E27FC236}">
                  <a16:creationId xmlns:a16="http://schemas.microsoft.com/office/drawing/2014/main" id="{6D41A7DD-6D8F-ACEC-E6DD-F2CBF2B439F0}"/>
                </a:ext>
              </a:extLst>
            </p:cNvPr>
            <p:cNvSpPr txBox="1"/>
            <p:nvPr/>
          </p:nvSpPr>
          <p:spPr>
            <a:xfrm>
              <a:off x="950408"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84</a:t>
              </a:r>
            </a:p>
          </p:txBody>
        </p:sp>
      </p:grpSp>
      <p:grpSp>
        <p:nvGrpSpPr>
          <p:cNvPr id="394" name="Group 393">
            <a:extLst>
              <a:ext uri="{FF2B5EF4-FFF2-40B4-BE49-F238E27FC236}">
                <a16:creationId xmlns:a16="http://schemas.microsoft.com/office/drawing/2014/main" id="{696A8FF3-79F4-A62D-6DC9-F86085CA864F}"/>
              </a:ext>
            </a:extLst>
          </p:cNvPr>
          <p:cNvGrpSpPr/>
          <p:nvPr/>
        </p:nvGrpSpPr>
        <p:grpSpPr>
          <a:xfrm>
            <a:off x="4498743" y="6224386"/>
            <a:ext cx="3163873" cy="195814"/>
            <a:chOff x="950408" y="3471816"/>
            <a:chExt cx="3163873" cy="195814"/>
          </a:xfrm>
        </p:grpSpPr>
        <p:sp>
          <p:nvSpPr>
            <p:cNvPr id="453" name="TextBox 452">
              <a:extLst>
                <a:ext uri="{FF2B5EF4-FFF2-40B4-BE49-F238E27FC236}">
                  <a16:creationId xmlns:a16="http://schemas.microsoft.com/office/drawing/2014/main" id="{D769A44D-0654-5564-A3AA-A170774639C6}"/>
                </a:ext>
              </a:extLst>
            </p:cNvPr>
            <p:cNvSpPr txBox="1"/>
            <p:nvPr/>
          </p:nvSpPr>
          <p:spPr>
            <a:xfrm>
              <a:off x="3983870"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0</a:t>
              </a:r>
            </a:p>
          </p:txBody>
        </p:sp>
        <p:sp>
          <p:nvSpPr>
            <p:cNvPr id="454" name="TextBox 453">
              <a:extLst>
                <a:ext uri="{FF2B5EF4-FFF2-40B4-BE49-F238E27FC236}">
                  <a16:creationId xmlns:a16="http://schemas.microsoft.com/office/drawing/2014/main" id="{79DE2C33-0521-D644-0BD4-BBD6EBE7EE3C}"/>
                </a:ext>
              </a:extLst>
            </p:cNvPr>
            <p:cNvSpPr txBox="1"/>
            <p:nvPr/>
          </p:nvSpPr>
          <p:spPr>
            <a:xfrm>
              <a:off x="3683410"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1</a:t>
              </a:r>
            </a:p>
          </p:txBody>
        </p:sp>
        <p:sp>
          <p:nvSpPr>
            <p:cNvPr id="455" name="TextBox 454">
              <a:extLst>
                <a:ext uri="{FF2B5EF4-FFF2-40B4-BE49-F238E27FC236}">
                  <a16:creationId xmlns:a16="http://schemas.microsoft.com/office/drawing/2014/main" id="{D2957A67-DD2D-D050-9C9C-CE05817F6BD7}"/>
                </a:ext>
              </a:extLst>
            </p:cNvPr>
            <p:cNvSpPr txBox="1"/>
            <p:nvPr/>
          </p:nvSpPr>
          <p:spPr>
            <a:xfrm>
              <a:off x="3382949"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4</a:t>
              </a:r>
            </a:p>
          </p:txBody>
        </p:sp>
        <p:sp>
          <p:nvSpPr>
            <p:cNvPr id="456" name="TextBox 455">
              <a:extLst>
                <a:ext uri="{FF2B5EF4-FFF2-40B4-BE49-F238E27FC236}">
                  <a16:creationId xmlns:a16="http://schemas.microsoft.com/office/drawing/2014/main" id="{5B5F4CA8-BDAE-8A12-00BB-3EAF498D4E4F}"/>
                </a:ext>
              </a:extLst>
            </p:cNvPr>
            <p:cNvSpPr txBox="1"/>
            <p:nvPr/>
          </p:nvSpPr>
          <p:spPr>
            <a:xfrm>
              <a:off x="3082489"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9</a:t>
              </a:r>
            </a:p>
          </p:txBody>
        </p:sp>
        <p:sp>
          <p:nvSpPr>
            <p:cNvPr id="457" name="TextBox 456">
              <a:extLst>
                <a:ext uri="{FF2B5EF4-FFF2-40B4-BE49-F238E27FC236}">
                  <a16:creationId xmlns:a16="http://schemas.microsoft.com/office/drawing/2014/main" id="{A9918C69-32F7-9449-E8FC-CFE5124FB3C2}"/>
                </a:ext>
              </a:extLst>
            </p:cNvPr>
            <p:cNvSpPr txBox="1"/>
            <p:nvPr/>
          </p:nvSpPr>
          <p:spPr>
            <a:xfrm>
              <a:off x="2753173"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17</a:t>
              </a:r>
            </a:p>
          </p:txBody>
        </p:sp>
        <p:sp>
          <p:nvSpPr>
            <p:cNvPr id="458" name="TextBox 457">
              <a:extLst>
                <a:ext uri="{FF2B5EF4-FFF2-40B4-BE49-F238E27FC236}">
                  <a16:creationId xmlns:a16="http://schemas.microsoft.com/office/drawing/2014/main" id="{3634CD30-6012-17DF-5254-CC0F30C8F7E1}"/>
                </a:ext>
              </a:extLst>
            </p:cNvPr>
            <p:cNvSpPr txBox="1"/>
            <p:nvPr/>
          </p:nvSpPr>
          <p:spPr>
            <a:xfrm>
              <a:off x="2452712"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28</a:t>
              </a:r>
            </a:p>
          </p:txBody>
        </p:sp>
        <p:sp>
          <p:nvSpPr>
            <p:cNvPr id="459" name="TextBox 458">
              <a:extLst>
                <a:ext uri="{FF2B5EF4-FFF2-40B4-BE49-F238E27FC236}">
                  <a16:creationId xmlns:a16="http://schemas.microsoft.com/office/drawing/2014/main" id="{0D0191D3-D0A2-FACF-87D2-C32B0F27F8B6}"/>
                </a:ext>
              </a:extLst>
            </p:cNvPr>
            <p:cNvSpPr txBox="1"/>
            <p:nvPr/>
          </p:nvSpPr>
          <p:spPr>
            <a:xfrm>
              <a:off x="2152251"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28</a:t>
              </a:r>
            </a:p>
          </p:txBody>
        </p:sp>
        <p:sp>
          <p:nvSpPr>
            <p:cNvPr id="460" name="TextBox 459">
              <a:extLst>
                <a:ext uri="{FF2B5EF4-FFF2-40B4-BE49-F238E27FC236}">
                  <a16:creationId xmlns:a16="http://schemas.microsoft.com/office/drawing/2014/main" id="{8EBB4643-D520-0689-4119-3E5587819D34}"/>
                </a:ext>
              </a:extLst>
            </p:cNvPr>
            <p:cNvSpPr txBox="1"/>
            <p:nvPr/>
          </p:nvSpPr>
          <p:spPr>
            <a:xfrm>
              <a:off x="1851791"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31</a:t>
              </a:r>
            </a:p>
          </p:txBody>
        </p:sp>
        <p:sp>
          <p:nvSpPr>
            <p:cNvPr id="461" name="TextBox 460">
              <a:extLst>
                <a:ext uri="{FF2B5EF4-FFF2-40B4-BE49-F238E27FC236}">
                  <a16:creationId xmlns:a16="http://schemas.microsoft.com/office/drawing/2014/main" id="{C617AAF5-CB85-1267-4B2C-36A7CEBE9BB7}"/>
                </a:ext>
              </a:extLst>
            </p:cNvPr>
            <p:cNvSpPr txBox="1"/>
            <p:nvPr/>
          </p:nvSpPr>
          <p:spPr>
            <a:xfrm>
              <a:off x="1551330"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41</a:t>
              </a:r>
            </a:p>
          </p:txBody>
        </p:sp>
        <p:sp>
          <p:nvSpPr>
            <p:cNvPr id="462" name="TextBox 461">
              <a:extLst>
                <a:ext uri="{FF2B5EF4-FFF2-40B4-BE49-F238E27FC236}">
                  <a16:creationId xmlns:a16="http://schemas.microsoft.com/office/drawing/2014/main" id="{EE69BC45-7349-D508-ED65-4071EA0C6ADD}"/>
                </a:ext>
              </a:extLst>
            </p:cNvPr>
            <p:cNvSpPr txBox="1"/>
            <p:nvPr/>
          </p:nvSpPr>
          <p:spPr>
            <a:xfrm>
              <a:off x="1250869"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56</a:t>
              </a:r>
            </a:p>
          </p:txBody>
        </p:sp>
        <p:sp>
          <p:nvSpPr>
            <p:cNvPr id="463" name="TextBox 462">
              <a:extLst>
                <a:ext uri="{FF2B5EF4-FFF2-40B4-BE49-F238E27FC236}">
                  <a16:creationId xmlns:a16="http://schemas.microsoft.com/office/drawing/2014/main" id="{6CFB9A6E-4922-31CA-D03E-63E9B18B3F4B}"/>
                </a:ext>
              </a:extLst>
            </p:cNvPr>
            <p:cNvSpPr txBox="1"/>
            <p:nvPr/>
          </p:nvSpPr>
          <p:spPr>
            <a:xfrm>
              <a:off x="950408"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80</a:t>
              </a:r>
            </a:p>
          </p:txBody>
        </p:sp>
      </p:grpSp>
      <p:sp>
        <p:nvSpPr>
          <p:cNvPr id="395" name="TextBox 394">
            <a:extLst>
              <a:ext uri="{FF2B5EF4-FFF2-40B4-BE49-F238E27FC236}">
                <a16:creationId xmlns:a16="http://schemas.microsoft.com/office/drawing/2014/main" id="{B28CDF4D-4842-F7A6-1BB1-C6A5FD1412BD}"/>
              </a:ext>
            </a:extLst>
          </p:cNvPr>
          <p:cNvSpPr txBox="1"/>
          <p:nvPr/>
        </p:nvSpPr>
        <p:spPr>
          <a:xfrm>
            <a:off x="5792537" y="3898243"/>
            <a:ext cx="1208985" cy="246221"/>
          </a:xfrm>
          <a:prstGeom prst="rect">
            <a:avLst/>
          </a:prstGeom>
          <a:noFill/>
        </p:spPr>
        <p:txBody>
          <a:bodyPr wrap="none" rtlCol="0">
            <a:spAutoFit/>
          </a:bodyPr>
          <a:lstStyle/>
          <a:p>
            <a:pPr algn="ctr"/>
            <a:r>
              <a:rPr lang="en-US" sz="1000" b="1" i="1" dirty="0">
                <a:solidFill>
                  <a:srgbClr val="000000"/>
                </a:solidFill>
                <a:latin typeface="Arial" panose="020B0604020202020204" pitchFamily="34" charset="0"/>
                <a:cs typeface="Arial" panose="020B0604020202020204" pitchFamily="34" charset="0"/>
              </a:rPr>
              <a:t>KEAP1</a:t>
            </a:r>
            <a:r>
              <a:rPr lang="en-US" sz="1000" b="1" dirty="0">
                <a:solidFill>
                  <a:srgbClr val="000000"/>
                </a:solidFill>
                <a:latin typeface="Arial" panose="020B0604020202020204" pitchFamily="34" charset="0"/>
                <a:cs typeface="Arial" panose="020B0604020202020204" pitchFamily="34" charset="0"/>
              </a:rPr>
              <a:t>-wild-type</a:t>
            </a:r>
            <a:endParaRPr lang="en-GB" sz="1000" b="1" dirty="0">
              <a:solidFill>
                <a:srgbClr val="000000"/>
              </a:solidFill>
              <a:latin typeface="Arial" panose="020B0604020202020204" pitchFamily="34" charset="0"/>
              <a:cs typeface="Arial" panose="020B0604020202020204" pitchFamily="34" charset="0"/>
            </a:endParaRPr>
          </a:p>
        </p:txBody>
      </p:sp>
      <p:cxnSp>
        <p:nvCxnSpPr>
          <p:cNvPr id="400" name="Straight Connector 399">
            <a:extLst>
              <a:ext uri="{FF2B5EF4-FFF2-40B4-BE49-F238E27FC236}">
                <a16:creationId xmlns:a16="http://schemas.microsoft.com/office/drawing/2014/main" id="{FD88D316-67F0-C410-6F47-8D2988FC9CC3}"/>
              </a:ext>
            </a:extLst>
          </p:cNvPr>
          <p:cNvCxnSpPr>
            <a:cxnSpLocks/>
          </p:cNvCxnSpPr>
          <p:nvPr/>
        </p:nvCxnSpPr>
        <p:spPr>
          <a:xfrm flipH="1">
            <a:off x="5805102" y="4883800"/>
            <a:ext cx="0" cy="864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cxnSp>
        <p:nvCxnSpPr>
          <p:cNvPr id="401" name="Straight Connector 400">
            <a:extLst>
              <a:ext uri="{FF2B5EF4-FFF2-40B4-BE49-F238E27FC236}">
                <a16:creationId xmlns:a16="http://schemas.microsoft.com/office/drawing/2014/main" id="{F87C6EF3-C7E2-4B6A-69A7-386FA266386B}"/>
              </a:ext>
            </a:extLst>
          </p:cNvPr>
          <p:cNvCxnSpPr>
            <a:cxnSpLocks/>
          </p:cNvCxnSpPr>
          <p:nvPr/>
        </p:nvCxnSpPr>
        <p:spPr>
          <a:xfrm rot="10800000" flipV="1">
            <a:off x="6103862" y="4952670"/>
            <a:ext cx="0" cy="792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sp>
        <p:nvSpPr>
          <p:cNvPr id="449" name="TextBox 448">
            <a:extLst>
              <a:ext uri="{FF2B5EF4-FFF2-40B4-BE49-F238E27FC236}">
                <a16:creationId xmlns:a16="http://schemas.microsoft.com/office/drawing/2014/main" id="{C03FC86F-0A20-B063-67D7-74C18E70AD13}"/>
              </a:ext>
            </a:extLst>
          </p:cNvPr>
          <p:cNvSpPr txBox="1"/>
          <p:nvPr/>
        </p:nvSpPr>
        <p:spPr>
          <a:xfrm>
            <a:off x="5744430" y="4699179"/>
            <a:ext cx="391454" cy="215444"/>
          </a:xfrm>
          <a:prstGeom prst="rect">
            <a:avLst/>
          </a:prstGeom>
          <a:noFill/>
        </p:spPr>
        <p:txBody>
          <a:bodyPr wrap="none" rtlCol="0">
            <a:spAutoFit/>
          </a:bodyPr>
          <a:lstStyle/>
          <a:p>
            <a:pPr algn="ctr"/>
            <a:r>
              <a:rPr lang="en-GB" sz="800" dirty="0">
                <a:solidFill>
                  <a:schemeClr val="accent2"/>
                </a:solidFill>
                <a:latin typeface="Arial" panose="020B0604020202020204" pitchFamily="34" charset="0"/>
                <a:cs typeface="Arial" panose="020B0604020202020204" pitchFamily="34" charset="0"/>
              </a:rPr>
              <a:t>67%</a:t>
            </a:r>
          </a:p>
        </p:txBody>
      </p:sp>
      <p:sp>
        <p:nvSpPr>
          <p:cNvPr id="450" name="TextBox 449">
            <a:extLst>
              <a:ext uri="{FF2B5EF4-FFF2-40B4-BE49-F238E27FC236}">
                <a16:creationId xmlns:a16="http://schemas.microsoft.com/office/drawing/2014/main" id="{2D2775B4-EBCB-CD37-C904-846144C09904}"/>
              </a:ext>
            </a:extLst>
          </p:cNvPr>
          <p:cNvSpPr txBox="1"/>
          <p:nvPr/>
        </p:nvSpPr>
        <p:spPr>
          <a:xfrm>
            <a:off x="6041567" y="4773384"/>
            <a:ext cx="391454" cy="215444"/>
          </a:xfrm>
          <a:prstGeom prst="rect">
            <a:avLst/>
          </a:prstGeom>
          <a:noFill/>
        </p:spPr>
        <p:txBody>
          <a:bodyPr wrap="none" rtlCol="0">
            <a:spAutoFit/>
          </a:bodyPr>
          <a:lstStyle/>
          <a:p>
            <a:pPr algn="ctr"/>
            <a:r>
              <a:rPr lang="en-GB" sz="800" dirty="0">
                <a:solidFill>
                  <a:schemeClr val="accent2"/>
                </a:solidFill>
                <a:latin typeface="Arial" panose="020B0604020202020204" pitchFamily="34" charset="0"/>
                <a:cs typeface="Arial" panose="020B0604020202020204" pitchFamily="34" charset="0"/>
              </a:rPr>
              <a:t>59%</a:t>
            </a:r>
          </a:p>
        </p:txBody>
      </p:sp>
      <p:sp>
        <p:nvSpPr>
          <p:cNvPr id="451" name="TextBox 450">
            <a:extLst>
              <a:ext uri="{FF2B5EF4-FFF2-40B4-BE49-F238E27FC236}">
                <a16:creationId xmlns:a16="http://schemas.microsoft.com/office/drawing/2014/main" id="{52D1D257-6B4F-F306-846A-5419C04D6E0E}"/>
              </a:ext>
            </a:extLst>
          </p:cNvPr>
          <p:cNvSpPr txBox="1"/>
          <p:nvPr/>
        </p:nvSpPr>
        <p:spPr>
          <a:xfrm>
            <a:off x="5744430" y="5217926"/>
            <a:ext cx="391454" cy="215444"/>
          </a:xfrm>
          <a:prstGeom prst="rect">
            <a:avLst/>
          </a:prstGeom>
          <a:noFill/>
        </p:spPr>
        <p:txBody>
          <a:bodyPr wrap="none" rtlCol="0">
            <a:spAutoFit/>
          </a:bodyPr>
          <a:lstStyle/>
          <a:p>
            <a:pPr algn="ctr"/>
            <a:r>
              <a:rPr lang="en-GB" sz="800" dirty="0">
                <a:solidFill>
                  <a:schemeClr val="accent1"/>
                </a:solidFill>
                <a:latin typeface="Arial" panose="020B0604020202020204" pitchFamily="34" charset="0"/>
                <a:cs typeface="Arial" panose="020B0604020202020204" pitchFamily="34" charset="0"/>
              </a:rPr>
              <a:t>43%</a:t>
            </a:r>
          </a:p>
        </p:txBody>
      </p:sp>
      <p:sp>
        <p:nvSpPr>
          <p:cNvPr id="452" name="TextBox 451">
            <a:extLst>
              <a:ext uri="{FF2B5EF4-FFF2-40B4-BE49-F238E27FC236}">
                <a16:creationId xmlns:a16="http://schemas.microsoft.com/office/drawing/2014/main" id="{20F77F6E-011C-9ADC-AB45-A1D782AD1FD1}"/>
              </a:ext>
            </a:extLst>
          </p:cNvPr>
          <p:cNvSpPr txBox="1"/>
          <p:nvPr/>
        </p:nvSpPr>
        <p:spPr>
          <a:xfrm>
            <a:off x="6041567" y="5217926"/>
            <a:ext cx="391454" cy="215444"/>
          </a:xfrm>
          <a:prstGeom prst="rect">
            <a:avLst/>
          </a:prstGeom>
          <a:noFill/>
        </p:spPr>
        <p:txBody>
          <a:bodyPr wrap="none" rtlCol="0">
            <a:spAutoFit/>
          </a:bodyPr>
          <a:lstStyle/>
          <a:p>
            <a:pPr algn="ctr"/>
            <a:r>
              <a:rPr lang="en-GB" sz="800" dirty="0">
                <a:solidFill>
                  <a:schemeClr val="accent1"/>
                </a:solidFill>
                <a:latin typeface="Arial" panose="020B0604020202020204" pitchFamily="34" charset="0"/>
                <a:cs typeface="Arial" panose="020B0604020202020204" pitchFamily="34" charset="0"/>
              </a:rPr>
              <a:t>43%</a:t>
            </a:r>
          </a:p>
        </p:txBody>
      </p:sp>
      <p:grpSp>
        <p:nvGrpSpPr>
          <p:cNvPr id="403" name="Group 402">
            <a:extLst>
              <a:ext uri="{FF2B5EF4-FFF2-40B4-BE49-F238E27FC236}">
                <a16:creationId xmlns:a16="http://schemas.microsoft.com/office/drawing/2014/main" id="{886BC42D-5BE1-6378-B5DA-315A16DD509F}"/>
              </a:ext>
            </a:extLst>
          </p:cNvPr>
          <p:cNvGrpSpPr/>
          <p:nvPr/>
        </p:nvGrpSpPr>
        <p:grpSpPr>
          <a:xfrm>
            <a:off x="4595241" y="4434141"/>
            <a:ext cx="2583180" cy="716279"/>
            <a:chOff x="11888788" y="2810555"/>
            <a:chExt cx="2583180" cy="716279"/>
          </a:xfrm>
        </p:grpSpPr>
        <p:sp>
          <p:nvSpPr>
            <p:cNvPr id="425" name="Free-form: Shape 424">
              <a:extLst>
                <a:ext uri="{FF2B5EF4-FFF2-40B4-BE49-F238E27FC236}">
                  <a16:creationId xmlns:a16="http://schemas.microsoft.com/office/drawing/2014/main" id="{EB3DA576-9AA2-96A6-9499-EB1C594EED93}"/>
                </a:ext>
              </a:extLst>
            </p:cNvPr>
            <p:cNvSpPr/>
            <p:nvPr/>
          </p:nvSpPr>
          <p:spPr>
            <a:xfrm>
              <a:off x="11888788" y="2810555"/>
              <a:ext cx="2583180" cy="689610"/>
            </a:xfrm>
            <a:custGeom>
              <a:avLst/>
              <a:gdLst>
                <a:gd name="csX0" fmla="*/ 2583180 w 2583180"/>
                <a:gd name="csY0" fmla="*/ 689610 h 689610"/>
                <a:gd name="csX1" fmla="*/ 2141220 w 2583180"/>
                <a:gd name="csY1" fmla="*/ 689610 h 689610"/>
                <a:gd name="csX2" fmla="*/ 2141220 w 2583180"/>
                <a:gd name="csY2" fmla="*/ 640080 h 689610"/>
                <a:gd name="csX3" fmla="*/ 2061210 w 2583180"/>
                <a:gd name="csY3" fmla="*/ 640080 h 689610"/>
                <a:gd name="csX4" fmla="*/ 2061210 w 2583180"/>
                <a:gd name="csY4" fmla="*/ 598170 h 689610"/>
                <a:gd name="csX5" fmla="*/ 2023110 w 2583180"/>
                <a:gd name="csY5" fmla="*/ 598170 h 689610"/>
                <a:gd name="csX6" fmla="*/ 2023110 w 2583180"/>
                <a:gd name="csY6" fmla="*/ 563880 h 689610"/>
                <a:gd name="csX7" fmla="*/ 1703070 w 2583180"/>
                <a:gd name="csY7" fmla="*/ 563880 h 689610"/>
                <a:gd name="csX8" fmla="*/ 1703070 w 2583180"/>
                <a:gd name="csY8" fmla="*/ 544830 h 689610"/>
                <a:gd name="csX9" fmla="*/ 1543050 w 2583180"/>
                <a:gd name="csY9" fmla="*/ 544830 h 689610"/>
                <a:gd name="csX10" fmla="*/ 1543050 w 2583180"/>
                <a:gd name="csY10" fmla="*/ 518160 h 689610"/>
                <a:gd name="csX11" fmla="*/ 1466850 w 2583180"/>
                <a:gd name="csY11" fmla="*/ 518160 h 689610"/>
                <a:gd name="csX12" fmla="*/ 1466850 w 2583180"/>
                <a:gd name="csY12" fmla="*/ 472440 h 689610"/>
                <a:gd name="csX13" fmla="*/ 1314450 w 2583180"/>
                <a:gd name="csY13" fmla="*/ 472440 h 689610"/>
                <a:gd name="csX14" fmla="*/ 1314450 w 2583180"/>
                <a:gd name="csY14" fmla="*/ 449580 h 689610"/>
                <a:gd name="csX15" fmla="*/ 1223010 w 2583180"/>
                <a:gd name="csY15" fmla="*/ 449580 h 689610"/>
                <a:gd name="csX16" fmla="*/ 1223010 w 2583180"/>
                <a:gd name="csY16" fmla="*/ 426720 h 689610"/>
                <a:gd name="csX17" fmla="*/ 1139190 w 2583180"/>
                <a:gd name="csY17" fmla="*/ 426720 h 689610"/>
                <a:gd name="csX18" fmla="*/ 1139190 w 2583180"/>
                <a:gd name="csY18" fmla="*/ 403860 h 689610"/>
                <a:gd name="csX19" fmla="*/ 1089660 w 2583180"/>
                <a:gd name="csY19" fmla="*/ 403860 h 689610"/>
                <a:gd name="csX20" fmla="*/ 1089660 w 2583180"/>
                <a:gd name="csY20" fmla="*/ 392430 h 689610"/>
                <a:gd name="csX21" fmla="*/ 1009650 w 2583180"/>
                <a:gd name="csY21" fmla="*/ 392430 h 689610"/>
                <a:gd name="csX22" fmla="*/ 1009650 w 2583180"/>
                <a:gd name="csY22" fmla="*/ 377190 h 689610"/>
                <a:gd name="csX23" fmla="*/ 982980 w 2583180"/>
                <a:gd name="csY23" fmla="*/ 377190 h 689610"/>
                <a:gd name="csX24" fmla="*/ 982980 w 2583180"/>
                <a:gd name="csY24" fmla="*/ 358140 h 689610"/>
                <a:gd name="csX25" fmla="*/ 746760 w 2583180"/>
                <a:gd name="csY25" fmla="*/ 358140 h 689610"/>
                <a:gd name="csX26" fmla="*/ 746760 w 2583180"/>
                <a:gd name="csY26" fmla="*/ 342900 h 689610"/>
                <a:gd name="csX27" fmla="*/ 666750 w 2583180"/>
                <a:gd name="csY27" fmla="*/ 342900 h 689610"/>
                <a:gd name="csX28" fmla="*/ 666750 w 2583180"/>
                <a:gd name="csY28" fmla="*/ 331470 h 689610"/>
                <a:gd name="csX29" fmla="*/ 544830 w 2583180"/>
                <a:gd name="csY29" fmla="*/ 331470 h 689610"/>
                <a:gd name="csX30" fmla="*/ 544830 w 2583180"/>
                <a:gd name="csY30" fmla="*/ 297180 h 689610"/>
                <a:gd name="csX31" fmla="*/ 468630 w 2583180"/>
                <a:gd name="csY31" fmla="*/ 297180 h 689610"/>
                <a:gd name="csX32" fmla="*/ 468630 w 2583180"/>
                <a:gd name="csY32" fmla="*/ 251460 h 689610"/>
                <a:gd name="csX33" fmla="*/ 441960 w 2583180"/>
                <a:gd name="csY33" fmla="*/ 251460 h 689610"/>
                <a:gd name="csX34" fmla="*/ 441960 w 2583180"/>
                <a:gd name="csY34" fmla="*/ 220980 h 689610"/>
                <a:gd name="csX35" fmla="*/ 396240 w 2583180"/>
                <a:gd name="csY35" fmla="*/ 220980 h 689610"/>
                <a:gd name="csX36" fmla="*/ 396240 w 2583180"/>
                <a:gd name="csY36" fmla="*/ 182880 h 689610"/>
                <a:gd name="csX37" fmla="*/ 320040 w 2583180"/>
                <a:gd name="csY37" fmla="*/ 182880 h 689610"/>
                <a:gd name="csX38" fmla="*/ 320040 w 2583180"/>
                <a:gd name="csY38" fmla="*/ 171450 h 689610"/>
                <a:gd name="csX39" fmla="*/ 190500 w 2583180"/>
                <a:gd name="csY39" fmla="*/ 171450 h 689610"/>
                <a:gd name="csX40" fmla="*/ 190500 w 2583180"/>
                <a:gd name="csY40" fmla="*/ 114300 h 689610"/>
                <a:gd name="csX41" fmla="*/ 156210 w 2583180"/>
                <a:gd name="csY41" fmla="*/ 114300 h 689610"/>
                <a:gd name="csX42" fmla="*/ 156210 w 2583180"/>
                <a:gd name="csY42" fmla="*/ 30480 h 689610"/>
                <a:gd name="csX43" fmla="*/ 41910 w 2583180"/>
                <a:gd name="csY43" fmla="*/ 30480 h 689610"/>
                <a:gd name="csX44" fmla="*/ 41910 w 2583180"/>
                <a:gd name="csY44" fmla="*/ 0 h 689610"/>
                <a:gd name="csX45" fmla="*/ 0 w 2583180"/>
                <a:gd name="csY45" fmla="*/ 0 h 68961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Lst>
              <a:rect l="l" t="t" r="r" b="b"/>
              <a:pathLst>
                <a:path w="2583180" h="689610">
                  <a:moveTo>
                    <a:pt x="2583180" y="689610"/>
                  </a:moveTo>
                  <a:lnTo>
                    <a:pt x="2141220" y="689610"/>
                  </a:lnTo>
                  <a:lnTo>
                    <a:pt x="2141220" y="640080"/>
                  </a:lnTo>
                  <a:lnTo>
                    <a:pt x="2061210" y="640080"/>
                  </a:lnTo>
                  <a:lnTo>
                    <a:pt x="2061210" y="598170"/>
                  </a:lnTo>
                  <a:lnTo>
                    <a:pt x="2023110" y="598170"/>
                  </a:lnTo>
                  <a:lnTo>
                    <a:pt x="2023110" y="563880"/>
                  </a:lnTo>
                  <a:lnTo>
                    <a:pt x="1703070" y="563880"/>
                  </a:lnTo>
                  <a:lnTo>
                    <a:pt x="1703070" y="544830"/>
                  </a:lnTo>
                  <a:lnTo>
                    <a:pt x="1543050" y="544830"/>
                  </a:lnTo>
                  <a:lnTo>
                    <a:pt x="1543050" y="518160"/>
                  </a:lnTo>
                  <a:lnTo>
                    <a:pt x="1466850" y="518160"/>
                  </a:lnTo>
                  <a:lnTo>
                    <a:pt x="1466850" y="472440"/>
                  </a:lnTo>
                  <a:lnTo>
                    <a:pt x="1314450" y="472440"/>
                  </a:lnTo>
                  <a:lnTo>
                    <a:pt x="1314450" y="449580"/>
                  </a:lnTo>
                  <a:lnTo>
                    <a:pt x="1223010" y="449580"/>
                  </a:lnTo>
                  <a:lnTo>
                    <a:pt x="1223010" y="426720"/>
                  </a:lnTo>
                  <a:lnTo>
                    <a:pt x="1139190" y="426720"/>
                  </a:lnTo>
                  <a:lnTo>
                    <a:pt x="1139190" y="403860"/>
                  </a:lnTo>
                  <a:lnTo>
                    <a:pt x="1089660" y="403860"/>
                  </a:lnTo>
                  <a:lnTo>
                    <a:pt x="1089660" y="392430"/>
                  </a:lnTo>
                  <a:lnTo>
                    <a:pt x="1009650" y="392430"/>
                  </a:lnTo>
                  <a:lnTo>
                    <a:pt x="1009650" y="377190"/>
                  </a:lnTo>
                  <a:lnTo>
                    <a:pt x="982980" y="377190"/>
                  </a:lnTo>
                  <a:lnTo>
                    <a:pt x="982980" y="358140"/>
                  </a:lnTo>
                  <a:lnTo>
                    <a:pt x="746760" y="358140"/>
                  </a:lnTo>
                  <a:lnTo>
                    <a:pt x="746760" y="342900"/>
                  </a:lnTo>
                  <a:lnTo>
                    <a:pt x="666750" y="342900"/>
                  </a:lnTo>
                  <a:lnTo>
                    <a:pt x="666750" y="331470"/>
                  </a:lnTo>
                  <a:lnTo>
                    <a:pt x="544830" y="331470"/>
                  </a:lnTo>
                  <a:lnTo>
                    <a:pt x="544830" y="297180"/>
                  </a:lnTo>
                  <a:lnTo>
                    <a:pt x="468630" y="297180"/>
                  </a:lnTo>
                  <a:lnTo>
                    <a:pt x="468630" y="251460"/>
                  </a:lnTo>
                  <a:lnTo>
                    <a:pt x="441960" y="251460"/>
                  </a:lnTo>
                  <a:lnTo>
                    <a:pt x="441960" y="220980"/>
                  </a:lnTo>
                  <a:lnTo>
                    <a:pt x="396240" y="220980"/>
                  </a:lnTo>
                  <a:lnTo>
                    <a:pt x="396240" y="182880"/>
                  </a:lnTo>
                  <a:lnTo>
                    <a:pt x="320040" y="182880"/>
                  </a:lnTo>
                  <a:lnTo>
                    <a:pt x="320040" y="171450"/>
                  </a:lnTo>
                  <a:lnTo>
                    <a:pt x="190500" y="171450"/>
                  </a:lnTo>
                  <a:lnTo>
                    <a:pt x="190500" y="114300"/>
                  </a:lnTo>
                  <a:lnTo>
                    <a:pt x="156210" y="114300"/>
                  </a:lnTo>
                  <a:lnTo>
                    <a:pt x="156210" y="30480"/>
                  </a:lnTo>
                  <a:lnTo>
                    <a:pt x="41910" y="30480"/>
                  </a:lnTo>
                  <a:lnTo>
                    <a:pt x="41910" y="0"/>
                  </a:lnTo>
                  <a:lnTo>
                    <a:pt x="0" y="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nvGrpSpPr>
            <p:cNvPr id="426" name="Group 425">
              <a:extLst>
                <a:ext uri="{FF2B5EF4-FFF2-40B4-BE49-F238E27FC236}">
                  <a16:creationId xmlns:a16="http://schemas.microsoft.com/office/drawing/2014/main" id="{EA5FED2B-815E-A18C-3DA4-A466737CADFD}"/>
                </a:ext>
              </a:extLst>
            </p:cNvPr>
            <p:cNvGrpSpPr/>
            <p:nvPr/>
          </p:nvGrpSpPr>
          <p:grpSpPr>
            <a:xfrm>
              <a:off x="12006897" y="2811635"/>
              <a:ext cx="2442210" cy="715199"/>
              <a:chOff x="12006897" y="2811635"/>
              <a:chExt cx="2442210" cy="715199"/>
            </a:xfrm>
          </p:grpSpPr>
          <p:sp>
            <p:nvSpPr>
              <p:cNvPr id="427" name="Free-form: Shape 426">
                <a:extLst>
                  <a:ext uri="{FF2B5EF4-FFF2-40B4-BE49-F238E27FC236}">
                    <a16:creationId xmlns:a16="http://schemas.microsoft.com/office/drawing/2014/main" id="{1D0FA602-F30F-32B3-8566-29382AF01DCD}"/>
                  </a:ext>
                </a:extLst>
              </p:cNvPr>
              <p:cNvSpPr/>
              <p:nvPr/>
            </p:nvSpPr>
            <p:spPr>
              <a:xfrm>
                <a:off x="12006897" y="28116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28" name="Free-form: Shape 427">
                <a:extLst>
                  <a:ext uri="{FF2B5EF4-FFF2-40B4-BE49-F238E27FC236}">
                    <a16:creationId xmlns:a16="http://schemas.microsoft.com/office/drawing/2014/main" id="{8CBEB805-818E-7139-DA4F-73DF49071012}"/>
                  </a:ext>
                </a:extLst>
              </p:cNvPr>
              <p:cNvSpPr/>
              <p:nvPr/>
            </p:nvSpPr>
            <p:spPr>
              <a:xfrm>
                <a:off x="12145963" y="29449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29" name="Free-form: Shape 428">
                <a:extLst>
                  <a:ext uri="{FF2B5EF4-FFF2-40B4-BE49-F238E27FC236}">
                    <a16:creationId xmlns:a16="http://schemas.microsoft.com/office/drawing/2014/main" id="{221E5D40-5D18-D071-F79B-17318A3054FD}"/>
                  </a:ext>
                </a:extLst>
              </p:cNvPr>
              <p:cNvSpPr/>
              <p:nvPr/>
            </p:nvSpPr>
            <p:spPr>
              <a:xfrm>
                <a:off x="12222163" y="29640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30" name="Free-form: Shape 429">
                <a:extLst>
                  <a:ext uri="{FF2B5EF4-FFF2-40B4-BE49-F238E27FC236}">
                    <a16:creationId xmlns:a16="http://schemas.microsoft.com/office/drawing/2014/main" id="{ABE34B60-9719-E50A-BF5D-FA690B343EBC}"/>
                  </a:ext>
                </a:extLst>
              </p:cNvPr>
              <p:cNvSpPr/>
              <p:nvPr/>
            </p:nvSpPr>
            <p:spPr>
              <a:xfrm>
                <a:off x="12260263" y="29640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31" name="Free-form: Shape 430">
                <a:extLst>
                  <a:ext uri="{FF2B5EF4-FFF2-40B4-BE49-F238E27FC236}">
                    <a16:creationId xmlns:a16="http://schemas.microsoft.com/office/drawing/2014/main" id="{CAAB48CA-F696-C631-7219-9B5125367D81}"/>
                  </a:ext>
                </a:extLst>
              </p:cNvPr>
              <p:cNvSpPr/>
              <p:nvPr/>
            </p:nvSpPr>
            <p:spPr>
              <a:xfrm>
                <a:off x="12679363" y="31354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32" name="Free-form: Shape 431">
                <a:extLst>
                  <a:ext uri="{FF2B5EF4-FFF2-40B4-BE49-F238E27FC236}">
                    <a16:creationId xmlns:a16="http://schemas.microsoft.com/office/drawing/2014/main" id="{97466B1C-B0E5-B0DE-80BE-DE027572B119}"/>
                  </a:ext>
                </a:extLst>
              </p:cNvPr>
              <p:cNvSpPr/>
              <p:nvPr/>
            </p:nvSpPr>
            <p:spPr>
              <a:xfrm>
                <a:off x="13346113" y="32878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33" name="Free-form: Shape 432">
                <a:extLst>
                  <a:ext uri="{FF2B5EF4-FFF2-40B4-BE49-F238E27FC236}">
                    <a16:creationId xmlns:a16="http://schemas.microsoft.com/office/drawing/2014/main" id="{17621EF5-FB13-D7A1-6067-F7A5AE2094F0}"/>
                  </a:ext>
                </a:extLst>
              </p:cNvPr>
              <p:cNvSpPr/>
              <p:nvPr/>
            </p:nvSpPr>
            <p:spPr>
              <a:xfrm>
                <a:off x="13384213" y="32878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34" name="Free-form: Shape 433">
                <a:extLst>
                  <a:ext uri="{FF2B5EF4-FFF2-40B4-BE49-F238E27FC236}">
                    <a16:creationId xmlns:a16="http://schemas.microsoft.com/office/drawing/2014/main" id="{05A7A54E-682B-68F2-ACF5-060720F4B995}"/>
                  </a:ext>
                </a:extLst>
              </p:cNvPr>
              <p:cNvSpPr/>
              <p:nvPr/>
            </p:nvSpPr>
            <p:spPr>
              <a:xfrm>
                <a:off x="13460413" y="33259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35" name="Free-form: Shape 434">
                <a:extLst>
                  <a:ext uri="{FF2B5EF4-FFF2-40B4-BE49-F238E27FC236}">
                    <a16:creationId xmlns:a16="http://schemas.microsoft.com/office/drawing/2014/main" id="{4E4016F3-3887-678E-46CE-2F29FE1F8423}"/>
                  </a:ext>
                </a:extLst>
              </p:cNvPr>
              <p:cNvSpPr/>
              <p:nvPr/>
            </p:nvSpPr>
            <p:spPr>
              <a:xfrm>
                <a:off x="13498513" y="33259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36" name="Free-form: Shape 435">
                <a:extLst>
                  <a:ext uri="{FF2B5EF4-FFF2-40B4-BE49-F238E27FC236}">
                    <a16:creationId xmlns:a16="http://schemas.microsoft.com/office/drawing/2014/main" id="{3DDEB744-7470-34D1-6414-907E5B327101}"/>
                  </a:ext>
                </a:extLst>
              </p:cNvPr>
              <p:cNvSpPr/>
              <p:nvPr/>
            </p:nvSpPr>
            <p:spPr>
              <a:xfrm>
                <a:off x="13555663" y="33259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37" name="Free-form: Shape 436">
                <a:extLst>
                  <a:ext uri="{FF2B5EF4-FFF2-40B4-BE49-F238E27FC236}">
                    <a16:creationId xmlns:a16="http://schemas.microsoft.com/office/drawing/2014/main" id="{A95E4AB4-8F9F-D570-2447-3F2E6E4BFF47}"/>
                  </a:ext>
                </a:extLst>
              </p:cNvPr>
              <p:cNvSpPr/>
              <p:nvPr/>
            </p:nvSpPr>
            <p:spPr>
              <a:xfrm>
                <a:off x="13612813" y="33450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38" name="Free-form: Shape 437">
                <a:extLst>
                  <a:ext uri="{FF2B5EF4-FFF2-40B4-BE49-F238E27FC236}">
                    <a16:creationId xmlns:a16="http://schemas.microsoft.com/office/drawing/2014/main" id="{33C31494-ABAA-04E4-4166-ACC3B2DEF7E5}"/>
                  </a:ext>
                </a:extLst>
              </p:cNvPr>
              <p:cNvSpPr/>
              <p:nvPr/>
            </p:nvSpPr>
            <p:spPr>
              <a:xfrm>
                <a:off x="13689013" y="33450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39" name="Free-form: Shape 438">
                <a:extLst>
                  <a:ext uri="{FF2B5EF4-FFF2-40B4-BE49-F238E27FC236}">
                    <a16:creationId xmlns:a16="http://schemas.microsoft.com/office/drawing/2014/main" id="{73F7A6B0-227A-1352-F37D-B99E901C342D}"/>
                  </a:ext>
                </a:extLst>
              </p:cNvPr>
              <p:cNvSpPr/>
              <p:nvPr/>
            </p:nvSpPr>
            <p:spPr>
              <a:xfrm>
                <a:off x="13727113" y="33450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40" name="Free-form: Shape 439">
                <a:extLst>
                  <a:ext uri="{FF2B5EF4-FFF2-40B4-BE49-F238E27FC236}">
                    <a16:creationId xmlns:a16="http://schemas.microsoft.com/office/drawing/2014/main" id="{E4A43926-B2A4-19BC-67A7-11E520F039CE}"/>
                  </a:ext>
                </a:extLst>
              </p:cNvPr>
              <p:cNvSpPr/>
              <p:nvPr/>
            </p:nvSpPr>
            <p:spPr>
              <a:xfrm>
                <a:off x="13784263" y="33450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41" name="Free-form: Shape 440">
                <a:extLst>
                  <a:ext uri="{FF2B5EF4-FFF2-40B4-BE49-F238E27FC236}">
                    <a16:creationId xmlns:a16="http://schemas.microsoft.com/office/drawing/2014/main" id="{231E74FD-357D-3995-66B9-8B610E23E4C9}"/>
                  </a:ext>
                </a:extLst>
              </p:cNvPr>
              <p:cNvSpPr/>
              <p:nvPr/>
            </p:nvSpPr>
            <p:spPr>
              <a:xfrm>
                <a:off x="13822363" y="33450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42" name="Free-form: Shape 441">
                <a:extLst>
                  <a:ext uri="{FF2B5EF4-FFF2-40B4-BE49-F238E27FC236}">
                    <a16:creationId xmlns:a16="http://schemas.microsoft.com/office/drawing/2014/main" id="{9A0E19A0-FE88-34C0-D42F-70E23A058401}"/>
                  </a:ext>
                </a:extLst>
              </p:cNvPr>
              <p:cNvSpPr/>
              <p:nvPr/>
            </p:nvSpPr>
            <p:spPr>
              <a:xfrm>
                <a:off x="13970953" y="341361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43" name="Free-form: Shape 442">
                <a:extLst>
                  <a:ext uri="{FF2B5EF4-FFF2-40B4-BE49-F238E27FC236}">
                    <a16:creationId xmlns:a16="http://schemas.microsoft.com/office/drawing/2014/main" id="{2C0117DB-A101-1C65-5769-321F78B53B7C}"/>
                  </a:ext>
                </a:extLst>
              </p:cNvPr>
              <p:cNvSpPr/>
              <p:nvPr/>
            </p:nvSpPr>
            <p:spPr>
              <a:xfrm>
                <a:off x="14020483" y="3459335"/>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44" name="Free-form: Shape 443">
                <a:extLst>
                  <a:ext uri="{FF2B5EF4-FFF2-40B4-BE49-F238E27FC236}">
                    <a16:creationId xmlns:a16="http://schemas.microsoft.com/office/drawing/2014/main" id="{A2AAE276-33C9-9A31-4537-4D1852F6919E}"/>
                  </a:ext>
                </a:extLst>
              </p:cNvPr>
              <p:cNvSpPr/>
              <p:nvPr/>
            </p:nvSpPr>
            <p:spPr>
              <a:xfrm>
                <a:off x="14115733" y="3459335"/>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45" name="Free-form: Shape 444">
                <a:extLst>
                  <a:ext uri="{FF2B5EF4-FFF2-40B4-BE49-F238E27FC236}">
                    <a16:creationId xmlns:a16="http://schemas.microsoft.com/office/drawing/2014/main" id="{35D8384B-1D45-B8F2-3FDB-E744FAF76912}"/>
                  </a:ext>
                </a:extLst>
              </p:cNvPr>
              <p:cNvSpPr/>
              <p:nvPr/>
            </p:nvSpPr>
            <p:spPr>
              <a:xfrm>
                <a:off x="14191933" y="3459335"/>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46" name="Free-form: Shape 445">
                <a:extLst>
                  <a:ext uri="{FF2B5EF4-FFF2-40B4-BE49-F238E27FC236}">
                    <a16:creationId xmlns:a16="http://schemas.microsoft.com/office/drawing/2014/main" id="{97164F5D-6673-F1FC-5FA7-B2A3489752C8}"/>
                  </a:ext>
                </a:extLst>
              </p:cNvPr>
              <p:cNvSpPr/>
              <p:nvPr/>
            </p:nvSpPr>
            <p:spPr>
              <a:xfrm>
                <a:off x="14230033" y="3459335"/>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47" name="Free-form: Shape 446">
                <a:extLst>
                  <a:ext uri="{FF2B5EF4-FFF2-40B4-BE49-F238E27FC236}">
                    <a16:creationId xmlns:a16="http://schemas.microsoft.com/office/drawing/2014/main" id="{64EC559C-68AB-7588-9BED-8FFADE9AE9CD}"/>
                  </a:ext>
                </a:extLst>
              </p:cNvPr>
              <p:cNvSpPr/>
              <p:nvPr/>
            </p:nvSpPr>
            <p:spPr>
              <a:xfrm>
                <a:off x="14268133" y="3459335"/>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48" name="Free-form: Shape 447">
                <a:extLst>
                  <a:ext uri="{FF2B5EF4-FFF2-40B4-BE49-F238E27FC236}">
                    <a16:creationId xmlns:a16="http://schemas.microsoft.com/office/drawing/2014/main" id="{C856C464-EB34-08E3-EE29-06616899B065}"/>
                  </a:ext>
                </a:extLst>
              </p:cNvPr>
              <p:cNvSpPr/>
              <p:nvPr/>
            </p:nvSpPr>
            <p:spPr>
              <a:xfrm>
                <a:off x="14439582" y="3459335"/>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grpSp>
      <p:grpSp>
        <p:nvGrpSpPr>
          <p:cNvPr id="404" name="Group 403">
            <a:extLst>
              <a:ext uri="{FF2B5EF4-FFF2-40B4-BE49-F238E27FC236}">
                <a16:creationId xmlns:a16="http://schemas.microsoft.com/office/drawing/2014/main" id="{9E4CDD1E-47D7-21C4-1208-A711017D52CC}"/>
              </a:ext>
            </a:extLst>
          </p:cNvPr>
          <p:cNvGrpSpPr/>
          <p:nvPr/>
        </p:nvGrpSpPr>
        <p:grpSpPr>
          <a:xfrm>
            <a:off x="4602223" y="4431568"/>
            <a:ext cx="2896381" cy="855205"/>
            <a:chOff x="11888788" y="3832451"/>
            <a:chExt cx="2896381" cy="855205"/>
          </a:xfrm>
        </p:grpSpPr>
        <p:sp>
          <p:nvSpPr>
            <p:cNvPr id="405" name="Free-form: Shape 404">
              <a:extLst>
                <a:ext uri="{FF2B5EF4-FFF2-40B4-BE49-F238E27FC236}">
                  <a16:creationId xmlns:a16="http://schemas.microsoft.com/office/drawing/2014/main" id="{4B98B992-6460-68C4-9876-16466F2653A9}"/>
                </a:ext>
              </a:extLst>
            </p:cNvPr>
            <p:cNvSpPr/>
            <p:nvPr/>
          </p:nvSpPr>
          <p:spPr>
            <a:xfrm>
              <a:off x="11888788" y="3832451"/>
              <a:ext cx="2886113" cy="821684"/>
            </a:xfrm>
            <a:custGeom>
              <a:avLst/>
              <a:gdLst>
                <a:gd name="csX0" fmla="*/ 2886113 w 2886113"/>
                <a:gd name="csY0" fmla="*/ 821685 h 821684"/>
                <a:gd name="csX1" fmla="*/ 2043989 w 2886113"/>
                <a:gd name="csY1" fmla="*/ 821685 h 821684"/>
                <a:gd name="csX2" fmla="*/ 2043989 w 2886113"/>
                <a:gd name="csY2" fmla="*/ 776717 h 821684"/>
                <a:gd name="csX3" fmla="*/ 1790538 w 2886113"/>
                <a:gd name="csY3" fmla="*/ 776717 h 821684"/>
                <a:gd name="csX4" fmla="*/ 1790538 w 2886113"/>
                <a:gd name="csY4" fmla="*/ 752189 h 821684"/>
                <a:gd name="csX5" fmla="*/ 1590227 w 2886113"/>
                <a:gd name="csY5" fmla="*/ 752189 h 821684"/>
                <a:gd name="csX6" fmla="*/ 1590227 w 2886113"/>
                <a:gd name="csY6" fmla="*/ 727661 h 821684"/>
                <a:gd name="csX7" fmla="*/ 1218219 w 2886113"/>
                <a:gd name="csY7" fmla="*/ 727661 h 821684"/>
                <a:gd name="csX8" fmla="*/ 1218219 w 2886113"/>
                <a:gd name="csY8" fmla="*/ 715397 h 821684"/>
                <a:gd name="csX9" fmla="*/ 1034263 w 2886113"/>
                <a:gd name="csY9" fmla="*/ 715397 h 821684"/>
                <a:gd name="csX10" fmla="*/ 1034263 w 2886113"/>
                <a:gd name="csY10" fmla="*/ 699046 h 821684"/>
                <a:gd name="csX11" fmla="*/ 948412 w 2886113"/>
                <a:gd name="csY11" fmla="*/ 699046 h 821684"/>
                <a:gd name="csX12" fmla="*/ 948412 w 2886113"/>
                <a:gd name="csY12" fmla="*/ 678606 h 821684"/>
                <a:gd name="csX13" fmla="*/ 825773 w 2886113"/>
                <a:gd name="csY13" fmla="*/ 678606 h 821684"/>
                <a:gd name="csX14" fmla="*/ 825773 w 2886113"/>
                <a:gd name="csY14" fmla="*/ 621374 h 821684"/>
                <a:gd name="csX15" fmla="*/ 739925 w 2886113"/>
                <a:gd name="csY15" fmla="*/ 621374 h 821684"/>
                <a:gd name="csX16" fmla="*/ 739925 w 2886113"/>
                <a:gd name="csY16" fmla="*/ 596846 h 821684"/>
                <a:gd name="csX17" fmla="*/ 707221 w 2886113"/>
                <a:gd name="csY17" fmla="*/ 596846 h 821684"/>
                <a:gd name="csX18" fmla="*/ 707221 w 2886113"/>
                <a:gd name="csY18" fmla="*/ 547789 h 821684"/>
                <a:gd name="csX19" fmla="*/ 670430 w 2886113"/>
                <a:gd name="csY19" fmla="*/ 547789 h 821684"/>
                <a:gd name="csX20" fmla="*/ 670430 w 2886113"/>
                <a:gd name="csY20" fmla="*/ 531438 h 821684"/>
                <a:gd name="csX21" fmla="*/ 625461 w 2886113"/>
                <a:gd name="csY21" fmla="*/ 531438 h 821684"/>
                <a:gd name="csX22" fmla="*/ 625461 w 2886113"/>
                <a:gd name="csY22" fmla="*/ 506910 h 821684"/>
                <a:gd name="csX23" fmla="*/ 580494 w 2886113"/>
                <a:gd name="csY23" fmla="*/ 506910 h 821684"/>
                <a:gd name="csX24" fmla="*/ 580494 w 2886113"/>
                <a:gd name="csY24" fmla="*/ 486470 h 821684"/>
                <a:gd name="csX25" fmla="*/ 543701 w 2886113"/>
                <a:gd name="csY25" fmla="*/ 486470 h 821684"/>
                <a:gd name="csX26" fmla="*/ 543701 w 2886113"/>
                <a:gd name="csY26" fmla="*/ 445590 h 821684"/>
                <a:gd name="csX27" fmla="*/ 498734 w 2886113"/>
                <a:gd name="csY27" fmla="*/ 445590 h 821684"/>
                <a:gd name="csX28" fmla="*/ 498734 w 2886113"/>
                <a:gd name="csY28" fmla="*/ 400622 h 821684"/>
                <a:gd name="csX29" fmla="*/ 470118 w 2886113"/>
                <a:gd name="csY29" fmla="*/ 400622 h 821684"/>
                <a:gd name="csX30" fmla="*/ 470118 w 2886113"/>
                <a:gd name="csY30" fmla="*/ 384271 h 821684"/>
                <a:gd name="csX31" fmla="*/ 441502 w 2886113"/>
                <a:gd name="csY31" fmla="*/ 384271 h 821684"/>
                <a:gd name="csX32" fmla="*/ 441502 w 2886113"/>
                <a:gd name="csY32" fmla="*/ 355655 h 821684"/>
                <a:gd name="csX33" fmla="*/ 396534 w 2886113"/>
                <a:gd name="csY33" fmla="*/ 355655 h 821684"/>
                <a:gd name="csX34" fmla="*/ 396534 w 2886113"/>
                <a:gd name="csY34" fmla="*/ 318863 h 821684"/>
                <a:gd name="csX35" fmla="*/ 363830 w 2886113"/>
                <a:gd name="csY35" fmla="*/ 318863 h 821684"/>
                <a:gd name="csX36" fmla="*/ 363830 w 2886113"/>
                <a:gd name="csY36" fmla="*/ 298423 h 821684"/>
                <a:gd name="csX37" fmla="*/ 331127 w 2886113"/>
                <a:gd name="csY37" fmla="*/ 298423 h 821684"/>
                <a:gd name="csX38" fmla="*/ 331127 w 2886113"/>
                <a:gd name="csY38" fmla="*/ 265719 h 821684"/>
                <a:gd name="csX39" fmla="*/ 294335 w 2886113"/>
                <a:gd name="csY39" fmla="*/ 265719 h 821684"/>
                <a:gd name="csX40" fmla="*/ 294335 w 2886113"/>
                <a:gd name="csY40" fmla="*/ 241191 h 821684"/>
                <a:gd name="csX41" fmla="*/ 265719 w 2886113"/>
                <a:gd name="csY41" fmla="*/ 241191 h 821684"/>
                <a:gd name="csX42" fmla="*/ 265719 w 2886113"/>
                <a:gd name="csY42" fmla="*/ 188047 h 821684"/>
                <a:gd name="csX43" fmla="*/ 183959 w 2886113"/>
                <a:gd name="csY43" fmla="*/ 188047 h 821684"/>
                <a:gd name="csX44" fmla="*/ 183959 w 2886113"/>
                <a:gd name="csY44" fmla="*/ 24528 h 821684"/>
                <a:gd name="csX45" fmla="*/ 73584 w 2886113"/>
                <a:gd name="csY45" fmla="*/ 24528 h 821684"/>
                <a:gd name="csX46" fmla="*/ 73584 w 2886113"/>
                <a:gd name="csY46" fmla="*/ 0 h 821684"/>
                <a:gd name="csX47" fmla="*/ 0 w 2886113"/>
                <a:gd name="csY47" fmla="*/ 0 h 82168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Lst>
              <a:rect l="l" t="t" r="r" b="b"/>
              <a:pathLst>
                <a:path w="2886113" h="821684">
                  <a:moveTo>
                    <a:pt x="2886113" y="821685"/>
                  </a:moveTo>
                  <a:lnTo>
                    <a:pt x="2043989" y="821685"/>
                  </a:lnTo>
                  <a:lnTo>
                    <a:pt x="2043989" y="776717"/>
                  </a:lnTo>
                  <a:lnTo>
                    <a:pt x="1790538" y="776717"/>
                  </a:lnTo>
                  <a:lnTo>
                    <a:pt x="1790538" y="752189"/>
                  </a:lnTo>
                  <a:lnTo>
                    <a:pt x="1590227" y="752189"/>
                  </a:lnTo>
                  <a:lnTo>
                    <a:pt x="1590227" y="727661"/>
                  </a:lnTo>
                  <a:lnTo>
                    <a:pt x="1218219" y="727661"/>
                  </a:lnTo>
                  <a:lnTo>
                    <a:pt x="1218219" y="715397"/>
                  </a:lnTo>
                  <a:lnTo>
                    <a:pt x="1034263" y="715397"/>
                  </a:lnTo>
                  <a:lnTo>
                    <a:pt x="1034263" y="699046"/>
                  </a:lnTo>
                  <a:lnTo>
                    <a:pt x="948412" y="699046"/>
                  </a:lnTo>
                  <a:lnTo>
                    <a:pt x="948412" y="678606"/>
                  </a:lnTo>
                  <a:lnTo>
                    <a:pt x="825773" y="678606"/>
                  </a:lnTo>
                  <a:lnTo>
                    <a:pt x="825773" y="621374"/>
                  </a:lnTo>
                  <a:lnTo>
                    <a:pt x="739925" y="621374"/>
                  </a:lnTo>
                  <a:lnTo>
                    <a:pt x="739925" y="596846"/>
                  </a:lnTo>
                  <a:lnTo>
                    <a:pt x="707221" y="596846"/>
                  </a:lnTo>
                  <a:lnTo>
                    <a:pt x="707221" y="547789"/>
                  </a:lnTo>
                  <a:lnTo>
                    <a:pt x="670430" y="547789"/>
                  </a:lnTo>
                  <a:lnTo>
                    <a:pt x="670430" y="531438"/>
                  </a:lnTo>
                  <a:lnTo>
                    <a:pt x="625461" y="531438"/>
                  </a:lnTo>
                  <a:lnTo>
                    <a:pt x="625461" y="506910"/>
                  </a:lnTo>
                  <a:lnTo>
                    <a:pt x="580494" y="506910"/>
                  </a:lnTo>
                  <a:lnTo>
                    <a:pt x="580494" y="486470"/>
                  </a:lnTo>
                  <a:lnTo>
                    <a:pt x="543701" y="486470"/>
                  </a:lnTo>
                  <a:lnTo>
                    <a:pt x="543701" y="445590"/>
                  </a:lnTo>
                  <a:lnTo>
                    <a:pt x="498734" y="445590"/>
                  </a:lnTo>
                  <a:lnTo>
                    <a:pt x="498734" y="400622"/>
                  </a:lnTo>
                  <a:lnTo>
                    <a:pt x="470118" y="400622"/>
                  </a:lnTo>
                  <a:lnTo>
                    <a:pt x="470118" y="384271"/>
                  </a:lnTo>
                  <a:lnTo>
                    <a:pt x="441502" y="384271"/>
                  </a:lnTo>
                  <a:lnTo>
                    <a:pt x="441502" y="355655"/>
                  </a:lnTo>
                  <a:lnTo>
                    <a:pt x="396534" y="355655"/>
                  </a:lnTo>
                  <a:lnTo>
                    <a:pt x="396534" y="318863"/>
                  </a:lnTo>
                  <a:lnTo>
                    <a:pt x="363830" y="318863"/>
                  </a:lnTo>
                  <a:lnTo>
                    <a:pt x="363830" y="298423"/>
                  </a:lnTo>
                  <a:lnTo>
                    <a:pt x="331127" y="298423"/>
                  </a:lnTo>
                  <a:lnTo>
                    <a:pt x="331127" y="265719"/>
                  </a:lnTo>
                  <a:lnTo>
                    <a:pt x="294335" y="265719"/>
                  </a:lnTo>
                  <a:lnTo>
                    <a:pt x="294335" y="241191"/>
                  </a:lnTo>
                  <a:lnTo>
                    <a:pt x="265719" y="241191"/>
                  </a:lnTo>
                  <a:lnTo>
                    <a:pt x="265719" y="188047"/>
                  </a:lnTo>
                  <a:lnTo>
                    <a:pt x="183959" y="188047"/>
                  </a:lnTo>
                  <a:lnTo>
                    <a:pt x="183959" y="24528"/>
                  </a:lnTo>
                  <a:lnTo>
                    <a:pt x="73584" y="24528"/>
                  </a:lnTo>
                  <a:lnTo>
                    <a:pt x="73584" y="0"/>
                  </a:lnTo>
                  <a:lnTo>
                    <a:pt x="0" y="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nvGrpSpPr>
            <p:cNvPr id="406" name="Group 405">
              <a:extLst>
                <a:ext uri="{FF2B5EF4-FFF2-40B4-BE49-F238E27FC236}">
                  <a16:creationId xmlns:a16="http://schemas.microsoft.com/office/drawing/2014/main" id="{7804DFA0-287E-864F-9585-374BB90B40EA}"/>
                </a:ext>
              </a:extLst>
            </p:cNvPr>
            <p:cNvGrpSpPr/>
            <p:nvPr/>
          </p:nvGrpSpPr>
          <p:grpSpPr>
            <a:xfrm>
              <a:off x="12416137" y="4247333"/>
              <a:ext cx="2369032" cy="440323"/>
              <a:chOff x="12416137" y="4247333"/>
              <a:chExt cx="2369032" cy="440323"/>
            </a:xfrm>
          </p:grpSpPr>
          <p:sp>
            <p:nvSpPr>
              <p:cNvPr id="407" name="Free-form: Shape 406">
                <a:extLst>
                  <a:ext uri="{FF2B5EF4-FFF2-40B4-BE49-F238E27FC236}">
                    <a16:creationId xmlns:a16="http://schemas.microsoft.com/office/drawing/2014/main" id="{2CD1CD7D-D397-280C-B227-83A549875725}"/>
                  </a:ext>
                </a:extLst>
              </p:cNvPr>
              <p:cNvSpPr/>
              <p:nvPr/>
            </p:nvSpPr>
            <p:spPr>
              <a:xfrm>
                <a:off x="12416137" y="424733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08" name="Free-form: Shape 407">
                <a:extLst>
                  <a:ext uri="{FF2B5EF4-FFF2-40B4-BE49-F238E27FC236}">
                    <a16:creationId xmlns:a16="http://schemas.microsoft.com/office/drawing/2014/main" id="{88611F1C-9E20-6491-A1A4-B85C36302238}"/>
                  </a:ext>
                </a:extLst>
              </p:cNvPr>
              <p:cNvSpPr/>
              <p:nvPr/>
            </p:nvSpPr>
            <p:spPr>
              <a:xfrm>
                <a:off x="12778087" y="447593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09" name="Free-form: Shape 408">
                <a:extLst>
                  <a:ext uri="{FF2B5EF4-FFF2-40B4-BE49-F238E27FC236}">
                    <a16:creationId xmlns:a16="http://schemas.microsoft.com/office/drawing/2014/main" id="{11032225-7E00-77BE-5AAB-538992EB80A7}"/>
                  </a:ext>
                </a:extLst>
              </p:cNvPr>
              <p:cNvSpPr/>
              <p:nvPr/>
            </p:nvSpPr>
            <p:spPr>
              <a:xfrm>
                <a:off x="13387689" y="453308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10" name="Free-form: Shape 409">
                <a:extLst>
                  <a:ext uri="{FF2B5EF4-FFF2-40B4-BE49-F238E27FC236}">
                    <a16:creationId xmlns:a16="http://schemas.microsoft.com/office/drawing/2014/main" id="{91A66A98-66C4-7892-7DC4-1F519B7BC7E7}"/>
                  </a:ext>
                </a:extLst>
              </p:cNvPr>
              <p:cNvSpPr/>
              <p:nvPr/>
            </p:nvSpPr>
            <p:spPr>
              <a:xfrm>
                <a:off x="13444839" y="453308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11" name="Free-form: Shape 410">
                <a:extLst>
                  <a:ext uri="{FF2B5EF4-FFF2-40B4-BE49-F238E27FC236}">
                    <a16:creationId xmlns:a16="http://schemas.microsoft.com/office/drawing/2014/main" id="{35A10F3B-25EF-831B-55BE-2ABC9AA37A99}"/>
                  </a:ext>
                </a:extLst>
              </p:cNvPr>
              <p:cNvSpPr/>
              <p:nvPr/>
            </p:nvSpPr>
            <p:spPr>
              <a:xfrm>
                <a:off x="13597239" y="455213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12" name="Free-form: Shape 411">
                <a:extLst>
                  <a:ext uri="{FF2B5EF4-FFF2-40B4-BE49-F238E27FC236}">
                    <a16:creationId xmlns:a16="http://schemas.microsoft.com/office/drawing/2014/main" id="{1F74E6D2-EA5E-470A-0183-20B3810855F5}"/>
                  </a:ext>
                </a:extLst>
              </p:cNvPr>
              <p:cNvSpPr/>
              <p:nvPr/>
            </p:nvSpPr>
            <p:spPr>
              <a:xfrm>
                <a:off x="13635339" y="455213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13" name="Free-form: Shape 412">
                <a:extLst>
                  <a:ext uri="{FF2B5EF4-FFF2-40B4-BE49-F238E27FC236}">
                    <a16:creationId xmlns:a16="http://schemas.microsoft.com/office/drawing/2014/main" id="{743C2346-3BB6-0E13-5100-455EBDF1D6A0}"/>
                  </a:ext>
                </a:extLst>
              </p:cNvPr>
              <p:cNvSpPr/>
              <p:nvPr/>
            </p:nvSpPr>
            <p:spPr>
              <a:xfrm>
                <a:off x="13673439" y="455213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14" name="Free-form: Shape 413">
                <a:extLst>
                  <a:ext uri="{FF2B5EF4-FFF2-40B4-BE49-F238E27FC236}">
                    <a16:creationId xmlns:a16="http://schemas.microsoft.com/office/drawing/2014/main" id="{980FC9F7-98DB-7BB5-6F6E-8F589D87A88B}"/>
                  </a:ext>
                </a:extLst>
              </p:cNvPr>
              <p:cNvSpPr/>
              <p:nvPr/>
            </p:nvSpPr>
            <p:spPr>
              <a:xfrm>
                <a:off x="13711539" y="457118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15" name="Free-form: Shape 414">
                <a:extLst>
                  <a:ext uri="{FF2B5EF4-FFF2-40B4-BE49-F238E27FC236}">
                    <a16:creationId xmlns:a16="http://schemas.microsoft.com/office/drawing/2014/main" id="{66D66C27-3926-B0C4-F481-6FF21D00426C}"/>
                  </a:ext>
                </a:extLst>
              </p:cNvPr>
              <p:cNvSpPr/>
              <p:nvPr/>
            </p:nvSpPr>
            <p:spPr>
              <a:xfrm>
                <a:off x="13749639" y="457118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16" name="Free-form: Shape 415">
                <a:extLst>
                  <a:ext uri="{FF2B5EF4-FFF2-40B4-BE49-F238E27FC236}">
                    <a16:creationId xmlns:a16="http://schemas.microsoft.com/office/drawing/2014/main" id="{AE3593EE-8B55-C29F-B166-E1C07B713507}"/>
                  </a:ext>
                </a:extLst>
              </p:cNvPr>
              <p:cNvSpPr/>
              <p:nvPr/>
            </p:nvSpPr>
            <p:spPr>
              <a:xfrm>
                <a:off x="13940139" y="457118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17" name="Free-form: Shape 416">
                <a:extLst>
                  <a:ext uri="{FF2B5EF4-FFF2-40B4-BE49-F238E27FC236}">
                    <a16:creationId xmlns:a16="http://schemas.microsoft.com/office/drawing/2014/main" id="{6B1DDD26-0073-4141-0E54-1B7985BB05DB}"/>
                  </a:ext>
                </a:extLst>
              </p:cNvPr>
              <p:cNvSpPr/>
              <p:nvPr/>
            </p:nvSpPr>
            <p:spPr>
              <a:xfrm>
                <a:off x="13975544" y="462015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18" name="Free-form: Shape 417">
                <a:extLst>
                  <a:ext uri="{FF2B5EF4-FFF2-40B4-BE49-F238E27FC236}">
                    <a16:creationId xmlns:a16="http://schemas.microsoft.com/office/drawing/2014/main" id="{CB6E6D1D-BCC7-E399-D046-4D39E12ECA4F}"/>
                  </a:ext>
                </a:extLst>
              </p:cNvPr>
              <p:cNvSpPr/>
              <p:nvPr/>
            </p:nvSpPr>
            <p:spPr>
              <a:xfrm>
                <a:off x="14032694" y="462015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19" name="Free-form: Shape 418">
                <a:extLst>
                  <a:ext uri="{FF2B5EF4-FFF2-40B4-BE49-F238E27FC236}">
                    <a16:creationId xmlns:a16="http://schemas.microsoft.com/office/drawing/2014/main" id="{537A9BB9-5F48-04E6-B2C3-BFEF2570286B}"/>
                  </a:ext>
                </a:extLst>
              </p:cNvPr>
              <p:cNvSpPr/>
              <p:nvPr/>
            </p:nvSpPr>
            <p:spPr>
              <a:xfrm>
                <a:off x="14185094" y="462015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20" name="Free-form: Shape 419">
                <a:extLst>
                  <a:ext uri="{FF2B5EF4-FFF2-40B4-BE49-F238E27FC236}">
                    <a16:creationId xmlns:a16="http://schemas.microsoft.com/office/drawing/2014/main" id="{68972B56-EB66-86A3-F307-16C3929A66B6}"/>
                  </a:ext>
                </a:extLst>
              </p:cNvPr>
              <p:cNvSpPr/>
              <p:nvPr/>
            </p:nvSpPr>
            <p:spPr>
              <a:xfrm>
                <a:off x="14242244" y="462015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21" name="Free-form: Shape 420">
                <a:extLst>
                  <a:ext uri="{FF2B5EF4-FFF2-40B4-BE49-F238E27FC236}">
                    <a16:creationId xmlns:a16="http://schemas.microsoft.com/office/drawing/2014/main" id="{BD3002F0-DACA-D75F-0A21-400FBBA9413B}"/>
                  </a:ext>
                </a:extLst>
              </p:cNvPr>
              <p:cNvSpPr/>
              <p:nvPr/>
            </p:nvSpPr>
            <p:spPr>
              <a:xfrm>
                <a:off x="14280344" y="462015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22" name="Free-form: Shape 421">
                <a:extLst>
                  <a:ext uri="{FF2B5EF4-FFF2-40B4-BE49-F238E27FC236}">
                    <a16:creationId xmlns:a16="http://schemas.microsoft.com/office/drawing/2014/main" id="{AB6BB238-DC7F-D171-033D-6C1B128F07B9}"/>
                  </a:ext>
                </a:extLst>
              </p:cNvPr>
              <p:cNvSpPr/>
              <p:nvPr/>
            </p:nvSpPr>
            <p:spPr>
              <a:xfrm>
                <a:off x="14318444" y="462015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23" name="Free-form: Shape 422">
                <a:extLst>
                  <a:ext uri="{FF2B5EF4-FFF2-40B4-BE49-F238E27FC236}">
                    <a16:creationId xmlns:a16="http://schemas.microsoft.com/office/drawing/2014/main" id="{B1F57755-52C0-011A-1EA4-14A2115C73CF}"/>
                  </a:ext>
                </a:extLst>
              </p:cNvPr>
              <p:cNvSpPr/>
              <p:nvPr/>
            </p:nvSpPr>
            <p:spPr>
              <a:xfrm>
                <a:off x="14470844" y="462015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424" name="Free-form: Shape 423">
                <a:extLst>
                  <a:ext uri="{FF2B5EF4-FFF2-40B4-BE49-F238E27FC236}">
                    <a16:creationId xmlns:a16="http://schemas.microsoft.com/office/drawing/2014/main" id="{B95064E5-81A7-1EB4-29D2-BBF8D06628D3}"/>
                  </a:ext>
                </a:extLst>
              </p:cNvPr>
              <p:cNvSpPr/>
              <p:nvPr/>
            </p:nvSpPr>
            <p:spPr>
              <a:xfrm>
                <a:off x="14775644" y="462015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grpSp>
      <p:grpSp>
        <p:nvGrpSpPr>
          <p:cNvPr id="498" name="Group 497">
            <a:extLst>
              <a:ext uri="{FF2B5EF4-FFF2-40B4-BE49-F238E27FC236}">
                <a16:creationId xmlns:a16="http://schemas.microsoft.com/office/drawing/2014/main" id="{E7E51B68-445A-C070-65E5-0A10C0ECDA37}"/>
              </a:ext>
            </a:extLst>
          </p:cNvPr>
          <p:cNvGrpSpPr/>
          <p:nvPr/>
        </p:nvGrpSpPr>
        <p:grpSpPr>
          <a:xfrm>
            <a:off x="8380557" y="1866900"/>
            <a:ext cx="1980000" cy="1314525"/>
            <a:chOff x="11888788" y="2771775"/>
            <a:chExt cx="2042864" cy="1314525"/>
          </a:xfrm>
        </p:grpSpPr>
        <p:sp>
          <p:nvSpPr>
            <p:cNvPr id="499" name="Free-form: Shape 498">
              <a:extLst>
                <a:ext uri="{FF2B5EF4-FFF2-40B4-BE49-F238E27FC236}">
                  <a16:creationId xmlns:a16="http://schemas.microsoft.com/office/drawing/2014/main" id="{5D7F54E5-0E6F-B449-3EEB-C7DBAA2A1997}"/>
                </a:ext>
              </a:extLst>
            </p:cNvPr>
            <p:cNvSpPr/>
            <p:nvPr/>
          </p:nvSpPr>
          <p:spPr>
            <a:xfrm>
              <a:off x="11888788" y="2801676"/>
              <a:ext cx="2042864" cy="1284624"/>
            </a:xfrm>
            <a:custGeom>
              <a:avLst/>
              <a:gdLst>
                <a:gd name="csX0" fmla="*/ 2042865 w 2042864"/>
                <a:gd name="csY0" fmla="*/ 1284625 h 1284624"/>
                <a:gd name="csX1" fmla="*/ 2042865 w 2042864"/>
                <a:gd name="csY1" fmla="*/ 751974 h 1284624"/>
                <a:gd name="csX2" fmla="*/ 1466345 w 2042864"/>
                <a:gd name="csY2" fmla="*/ 751974 h 1284624"/>
                <a:gd name="csX3" fmla="*/ 1466345 w 2042864"/>
                <a:gd name="csY3" fmla="*/ 551448 h 1284624"/>
                <a:gd name="csX4" fmla="*/ 1366085 w 2042864"/>
                <a:gd name="csY4" fmla="*/ 551448 h 1284624"/>
                <a:gd name="csX5" fmla="*/ 1366085 w 2042864"/>
                <a:gd name="csY5" fmla="*/ 375987 h 1284624"/>
                <a:gd name="csX6" fmla="*/ 1228220 w 2042864"/>
                <a:gd name="csY6" fmla="*/ 375987 h 1284624"/>
                <a:gd name="csX7" fmla="*/ 1228220 w 2042864"/>
                <a:gd name="csY7" fmla="*/ 175461 h 1284624"/>
                <a:gd name="csX8" fmla="*/ 413586 w 2042864"/>
                <a:gd name="csY8" fmla="*/ 175461 h 1284624"/>
                <a:gd name="csX9" fmla="*/ 413586 w 2042864"/>
                <a:gd name="csY9" fmla="*/ 0 h 1284624"/>
                <a:gd name="csX10" fmla="*/ 0 w 2042864"/>
                <a:gd name="csY10" fmla="*/ 0 h 128462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042864" h="1284624">
                  <a:moveTo>
                    <a:pt x="2042865" y="1284625"/>
                  </a:moveTo>
                  <a:lnTo>
                    <a:pt x="2042865" y="751974"/>
                  </a:lnTo>
                  <a:lnTo>
                    <a:pt x="1466345" y="751974"/>
                  </a:lnTo>
                  <a:lnTo>
                    <a:pt x="1466345" y="551448"/>
                  </a:lnTo>
                  <a:lnTo>
                    <a:pt x="1366085" y="551448"/>
                  </a:lnTo>
                  <a:lnTo>
                    <a:pt x="1366085" y="375987"/>
                  </a:lnTo>
                  <a:lnTo>
                    <a:pt x="1228220" y="375987"/>
                  </a:lnTo>
                  <a:lnTo>
                    <a:pt x="1228220" y="175461"/>
                  </a:lnTo>
                  <a:lnTo>
                    <a:pt x="413586" y="175461"/>
                  </a:lnTo>
                  <a:lnTo>
                    <a:pt x="413586" y="0"/>
                  </a:lnTo>
                  <a:lnTo>
                    <a:pt x="0" y="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nvGrpSpPr>
            <p:cNvPr id="500" name="Group 499">
              <a:extLst>
                <a:ext uri="{FF2B5EF4-FFF2-40B4-BE49-F238E27FC236}">
                  <a16:creationId xmlns:a16="http://schemas.microsoft.com/office/drawing/2014/main" id="{AEB1071E-CF71-DD77-8C05-A99CF630AAA4}"/>
                </a:ext>
              </a:extLst>
            </p:cNvPr>
            <p:cNvGrpSpPr/>
            <p:nvPr/>
          </p:nvGrpSpPr>
          <p:grpSpPr>
            <a:xfrm>
              <a:off x="11976518" y="2771775"/>
              <a:ext cx="1800229" cy="810449"/>
              <a:chOff x="11976518" y="2771775"/>
              <a:chExt cx="1800229" cy="810449"/>
            </a:xfrm>
          </p:grpSpPr>
          <p:sp>
            <p:nvSpPr>
              <p:cNvPr id="501" name="Free-form: Shape 500">
                <a:extLst>
                  <a:ext uri="{FF2B5EF4-FFF2-40B4-BE49-F238E27FC236}">
                    <a16:creationId xmlns:a16="http://schemas.microsoft.com/office/drawing/2014/main" id="{C1BB0D2F-4890-EA77-74DE-7AFB5982B08E}"/>
                  </a:ext>
                </a:extLst>
              </p:cNvPr>
              <p:cNvSpPr/>
              <p:nvPr/>
            </p:nvSpPr>
            <p:spPr>
              <a:xfrm>
                <a:off x="12816126" y="2942777"/>
                <a:ext cx="9525" cy="67500"/>
              </a:xfrm>
              <a:custGeom>
                <a:avLst/>
                <a:gdLst>
                  <a:gd name="csX0" fmla="*/ 0 w 9525"/>
                  <a:gd name="csY0" fmla="*/ 0 h 67500"/>
                  <a:gd name="csX1" fmla="*/ 0 w 9525"/>
                  <a:gd name="csY1" fmla="*/ 67500 h 67500"/>
                </a:gdLst>
                <a:ahLst/>
                <a:cxnLst>
                  <a:cxn ang="0">
                    <a:pos x="csX0" y="csY0"/>
                  </a:cxn>
                  <a:cxn ang="0">
                    <a:pos x="csX1" y="csY1"/>
                  </a:cxn>
                </a:cxnLst>
                <a:rect l="l" t="t" r="r" b="b"/>
                <a:pathLst>
                  <a:path w="9525" h="67500">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02" name="Free-form: Shape 501">
                <a:extLst>
                  <a:ext uri="{FF2B5EF4-FFF2-40B4-BE49-F238E27FC236}">
                    <a16:creationId xmlns:a16="http://schemas.microsoft.com/office/drawing/2014/main" id="{90FAE3E0-9C1C-D982-1585-E59A6270FE2A}"/>
                  </a:ext>
                </a:extLst>
              </p:cNvPr>
              <p:cNvSpPr/>
              <p:nvPr/>
            </p:nvSpPr>
            <p:spPr>
              <a:xfrm>
                <a:off x="12978057" y="2947539"/>
                <a:ext cx="9525" cy="67500"/>
              </a:xfrm>
              <a:custGeom>
                <a:avLst/>
                <a:gdLst>
                  <a:gd name="csX0" fmla="*/ 0 w 9525"/>
                  <a:gd name="csY0" fmla="*/ 0 h 67500"/>
                  <a:gd name="csX1" fmla="*/ 0 w 9525"/>
                  <a:gd name="csY1" fmla="*/ 67500 h 67500"/>
                </a:gdLst>
                <a:ahLst/>
                <a:cxnLst>
                  <a:cxn ang="0">
                    <a:pos x="csX0" y="csY0"/>
                  </a:cxn>
                  <a:cxn ang="0">
                    <a:pos x="csX1" y="csY1"/>
                  </a:cxn>
                </a:cxnLst>
                <a:rect l="l" t="t" r="r" b="b"/>
                <a:pathLst>
                  <a:path w="9525" h="67500">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03" name="Free-form: Shape 502">
                <a:extLst>
                  <a:ext uri="{FF2B5EF4-FFF2-40B4-BE49-F238E27FC236}">
                    <a16:creationId xmlns:a16="http://schemas.microsoft.com/office/drawing/2014/main" id="{8C92F31C-253F-1E96-ACBE-F4E90BC15400}"/>
                  </a:ext>
                </a:extLst>
              </p:cNvPr>
              <p:cNvSpPr/>
              <p:nvPr/>
            </p:nvSpPr>
            <p:spPr>
              <a:xfrm>
                <a:off x="11976518" y="277177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04" name="Free-form: Shape 503">
                <a:extLst>
                  <a:ext uri="{FF2B5EF4-FFF2-40B4-BE49-F238E27FC236}">
                    <a16:creationId xmlns:a16="http://schemas.microsoft.com/office/drawing/2014/main" id="{4B7FF6D5-664D-5A89-B6F6-3035D243E7FD}"/>
                  </a:ext>
                </a:extLst>
              </p:cNvPr>
              <p:cNvSpPr/>
              <p:nvPr/>
            </p:nvSpPr>
            <p:spPr>
              <a:xfrm>
                <a:off x="12071768" y="277177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05" name="Free-form: Shape 504">
                <a:extLst>
                  <a:ext uri="{FF2B5EF4-FFF2-40B4-BE49-F238E27FC236}">
                    <a16:creationId xmlns:a16="http://schemas.microsoft.com/office/drawing/2014/main" id="{F2C24D34-6F97-A8F1-1C9B-FADC526FACB5}"/>
                  </a:ext>
                </a:extLst>
              </p:cNvPr>
              <p:cNvSpPr/>
              <p:nvPr/>
            </p:nvSpPr>
            <p:spPr>
              <a:xfrm>
                <a:off x="12071768" y="277177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06" name="Free-form: Shape 505">
                <a:extLst>
                  <a:ext uri="{FF2B5EF4-FFF2-40B4-BE49-F238E27FC236}">
                    <a16:creationId xmlns:a16="http://schemas.microsoft.com/office/drawing/2014/main" id="{E310F99D-B5C1-DBFD-6C31-8E6A74C3455E}"/>
                  </a:ext>
                </a:extLst>
              </p:cNvPr>
              <p:cNvSpPr/>
              <p:nvPr/>
            </p:nvSpPr>
            <p:spPr>
              <a:xfrm>
                <a:off x="12224168" y="277177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07" name="Free-form: Shape 506">
                <a:extLst>
                  <a:ext uri="{FF2B5EF4-FFF2-40B4-BE49-F238E27FC236}">
                    <a16:creationId xmlns:a16="http://schemas.microsoft.com/office/drawing/2014/main" id="{67DE9EA4-DAF3-BCFF-79EA-F5AC156FC85A}"/>
                  </a:ext>
                </a:extLst>
              </p:cNvPr>
              <p:cNvSpPr/>
              <p:nvPr/>
            </p:nvSpPr>
            <p:spPr>
              <a:xfrm>
                <a:off x="13633872" y="351472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08" name="Free-form: Shape 507">
                <a:extLst>
                  <a:ext uri="{FF2B5EF4-FFF2-40B4-BE49-F238E27FC236}">
                    <a16:creationId xmlns:a16="http://schemas.microsoft.com/office/drawing/2014/main" id="{31455E26-29B2-3871-BC66-71CDB93E42A2}"/>
                  </a:ext>
                </a:extLst>
              </p:cNvPr>
              <p:cNvSpPr/>
              <p:nvPr/>
            </p:nvSpPr>
            <p:spPr>
              <a:xfrm>
                <a:off x="13767222" y="351472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09" name="Free-form: Shape 508">
                <a:extLst>
                  <a:ext uri="{FF2B5EF4-FFF2-40B4-BE49-F238E27FC236}">
                    <a16:creationId xmlns:a16="http://schemas.microsoft.com/office/drawing/2014/main" id="{7363B54A-EB5B-2851-FC03-100087EC881E}"/>
                  </a:ext>
                </a:extLst>
              </p:cNvPr>
              <p:cNvSpPr/>
              <p:nvPr/>
            </p:nvSpPr>
            <p:spPr>
              <a:xfrm>
                <a:off x="13767222" y="351472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grpSp>
      <p:sp>
        <p:nvSpPr>
          <p:cNvPr id="510" name="Graphic 1363">
            <a:extLst>
              <a:ext uri="{FF2B5EF4-FFF2-40B4-BE49-F238E27FC236}">
                <a16:creationId xmlns:a16="http://schemas.microsoft.com/office/drawing/2014/main" id="{F4ED4648-5470-0EF6-EB0D-64BEC8CE9DA7}"/>
              </a:ext>
            </a:extLst>
          </p:cNvPr>
          <p:cNvSpPr/>
          <p:nvPr/>
        </p:nvSpPr>
        <p:spPr>
          <a:xfrm>
            <a:off x="8364588" y="1897730"/>
            <a:ext cx="2100391" cy="1014231"/>
          </a:xfrm>
          <a:custGeom>
            <a:avLst/>
            <a:gdLst>
              <a:gd name="csX0" fmla="*/ 2143125 w 2143125"/>
              <a:gd name="csY0" fmla="*/ 1014232 h 1014231"/>
              <a:gd name="csX1" fmla="*/ 1622774 w 2143125"/>
              <a:gd name="csY1" fmla="*/ 1014232 h 1014231"/>
              <a:gd name="csX2" fmla="*/ 1622774 w 2143125"/>
              <a:gd name="csY2" fmla="*/ 784931 h 1014231"/>
              <a:gd name="csX3" fmla="*/ 758472 w 2143125"/>
              <a:gd name="csY3" fmla="*/ 784931 h 1014231"/>
              <a:gd name="csX4" fmla="*/ 758472 w 2143125"/>
              <a:gd name="csY4" fmla="*/ 635000 h 1014231"/>
              <a:gd name="csX5" fmla="*/ 555625 w 2143125"/>
              <a:gd name="csY5" fmla="*/ 635000 h 1014231"/>
              <a:gd name="csX6" fmla="*/ 555625 w 2143125"/>
              <a:gd name="csY6" fmla="*/ 476250 h 1014231"/>
              <a:gd name="csX7" fmla="*/ 529167 w 2143125"/>
              <a:gd name="csY7" fmla="*/ 476250 h 1014231"/>
              <a:gd name="csX8" fmla="*/ 529167 w 2143125"/>
              <a:gd name="csY8" fmla="*/ 308680 h 1014231"/>
              <a:gd name="csX9" fmla="*/ 317500 w 2143125"/>
              <a:gd name="csY9" fmla="*/ 308680 h 1014231"/>
              <a:gd name="csX10" fmla="*/ 317500 w 2143125"/>
              <a:gd name="csY10" fmla="*/ 167570 h 1014231"/>
              <a:gd name="csX11" fmla="*/ 202847 w 2143125"/>
              <a:gd name="csY11" fmla="*/ 167570 h 1014231"/>
              <a:gd name="csX12" fmla="*/ 202847 w 2143125"/>
              <a:gd name="csY12" fmla="*/ 0 h 1014231"/>
              <a:gd name="csX13" fmla="*/ 0 w 2143125"/>
              <a:gd name="csY13" fmla="*/ 0 h 10142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Lst>
            <a:rect l="l" t="t" r="r" b="b"/>
            <a:pathLst>
              <a:path w="2143125" h="1014231">
                <a:moveTo>
                  <a:pt x="2143125" y="1014232"/>
                </a:moveTo>
                <a:lnTo>
                  <a:pt x="1622774" y="1014232"/>
                </a:lnTo>
                <a:lnTo>
                  <a:pt x="1622774" y="784931"/>
                </a:lnTo>
                <a:lnTo>
                  <a:pt x="758472" y="784931"/>
                </a:lnTo>
                <a:lnTo>
                  <a:pt x="758472" y="635000"/>
                </a:lnTo>
                <a:lnTo>
                  <a:pt x="555625" y="635000"/>
                </a:lnTo>
                <a:lnTo>
                  <a:pt x="555625" y="476250"/>
                </a:lnTo>
                <a:lnTo>
                  <a:pt x="529167" y="476250"/>
                </a:lnTo>
                <a:lnTo>
                  <a:pt x="529167" y="308680"/>
                </a:lnTo>
                <a:lnTo>
                  <a:pt x="317500" y="308680"/>
                </a:lnTo>
                <a:lnTo>
                  <a:pt x="317500" y="167570"/>
                </a:lnTo>
                <a:lnTo>
                  <a:pt x="202847" y="167570"/>
                </a:lnTo>
                <a:lnTo>
                  <a:pt x="202847" y="0"/>
                </a:lnTo>
                <a:lnTo>
                  <a:pt x="0" y="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12" name="TextBox 511">
            <a:extLst>
              <a:ext uri="{FF2B5EF4-FFF2-40B4-BE49-F238E27FC236}">
                <a16:creationId xmlns:a16="http://schemas.microsoft.com/office/drawing/2014/main" id="{4ED983EB-C789-B6C6-3331-0545EE312F23}"/>
              </a:ext>
            </a:extLst>
          </p:cNvPr>
          <p:cNvSpPr txBox="1"/>
          <p:nvPr/>
        </p:nvSpPr>
        <p:spPr>
          <a:xfrm>
            <a:off x="9397182" y="4705786"/>
            <a:ext cx="391454" cy="215444"/>
          </a:xfrm>
          <a:prstGeom prst="rect">
            <a:avLst/>
          </a:prstGeom>
          <a:noFill/>
        </p:spPr>
        <p:txBody>
          <a:bodyPr wrap="none" rtlCol="0">
            <a:spAutoFit/>
          </a:bodyPr>
          <a:lstStyle/>
          <a:p>
            <a:pPr algn="ctr"/>
            <a:r>
              <a:rPr lang="en-GB" sz="800" dirty="0">
                <a:solidFill>
                  <a:schemeClr val="accent2"/>
                </a:solidFill>
                <a:latin typeface="Arial" panose="020B0604020202020204" pitchFamily="34" charset="0"/>
                <a:cs typeface="Arial" panose="020B0604020202020204" pitchFamily="34" charset="0"/>
              </a:rPr>
              <a:t>65%</a:t>
            </a:r>
          </a:p>
        </p:txBody>
      </p:sp>
      <p:sp>
        <p:nvSpPr>
          <p:cNvPr id="513" name="TextBox 512">
            <a:extLst>
              <a:ext uri="{FF2B5EF4-FFF2-40B4-BE49-F238E27FC236}">
                <a16:creationId xmlns:a16="http://schemas.microsoft.com/office/drawing/2014/main" id="{8EAA3B8C-87B8-7583-3A86-AE851E02F7A4}"/>
              </a:ext>
            </a:extLst>
          </p:cNvPr>
          <p:cNvSpPr txBox="1"/>
          <p:nvPr/>
        </p:nvSpPr>
        <p:spPr>
          <a:xfrm>
            <a:off x="9746252" y="4765366"/>
            <a:ext cx="391454" cy="215444"/>
          </a:xfrm>
          <a:prstGeom prst="rect">
            <a:avLst/>
          </a:prstGeom>
          <a:noFill/>
        </p:spPr>
        <p:txBody>
          <a:bodyPr wrap="none" rtlCol="0">
            <a:spAutoFit/>
          </a:bodyPr>
          <a:lstStyle/>
          <a:p>
            <a:pPr algn="ctr"/>
            <a:r>
              <a:rPr lang="en-GB" sz="800" dirty="0">
                <a:solidFill>
                  <a:schemeClr val="accent2"/>
                </a:solidFill>
                <a:latin typeface="Arial" panose="020B0604020202020204" pitchFamily="34" charset="0"/>
                <a:cs typeface="Arial" panose="020B0604020202020204" pitchFamily="34" charset="0"/>
              </a:rPr>
              <a:t>60%</a:t>
            </a:r>
          </a:p>
        </p:txBody>
      </p:sp>
      <p:sp>
        <p:nvSpPr>
          <p:cNvPr id="514" name="TextBox 513">
            <a:extLst>
              <a:ext uri="{FF2B5EF4-FFF2-40B4-BE49-F238E27FC236}">
                <a16:creationId xmlns:a16="http://schemas.microsoft.com/office/drawing/2014/main" id="{DD22BA47-6577-251E-11E8-377FB159499E}"/>
              </a:ext>
            </a:extLst>
          </p:cNvPr>
          <p:cNvSpPr txBox="1"/>
          <p:nvPr/>
        </p:nvSpPr>
        <p:spPr>
          <a:xfrm>
            <a:off x="9397182" y="5179406"/>
            <a:ext cx="391454" cy="215444"/>
          </a:xfrm>
          <a:prstGeom prst="rect">
            <a:avLst/>
          </a:prstGeom>
          <a:noFill/>
        </p:spPr>
        <p:txBody>
          <a:bodyPr wrap="none" rtlCol="0">
            <a:spAutoFit/>
          </a:bodyPr>
          <a:lstStyle/>
          <a:p>
            <a:pPr algn="ctr"/>
            <a:r>
              <a:rPr lang="en-GB" sz="800" dirty="0">
                <a:solidFill>
                  <a:schemeClr val="accent1"/>
                </a:solidFill>
                <a:latin typeface="Arial" panose="020B0604020202020204" pitchFamily="34" charset="0"/>
                <a:cs typeface="Arial" panose="020B0604020202020204" pitchFamily="34" charset="0"/>
              </a:rPr>
              <a:t>42%</a:t>
            </a:r>
          </a:p>
        </p:txBody>
      </p:sp>
      <p:sp>
        <p:nvSpPr>
          <p:cNvPr id="515" name="TextBox 514">
            <a:extLst>
              <a:ext uri="{FF2B5EF4-FFF2-40B4-BE49-F238E27FC236}">
                <a16:creationId xmlns:a16="http://schemas.microsoft.com/office/drawing/2014/main" id="{1892CC38-869D-05CC-C4ED-8080632E23D4}"/>
              </a:ext>
            </a:extLst>
          </p:cNvPr>
          <p:cNvSpPr txBox="1"/>
          <p:nvPr/>
        </p:nvSpPr>
        <p:spPr>
          <a:xfrm>
            <a:off x="9746252" y="5179406"/>
            <a:ext cx="391454" cy="215444"/>
          </a:xfrm>
          <a:prstGeom prst="rect">
            <a:avLst/>
          </a:prstGeom>
          <a:noFill/>
        </p:spPr>
        <p:txBody>
          <a:bodyPr wrap="none" rtlCol="0">
            <a:spAutoFit/>
          </a:bodyPr>
          <a:lstStyle/>
          <a:p>
            <a:pPr algn="ctr"/>
            <a:r>
              <a:rPr lang="en-GB" sz="800" dirty="0">
                <a:solidFill>
                  <a:schemeClr val="accent1"/>
                </a:solidFill>
                <a:latin typeface="Arial" panose="020B0604020202020204" pitchFamily="34" charset="0"/>
                <a:cs typeface="Arial" panose="020B0604020202020204" pitchFamily="34" charset="0"/>
              </a:rPr>
              <a:t>42%</a:t>
            </a:r>
          </a:p>
        </p:txBody>
      </p:sp>
      <p:sp>
        <p:nvSpPr>
          <p:cNvPr id="516" name="Freeform 21">
            <a:extLst>
              <a:ext uri="{FF2B5EF4-FFF2-40B4-BE49-F238E27FC236}">
                <a16:creationId xmlns:a16="http://schemas.microsoft.com/office/drawing/2014/main" id="{B8078167-2409-DB72-3B93-AE592A63E9E5}"/>
              </a:ext>
            </a:extLst>
          </p:cNvPr>
          <p:cNvSpPr>
            <a:spLocks/>
          </p:cNvSpPr>
          <p:nvPr/>
        </p:nvSpPr>
        <p:spPr bwMode="auto">
          <a:xfrm>
            <a:off x="8262471" y="4432215"/>
            <a:ext cx="2993486" cy="129886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270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000000"/>
              </a:solidFill>
              <a:latin typeface="Arial" panose="020B0604020202020204" pitchFamily="34" charset="0"/>
              <a:cs typeface="Arial" panose="020B0604020202020204" pitchFamily="34" charset="0"/>
            </a:endParaRPr>
          </a:p>
        </p:txBody>
      </p:sp>
      <p:grpSp>
        <p:nvGrpSpPr>
          <p:cNvPr id="517" name="Group 516">
            <a:extLst>
              <a:ext uri="{FF2B5EF4-FFF2-40B4-BE49-F238E27FC236}">
                <a16:creationId xmlns:a16="http://schemas.microsoft.com/office/drawing/2014/main" id="{2239369F-22E1-48FD-F1F5-8ABA208BC1F8}"/>
              </a:ext>
            </a:extLst>
          </p:cNvPr>
          <p:cNvGrpSpPr/>
          <p:nvPr/>
        </p:nvGrpSpPr>
        <p:grpSpPr>
          <a:xfrm>
            <a:off x="7859134" y="4330706"/>
            <a:ext cx="410686" cy="1242917"/>
            <a:chOff x="569034" y="2194291"/>
            <a:chExt cx="410686" cy="2537191"/>
          </a:xfrm>
        </p:grpSpPr>
        <p:sp>
          <p:nvSpPr>
            <p:cNvPr id="633" name="TextBox 632">
              <a:extLst>
                <a:ext uri="{FF2B5EF4-FFF2-40B4-BE49-F238E27FC236}">
                  <a16:creationId xmlns:a16="http://schemas.microsoft.com/office/drawing/2014/main" id="{78897D0B-CABD-07F9-ACEC-BF822FDDAAFF}"/>
                </a:ext>
              </a:extLst>
            </p:cNvPr>
            <p:cNvSpPr txBox="1"/>
            <p:nvPr/>
          </p:nvSpPr>
          <p:spPr>
            <a:xfrm rot="16200000">
              <a:off x="131599" y="3602055"/>
              <a:ext cx="1090314" cy="215444"/>
            </a:xfrm>
            <a:prstGeom prst="rect">
              <a:avLst/>
            </a:prstGeom>
            <a:noFill/>
          </p:spPr>
          <p:txBody>
            <a:bodyPr wrap="none" rtlCol="0">
              <a:spAutoFit/>
            </a:bodyPr>
            <a:lstStyle/>
            <a:p>
              <a:pPr algn="ctr" fontAlgn="base">
                <a:spcBef>
                  <a:spcPct val="0"/>
                </a:spcBef>
                <a:spcAft>
                  <a:spcPct val="0"/>
                </a:spcAft>
              </a:pPr>
              <a:r>
                <a:rPr lang="en-GB" sz="800" dirty="0">
                  <a:solidFill>
                    <a:srgbClr val="000000"/>
                  </a:solidFill>
                  <a:latin typeface="Arial" panose="020B0604020202020204" pitchFamily="34" charset="0"/>
                  <a:cs typeface="Arial" panose="020B0604020202020204" pitchFamily="34" charset="0"/>
                </a:rPr>
                <a:t>EFS, %</a:t>
              </a:r>
            </a:p>
          </p:txBody>
        </p:sp>
        <p:sp>
          <p:nvSpPr>
            <p:cNvPr id="634" name="TextBox 633">
              <a:extLst>
                <a:ext uri="{FF2B5EF4-FFF2-40B4-BE49-F238E27FC236}">
                  <a16:creationId xmlns:a16="http://schemas.microsoft.com/office/drawing/2014/main" id="{5A7076AA-CEA4-9940-92A6-17A3031BDB28}"/>
                </a:ext>
              </a:extLst>
            </p:cNvPr>
            <p:cNvSpPr txBox="1"/>
            <p:nvPr/>
          </p:nvSpPr>
          <p:spPr>
            <a:xfrm>
              <a:off x="621925" y="2194291"/>
              <a:ext cx="357790" cy="439790"/>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100</a:t>
              </a:r>
            </a:p>
          </p:txBody>
        </p:sp>
        <p:sp>
          <p:nvSpPr>
            <p:cNvPr id="635" name="TextBox 634">
              <a:extLst>
                <a:ext uri="{FF2B5EF4-FFF2-40B4-BE49-F238E27FC236}">
                  <a16:creationId xmlns:a16="http://schemas.microsoft.com/office/drawing/2014/main" id="{B1295795-89B3-23D1-DFF6-5243EDD87A8D}"/>
                </a:ext>
              </a:extLst>
            </p:cNvPr>
            <p:cNvSpPr txBox="1"/>
            <p:nvPr/>
          </p:nvSpPr>
          <p:spPr>
            <a:xfrm>
              <a:off x="679638" y="2732854"/>
              <a:ext cx="300082" cy="439790"/>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80</a:t>
              </a:r>
            </a:p>
          </p:txBody>
        </p:sp>
        <p:sp>
          <p:nvSpPr>
            <p:cNvPr id="636" name="TextBox 635">
              <a:extLst>
                <a:ext uri="{FF2B5EF4-FFF2-40B4-BE49-F238E27FC236}">
                  <a16:creationId xmlns:a16="http://schemas.microsoft.com/office/drawing/2014/main" id="{39C889CF-E5FB-E15D-0F71-CAB5CEE25922}"/>
                </a:ext>
              </a:extLst>
            </p:cNvPr>
            <p:cNvSpPr txBox="1"/>
            <p:nvPr/>
          </p:nvSpPr>
          <p:spPr>
            <a:xfrm>
              <a:off x="679638" y="3245105"/>
              <a:ext cx="300082" cy="439790"/>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60</a:t>
              </a:r>
            </a:p>
          </p:txBody>
        </p:sp>
        <p:sp>
          <p:nvSpPr>
            <p:cNvPr id="637" name="TextBox 636">
              <a:extLst>
                <a:ext uri="{FF2B5EF4-FFF2-40B4-BE49-F238E27FC236}">
                  <a16:creationId xmlns:a16="http://schemas.microsoft.com/office/drawing/2014/main" id="{2436C0BE-8672-E294-2F81-20D019584EFB}"/>
                </a:ext>
              </a:extLst>
            </p:cNvPr>
            <p:cNvSpPr txBox="1"/>
            <p:nvPr/>
          </p:nvSpPr>
          <p:spPr>
            <a:xfrm>
              <a:off x="679638" y="3773923"/>
              <a:ext cx="300082" cy="439790"/>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40</a:t>
              </a:r>
            </a:p>
          </p:txBody>
        </p:sp>
        <p:sp>
          <p:nvSpPr>
            <p:cNvPr id="638" name="TextBox 637">
              <a:extLst>
                <a:ext uri="{FF2B5EF4-FFF2-40B4-BE49-F238E27FC236}">
                  <a16:creationId xmlns:a16="http://schemas.microsoft.com/office/drawing/2014/main" id="{35E9B718-8978-761D-5DE1-68C469EA03AF}"/>
                </a:ext>
              </a:extLst>
            </p:cNvPr>
            <p:cNvSpPr txBox="1"/>
            <p:nvPr/>
          </p:nvSpPr>
          <p:spPr>
            <a:xfrm>
              <a:off x="679638" y="4291692"/>
              <a:ext cx="300082" cy="439790"/>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20</a:t>
              </a:r>
            </a:p>
          </p:txBody>
        </p:sp>
      </p:grpSp>
      <p:grpSp>
        <p:nvGrpSpPr>
          <p:cNvPr id="518" name="Group 517">
            <a:extLst>
              <a:ext uri="{FF2B5EF4-FFF2-40B4-BE49-F238E27FC236}">
                <a16:creationId xmlns:a16="http://schemas.microsoft.com/office/drawing/2014/main" id="{A565D01C-9D34-BFE6-8F23-EDA05AB98BA5}"/>
              </a:ext>
            </a:extLst>
          </p:cNvPr>
          <p:cNvGrpSpPr/>
          <p:nvPr/>
        </p:nvGrpSpPr>
        <p:grpSpPr>
          <a:xfrm>
            <a:off x="8200695" y="4430896"/>
            <a:ext cx="72000" cy="1301449"/>
            <a:chOff x="918074" y="2312558"/>
            <a:chExt cx="72000" cy="1752860"/>
          </a:xfrm>
        </p:grpSpPr>
        <p:sp>
          <p:nvSpPr>
            <p:cNvPr id="627" name="Line 6">
              <a:extLst>
                <a:ext uri="{FF2B5EF4-FFF2-40B4-BE49-F238E27FC236}">
                  <a16:creationId xmlns:a16="http://schemas.microsoft.com/office/drawing/2014/main" id="{72DBF412-D6E8-E3BA-EEC9-2C6BEA18209B}"/>
                </a:ext>
              </a:extLst>
            </p:cNvPr>
            <p:cNvSpPr>
              <a:spLocks noChangeShapeType="1"/>
            </p:cNvSpPr>
            <p:nvPr/>
          </p:nvSpPr>
          <p:spPr bwMode="auto">
            <a:xfrm>
              <a:off x="918074" y="231255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628" name="Line 7">
              <a:extLst>
                <a:ext uri="{FF2B5EF4-FFF2-40B4-BE49-F238E27FC236}">
                  <a16:creationId xmlns:a16="http://schemas.microsoft.com/office/drawing/2014/main" id="{4BFD46D6-FDE3-8598-2AFA-2E7EDBA18390}"/>
                </a:ext>
              </a:extLst>
            </p:cNvPr>
            <p:cNvSpPr>
              <a:spLocks noChangeShapeType="1"/>
            </p:cNvSpPr>
            <p:nvPr/>
          </p:nvSpPr>
          <p:spPr bwMode="auto">
            <a:xfrm>
              <a:off x="918074" y="2671593"/>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629" name="Line 8">
              <a:extLst>
                <a:ext uri="{FF2B5EF4-FFF2-40B4-BE49-F238E27FC236}">
                  <a16:creationId xmlns:a16="http://schemas.microsoft.com/office/drawing/2014/main" id="{317A0683-3025-859F-B016-2D2B908F96AA}"/>
                </a:ext>
              </a:extLst>
            </p:cNvPr>
            <p:cNvSpPr>
              <a:spLocks noChangeShapeType="1"/>
            </p:cNvSpPr>
            <p:nvPr/>
          </p:nvSpPr>
          <p:spPr bwMode="auto">
            <a:xfrm>
              <a:off x="918074" y="301450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630" name="Line 9">
              <a:extLst>
                <a:ext uri="{FF2B5EF4-FFF2-40B4-BE49-F238E27FC236}">
                  <a16:creationId xmlns:a16="http://schemas.microsoft.com/office/drawing/2014/main" id="{443F41E2-7236-56CB-C107-D08EAA5CB9CC}"/>
                </a:ext>
              </a:extLst>
            </p:cNvPr>
            <p:cNvSpPr>
              <a:spLocks noChangeShapeType="1"/>
            </p:cNvSpPr>
            <p:nvPr/>
          </p:nvSpPr>
          <p:spPr bwMode="auto">
            <a:xfrm>
              <a:off x="918074" y="336850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631" name="Line 10">
              <a:extLst>
                <a:ext uri="{FF2B5EF4-FFF2-40B4-BE49-F238E27FC236}">
                  <a16:creationId xmlns:a16="http://schemas.microsoft.com/office/drawing/2014/main" id="{D2D5308C-2B8D-3BC8-2AB0-328B68448460}"/>
                </a:ext>
              </a:extLst>
            </p:cNvPr>
            <p:cNvSpPr>
              <a:spLocks noChangeShapeType="1"/>
            </p:cNvSpPr>
            <p:nvPr/>
          </p:nvSpPr>
          <p:spPr bwMode="auto">
            <a:xfrm>
              <a:off x="918074" y="371511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632" name="Line 11">
              <a:extLst>
                <a:ext uri="{FF2B5EF4-FFF2-40B4-BE49-F238E27FC236}">
                  <a16:creationId xmlns:a16="http://schemas.microsoft.com/office/drawing/2014/main" id="{4495DFF6-D6BB-6912-7237-0B825DBDBC65}"/>
                </a:ext>
              </a:extLst>
            </p:cNvPr>
            <p:cNvSpPr>
              <a:spLocks noChangeShapeType="1"/>
            </p:cNvSpPr>
            <p:nvPr/>
          </p:nvSpPr>
          <p:spPr bwMode="auto">
            <a:xfrm>
              <a:off x="918074" y="4065418"/>
              <a:ext cx="72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grpSp>
      <p:sp>
        <p:nvSpPr>
          <p:cNvPr id="519" name="TextBox 518">
            <a:extLst>
              <a:ext uri="{FF2B5EF4-FFF2-40B4-BE49-F238E27FC236}">
                <a16:creationId xmlns:a16="http://schemas.microsoft.com/office/drawing/2014/main" id="{A3E4F514-2BD1-0E98-8F16-88742B1C31C0}"/>
              </a:ext>
            </a:extLst>
          </p:cNvPr>
          <p:cNvSpPr txBox="1"/>
          <p:nvPr/>
        </p:nvSpPr>
        <p:spPr>
          <a:xfrm>
            <a:off x="8027456" y="5630476"/>
            <a:ext cx="242374" cy="215444"/>
          </a:xfrm>
          <a:prstGeom prst="rect">
            <a:avLst/>
          </a:prstGeom>
          <a:noFill/>
        </p:spPr>
        <p:txBody>
          <a:bodyPr wrap="none" rtlCol="0" anchor="ctr" anchorCtr="0">
            <a:spAutoFit/>
          </a:bodyPr>
          <a:lstStyle/>
          <a:p>
            <a:pPr algn="r"/>
            <a:r>
              <a:rPr lang="en-GB" sz="800" dirty="0">
                <a:solidFill>
                  <a:srgbClr val="000000"/>
                </a:solidFill>
                <a:latin typeface="Arial" panose="020B0604020202020204" pitchFamily="34" charset="0"/>
                <a:cs typeface="Arial" panose="020B0604020202020204" pitchFamily="34" charset="0"/>
              </a:rPr>
              <a:t>0</a:t>
            </a:r>
          </a:p>
        </p:txBody>
      </p:sp>
      <p:sp>
        <p:nvSpPr>
          <p:cNvPr id="520" name="TextBox 519">
            <a:extLst>
              <a:ext uri="{FF2B5EF4-FFF2-40B4-BE49-F238E27FC236}">
                <a16:creationId xmlns:a16="http://schemas.microsoft.com/office/drawing/2014/main" id="{B14B79D7-99D5-E186-0D11-DD6DA0D51011}"/>
              </a:ext>
            </a:extLst>
          </p:cNvPr>
          <p:cNvSpPr txBox="1"/>
          <p:nvPr/>
        </p:nvSpPr>
        <p:spPr>
          <a:xfrm>
            <a:off x="8896108" y="5917132"/>
            <a:ext cx="1757212" cy="215444"/>
          </a:xfrm>
          <a:prstGeom prst="rect">
            <a:avLst/>
          </a:prstGeom>
          <a:noFill/>
        </p:spPr>
        <p:txBody>
          <a:bodyPr wrap="none" rtlCol="0">
            <a:spAutoFit/>
          </a:bodyPr>
          <a:lstStyle/>
          <a:p>
            <a:pPr algn="ctr" fontAlgn="base">
              <a:spcBef>
                <a:spcPct val="0"/>
              </a:spcBef>
              <a:spcAft>
                <a:spcPct val="0"/>
              </a:spcAft>
            </a:pPr>
            <a:r>
              <a:rPr lang="en-GB" sz="800" dirty="0">
                <a:solidFill>
                  <a:srgbClr val="000000"/>
                </a:solidFill>
                <a:latin typeface="Arial" panose="020B0604020202020204" pitchFamily="34" charset="0"/>
                <a:cs typeface="Arial" panose="020B0604020202020204" pitchFamily="34" charset="0"/>
              </a:rPr>
              <a:t>Time from randomization, months</a:t>
            </a:r>
          </a:p>
        </p:txBody>
      </p:sp>
      <p:sp>
        <p:nvSpPr>
          <p:cNvPr id="521" name="Line 21">
            <a:extLst>
              <a:ext uri="{FF2B5EF4-FFF2-40B4-BE49-F238E27FC236}">
                <a16:creationId xmlns:a16="http://schemas.microsoft.com/office/drawing/2014/main" id="{E47745A3-812F-BCA2-1D90-7FE694E43F6F}"/>
              </a:ext>
            </a:extLst>
          </p:cNvPr>
          <p:cNvSpPr>
            <a:spLocks noChangeShapeType="1"/>
          </p:cNvSpPr>
          <p:nvPr/>
        </p:nvSpPr>
        <p:spPr bwMode="auto">
          <a:xfrm>
            <a:off x="11268195"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522" name="Line 21">
            <a:extLst>
              <a:ext uri="{FF2B5EF4-FFF2-40B4-BE49-F238E27FC236}">
                <a16:creationId xmlns:a16="http://schemas.microsoft.com/office/drawing/2014/main" id="{9079AA2C-ABDF-9D07-990D-B8E31A777500}"/>
              </a:ext>
            </a:extLst>
          </p:cNvPr>
          <p:cNvSpPr>
            <a:spLocks noChangeShapeType="1"/>
          </p:cNvSpPr>
          <p:nvPr/>
        </p:nvSpPr>
        <p:spPr bwMode="auto">
          <a:xfrm>
            <a:off x="10967735"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523" name="Line 21">
            <a:extLst>
              <a:ext uri="{FF2B5EF4-FFF2-40B4-BE49-F238E27FC236}">
                <a16:creationId xmlns:a16="http://schemas.microsoft.com/office/drawing/2014/main" id="{37E8CCA8-1143-88AE-9826-AD872CAFB60E}"/>
              </a:ext>
            </a:extLst>
          </p:cNvPr>
          <p:cNvSpPr>
            <a:spLocks noChangeShapeType="1"/>
          </p:cNvSpPr>
          <p:nvPr/>
        </p:nvSpPr>
        <p:spPr bwMode="auto">
          <a:xfrm>
            <a:off x="10667274"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524" name="Line 21">
            <a:extLst>
              <a:ext uri="{FF2B5EF4-FFF2-40B4-BE49-F238E27FC236}">
                <a16:creationId xmlns:a16="http://schemas.microsoft.com/office/drawing/2014/main" id="{D69E5F84-5614-7455-C524-AE67C0503F85}"/>
              </a:ext>
            </a:extLst>
          </p:cNvPr>
          <p:cNvSpPr>
            <a:spLocks noChangeShapeType="1"/>
          </p:cNvSpPr>
          <p:nvPr/>
        </p:nvSpPr>
        <p:spPr bwMode="auto">
          <a:xfrm>
            <a:off x="10366813"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525" name="Line 21">
            <a:extLst>
              <a:ext uri="{FF2B5EF4-FFF2-40B4-BE49-F238E27FC236}">
                <a16:creationId xmlns:a16="http://schemas.microsoft.com/office/drawing/2014/main" id="{F22357EF-1D36-CBAE-F959-907A1F008FCF}"/>
              </a:ext>
            </a:extLst>
          </p:cNvPr>
          <p:cNvSpPr>
            <a:spLocks noChangeShapeType="1"/>
          </p:cNvSpPr>
          <p:nvPr/>
        </p:nvSpPr>
        <p:spPr bwMode="auto">
          <a:xfrm>
            <a:off x="10066352"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526" name="Line 21">
            <a:extLst>
              <a:ext uri="{FF2B5EF4-FFF2-40B4-BE49-F238E27FC236}">
                <a16:creationId xmlns:a16="http://schemas.microsoft.com/office/drawing/2014/main" id="{AEC2B4DD-84C5-FA38-D9ED-24C7A36D23B5}"/>
              </a:ext>
            </a:extLst>
          </p:cNvPr>
          <p:cNvSpPr>
            <a:spLocks noChangeShapeType="1"/>
          </p:cNvSpPr>
          <p:nvPr/>
        </p:nvSpPr>
        <p:spPr bwMode="auto">
          <a:xfrm>
            <a:off x="9765891"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527" name="Line 21">
            <a:extLst>
              <a:ext uri="{FF2B5EF4-FFF2-40B4-BE49-F238E27FC236}">
                <a16:creationId xmlns:a16="http://schemas.microsoft.com/office/drawing/2014/main" id="{DE4B01D3-D347-939B-313A-2461313AF0C9}"/>
              </a:ext>
            </a:extLst>
          </p:cNvPr>
          <p:cNvSpPr>
            <a:spLocks noChangeShapeType="1"/>
          </p:cNvSpPr>
          <p:nvPr/>
        </p:nvSpPr>
        <p:spPr bwMode="auto">
          <a:xfrm>
            <a:off x="9465430"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528" name="Line 21">
            <a:extLst>
              <a:ext uri="{FF2B5EF4-FFF2-40B4-BE49-F238E27FC236}">
                <a16:creationId xmlns:a16="http://schemas.microsoft.com/office/drawing/2014/main" id="{094E9089-E5DC-0F0A-7360-D9684BC039D2}"/>
              </a:ext>
            </a:extLst>
          </p:cNvPr>
          <p:cNvSpPr>
            <a:spLocks noChangeShapeType="1"/>
          </p:cNvSpPr>
          <p:nvPr/>
        </p:nvSpPr>
        <p:spPr bwMode="auto">
          <a:xfrm>
            <a:off x="9164969"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529" name="Line 21">
            <a:extLst>
              <a:ext uri="{FF2B5EF4-FFF2-40B4-BE49-F238E27FC236}">
                <a16:creationId xmlns:a16="http://schemas.microsoft.com/office/drawing/2014/main" id="{9B85961C-30AC-217D-EA18-EA14D4FE2AC5}"/>
              </a:ext>
            </a:extLst>
          </p:cNvPr>
          <p:cNvSpPr>
            <a:spLocks noChangeShapeType="1"/>
          </p:cNvSpPr>
          <p:nvPr/>
        </p:nvSpPr>
        <p:spPr bwMode="auto">
          <a:xfrm>
            <a:off x="8864508"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530" name="Line 21">
            <a:extLst>
              <a:ext uri="{FF2B5EF4-FFF2-40B4-BE49-F238E27FC236}">
                <a16:creationId xmlns:a16="http://schemas.microsoft.com/office/drawing/2014/main" id="{B3DA2F3B-4243-6EC4-75FA-D9C7665D656D}"/>
              </a:ext>
            </a:extLst>
          </p:cNvPr>
          <p:cNvSpPr>
            <a:spLocks noChangeShapeType="1"/>
          </p:cNvSpPr>
          <p:nvPr/>
        </p:nvSpPr>
        <p:spPr bwMode="auto">
          <a:xfrm>
            <a:off x="8564048"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531" name="Line 21">
            <a:extLst>
              <a:ext uri="{FF2B5EF4-FFF2-40B4-BE49-F238E27FC236}">
                <a16:creationId xmlns:a16="http://schemas.microsoft.com/office/drawing/2014/main" id="{EE13B1E4-DD58-E84D-B8D7-BBEDCC5B6716}"/>
              </a:ext>
            </a:extLst>
          </p:cNvPr>
          <p:cNvSpPr>
            <a:spLocks noChangeShapeType="1"/>
          </p:cNvSpPr>
          <p:nvPr/>
        </p:nvSpPr>
        <p:spPr bwMode="auto">
          <a:xfrm>
            <a:off x="8263587"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grpSp>
        <p:nvGrpSpPr>
          <p:cNvPr id="532" name="Group 531">
            <a:extLst>
              <a:ext uri="{FF2B5EF4-FFF2-40B4-BE49-F238E27FC236}">
                <a16:creationId xmlns:a16="http://schemas.microsoft.com/office/drawing/2014/main" id="{6157F320-E172-9F8D-A832-6108056AAE4D}"/>
              </a:ext>
            </a:extLst>
          </p:cNvPr>
          <p:cNvGrpSpPr/>
          <p:nvPr/>
        </p:nvGrpSpPr>
        <p:grpSpPr>
          <a:xfrm>
            <a:off x="8190249" y="5773892"/>
            <a:ext cx="3163874" cy="195814"/>
            <a:chOff x="979262" y="3471816"/>
            <a:chExt cx="3163874" cy="195814"/>
          </a:xfrm>
        </p:grpSpPr>
        <p:sp>
          <p:nvSpPr>
            <p:cNvPr id="616" name="TextBox 615">
              <a:extLst>
                <a:ext uri="{FF2B5EF4-FFF2-40B4-BE49-F238E27FC236}">
                  <a16:creationId xmlns:a16="http://schemas.microsoft.com/office/drawing/2014/main" id="{D6545379-ED78-B977-CAC5-1AAD27F23CCE}"/>
                </a:ext>
              </a:extLst>
            </p:cNvPr>
            <p:cNvSpPr txBox="1"/>
            <p:nvPr/>
          </p:nvSpPr>
          <p:spPr>
            <a:xfrm>
              <a:off x="3955016" y="3471816"/>
              <a:ext cx="188120"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60</a:t>
              </a:r>
            </a:p>
          </p:txBody>
        </p:sp>
        <p:sp>
          <p:nvSpPr>
            <p:cNvPr id="618" name="TextBox 617">
              <a:extLst>
                <a:ext uri="{FF2B5EF4-FFF2-40B4-BE49-F238E27FC236}">
                  <a16:creationId xmlns:a16="http://schemas.microsoft.com/office/drawing/2014/main" id="{75D5D9DF-97E6-8B83-A725-8F35B048499B}"/>
                </a:ext>
              </a:extLst>
            </p:cNvPr>
            <p:cNvSpPr txBox="1"/>
            <p:nvPr/>
          </p:nvSpPr>
          <p:spPr>
            <a:xfrm>
              <a:off x="3354095" y="3471816"/>
              <a:ext cx="188119"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48</a:t>
              </a:r>
            </a:p>
          </p:txBody>
        </p:sp>
        <p:sp>
          <p:nvSpPr>
            <p:cNvPr id="620" name="TextBox 619">
              <a:extLst>
                <a:ext uri="{FF2B5EF4-FFF2-40B4-BE49-F238E27FC236}">
                  <a16:creationId xmlns:a16="http://schemas.microsoft.com/office/drawing/2014/main" id="{745A4960-ACAD-E5C2-B67D-EA4838564FD9}"/>
                </a:ext>
              </a:extLst>
            </p:cNvPr>
            <p:cNvSpPr txBox="1"/>
            <p:nvPr/>
          </p:nvSpPr>
          <p:spPr>
            <a:xfrm>
              <a:off x="2753173" y="3471816"/>
              <a:ext cx="188119"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36</a:t>
              </a:r>
            </a:p>
          </p:txBody>
        </p:sp>
        <p:sp>
          <p:nvSpPr>
            <p:cNvPr id="622" name="TextBox 621">
              <a:extLst>
                <a:ext uri="{FF2B5EF4-FFF2-40B4-BE49-F238E27FC236}">
                  <a16:creationId xmlns:a16="http://schemas.microsoft.com/office/drawing/2014/main" id="{9646E71C-4C0B-B5A6-EC04-487D9DE6694D}"/>
                </a:ext>
              </a:extLst>
            </p:cNvPr>
            <p:cNvSpPr txBox="1"/>
            <p:nvPr/>
          </p:nvSpPr>
          <p:spPr>
            <a:xfrm>
              <a:off x="2152251" y="3471816"/>
              <a:ext cx="188119"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24</a:t>
              </a:r>
            </a:p>
          </p:txBody>
        </p:sp>
        <p:sp>
          <p:nvSpPr>
            <p:cNvPr id="624" name="TextBox 623">
              <a:extLst>
                <a:ext uri="{FF2B5EF4-FFF2-40B4-BE49-F238E27FC236}">
                  <a16:creationId xmlns:a16="http://schemas.microsoft.com/office/drawing/2014/main" id="{FAA62437-AAC5-624B-A553-E7F10A37D232}"/>
                </a:ext>
              </a:extLst>
            </p:cNvPr>
            <p:cNvSpPr txBox="1"/>
            <p:nvPr/>
          </p:nvSpPr>
          <p:spPr>
            <a:xfrm>
              <a:off x="1551330" y="3471816"/>
              <a:ext cx="188119"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12</a:t>
              </a:r>
            </a:p>
          </p:txBody>
        </p:sp>
        <p:sp>
          <p:nvSpPr>
            <p:cNvPr id="626" name="TextBox 625">
              <a:extLst>
                <a:ext uri="{FF2B5EF4-FFF2-40B4-BE49-F238E27FC236}">
                  <a16:creationId xmlns:a16="http://schemas.microsoft.com/office/drawing/2014/main" id="{FB01BB81-CE89-5DF4-B255-FF2C16FFC0BC}"/>
                </a:ext>
              </a:extLst>
            </p:cNvPr>
            <p:cNvSpPr txBox="1"/>
            <p:nvPr/>
          </p:nvSpPr>
          <p:spPr>
            <a:xfrm>
              <a:off x="979262" y="3471816"/>
              <a:ext cx="130411" cy="195814"/>
            </a:xfrm>
            <a:prstGeom prst="rect">
              <a:avLst/>
            </a:prstGeom>
            <a:noFill/>
          </p:spPr>
          <p:txBody>
            <a:bodyPr wrap="none" lIns="36000" tIns="36000" rIns="36000" bIns="36000" rtlCol="0" anchor="t" anchorCtr="0">
              <a:spAutoFit/>
            </a:bodyPr>
            <a:lstStyle/>
            <a:p>
              <a:pPr algn="ctr"/>
              <a:r>
                <a:rPr lang="en-GB" sz="800" dirty="0">
                  <a:solidFill>
                    <a:srgbClr val="000000"/>
                  </a:solidFill>
                  <a:latin typeface="Arial" panose="020B0604020202020204" pitchFamily="34" charset="0"/>
                  <a:cs typeface="Arial" panose="020B0604020202020204" pitchFamily="34" charset="0"/>
                </a:rPr>
                <a:t>0</a:t>
              </a:r>
            </a:p>
          </p:txBody>
        </p:sp>
      </p:grpSp>
      <p:sp>
        <p:nvSpPr>
          <p:cNvPr id="533" name="TextBox 532">
            <a:extLst>
              <a:ext uri="{FF2B5EF4-FFF2-40B4-BE49-F238E27FC236}">
                <a16:creationId xmlns:a16="http://schemas.microsoft.com/office/drawing/2014/main" id="{155AB9BC-B0BB-B905-AEBC-04B3F02AC4D8}"/>
              </a:ext>
            </a:extLst>
          </p:cNvPr>
          <p:cNvSpPr txBox="1"/>
          <p:nvPr/>
        </p:nvSpPr>
        <p:spPr>
          <a:xfrm>
            <a:off x="7888944" y="5940491"/>
            <a:ext cx="647934" cy="215444"/>
          </a:xfrm>
          <a:prstGeom prst="rect">
            <a:avLst/>
          </a:prstGeom>
          <a:noFill/>
        </p:spPr>
        <p:txBody>
          <a:bodyPr wrap="none" rtlCol="0">
            <a:spAutoFit/>
          </a:bodyPr>
          <a:lstStyle/>
          <a:p>
            <a:pPr algn="r"/>
            <a:r>
              <a:rPr lang="en-US" sz="800" dirty="0">
                <a:solidFill>
                  <a:srgbClr val="000000"/>
                </a:solidFill>
                <a:latin typeface="Arial" panose="020B0604020202020204" pitchFamily="34" charset="0"/>
                <a:cs typeface="Arial" panose="020B0604020202020204" pitchFamily="34" charset="0"/>
              </a:rPr>
              <a:t>No. at risk</a:t>
            </a:r>
            <a:endParaRPr lang="en-GB" sz="800" dirty="0">
              <a:solidFill>
                <a:srgbClr val="000000"/>
              </a:solidFill>
              <a:latin typeface="Arial" panose="020B0604020202020204" pitchFamily="34" charset="0"/>
              <a:cs typeface="Arial" panose="020B0604020202020204" pitchFamily="34" charset="0"/>
            </a:endParaRPr>
          </a:p>
        </p:txBody>
      </p:sp>
      <p:grpSp>
        <p:nvGrpSpPr>
          <p:cNvPr id="534" name="Group 533">
            <a:extLst>
              <a:ext uri="{FF2B5EF4-FFF2-40B4-BE49-F238E27FC236}">
                <a16:creationId xmlns:a16="http://schemas.microsoft.com/office/drawing/2014/main" id="{A3A7FEC7-33E4-447D-3EE0-7DBDF39F4A39}"/>
              </a:ext>
            </a:extLst>
          </p:cNvPr>
          <p:cNvGrpSpPr/>
          <p:nvPr/>
        </p:nvGrpSpPr>
        <p:grpSpPr>
          <a:xfrm>
            <a:off x="8161395" y="6078487"/>
            <a:ext cx="3163873" cy="195814"/>
            <a:chOff x="950408" y="3471816"/>
            <a:chExt cx="3163873" cy="195814"/>
          </a:xfrm>
        </p:grpSpPr>
        <p:sp>
          <p:nvSpPr>
            <p:cNvPr id="605" name="TextBox 604">
              <a:extLst>
                <a:ext uri="{FF2B5EF4-FFF2-40B4-BE49-F238E27FC236}">
                  <a16:creationId xmlns:a16="http://schemas.microsoft.com/office/drawing/2014/main" id="{12481674-EB08-1BBA-E1E7-022DCA2212E7}"/>
                </a:ext>
              </a:extLst>
            </p:cNvPr>
            <p:cNvSpPr txBox="1"/>
            <p:nvPr/>
          </p:nvSpPr>
          <p:spPr>
            <a:xfrm>
              <a:off x="3983870"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0</a:t>
              </a:r>
            </a:p>
          </p:txBody>
        </p:sp>
        <p:sp>
          <p:nvSpPr>
            <p:cNvPr id="606" name="TextBox 605">
              <a:extLst>
                <a:ext uri="{FF2B5EF4-FFF2-40B4-BE49-F238E27FC236}">
                  <a16:creationId xmlns:a16="http://schemas.microsoft.com/office/drawing/2014/main" id="{074ABB94-CCA5-EFD8-0040-BA1B6C7B2A3B}"/>
                </a:ext>
              </a:extLst>
            </p:cNvPr>
            <p:cNvSpPr txBox="1"/>
            <p:nvPr/>
          </p:nvSpPr>
          <p:spPr>
            <a:xfrm>
              <a:off x="3683410"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0</a:t>
              </a:r>
            </a:p>
          </p:txBody>
        </p:sp>
        <p:sp>
          <p:nvSpPr>
            <p:cNvPr id="607" name="TextBox 606">
              <a:extLst>
                <a:ext uri="{FF2B5EF4-FFF2-40B4-BE49-F238E27FC236}">
                  <a16:creationId xmlns:a16="http://schemas.microsoft.com/office/drawing/2014/main" id="{B2A6F456-1292-B279-374F-A02A9294C4E5}"/>
                </a:ext>
              </a:extLst>
            </p:cNvPr>
            <p:cNvSpPr txBox="1"/>
            <p:nvPr/>
          </p:nvSpPr>
          <p:spPr>
            <a:xfrm>
              <a:off x="3382949"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1</a:t>
              </a:r>
            </a:p>
          </p:txBody>
        </p:sp>
        <p:sp>
          <p:nvSpPr>
            <p:cNvPr id="608" name="TextBox 607">
              <a:extLst>
                <a:ext uri="{FF2B5EF4-FFF2-40B4-BE49-F238E27FC236}">
                  <a16:creationId xmlns:a16="http://schemas.microsoft.com/office/drawing/2014/main" id="{6E6AA158-0A47-98F1-4CFA-3A76DBCFEBB0}"/>
                </a:ext>
              </a:extLst>
            </p:cNvPr>
            <p:cNvSpPr txBox="1"/>
            <p:nvPr/>
          </p:nvSpPr>
          <p:spPr>
            <a:xfrm>
              <a:off x="3053634"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14</a:t>
              </a:r>
            </a:p>
          </p:txBody>
        </p:sp>
        <p:sp>
          <p:nvSpPr>
            <p:cNvPr id="609" name="TextBox 608">
              <a:extLst>
                <a:ext uri="{FF2B5EF4-FFF2-40B4-BE49-F238E27FC236}">
                  <a16:creationId xmlns:a16="http://schemas.microsoft.com/office/drawing/2014/main" id="{1C49E2E3-D391-5C1D-3CBE-315B98320531}"/>
                </a:ext>
              </a:extLst>
            </p:cNvPr>
            <p:cNvSpPr txBox="1"/>
            <p:nvPr/>
          </p:nvSpPr>
          <p:spPr>
            <a:xfrm>
              <a:off x="2753173"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31</a:t>
              </a:r>
            </a:p>
          </p:txBody>
        </p:sp>
        <p:sp>
          <p:nvSpPr>
            <p:cNvPr id="610" name="TextBox 609">
              <a:extLst>
                <a:ext uri="{FF2B5EF4-FFF2-40B4-BE49-F238E27FC236}">
                  <a16:creationId xmlns:a16="http://schemas.microsoft.com/office/drawing/2014/main" id="{34F15498-2BF3-4499-BBD2-FDAFD3AC7E1F}"/>
                </a:ext>
              </a:extLst>
            </p:cNvPr>
            <p:cNvSpPr txBox="1"/>
            <p:nvPr/>
          </p:nvSpPr>
          <p:spPr>
            <a:xfrm>
              <a:off x="2452712"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42</a:t>
              </a:r>
            </a:p>
          </p:txBody>
        </p:sp>
        <p:sp>
          <p:nvSpPr>
            <p:cNvPr id="611" name="TextBox 610">
              <a:extLst>
                <a:ext uri="{FF2B5EF4-FFF2-40B4-BE49-F238E27FC236}">
                  <a16:creationId xmlns:a16="http://schemas.microsoft.com/office/drawing/2014/main" id="{CCCFE7CB-5D28-E968-1DD9-385FE988D3A4}"/>
                </a:ext>
              </a:extLst>
            </p:cNvPr>
            <p:cNvSpPr txBox="1"/>
            <p:nvPr/>
          </p:nvSpPr>
          <p:spPr>
            <a:xfrm>
              <a:off x="2152251"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48</a:t>
              </a:r>
            </a:p>
          </p:txBody>
        </p:sp>
        <p:sp>
          <p:nvSpPr>
            <p:cNvPr id="612" name="TextBox 611">
              <a:extLst>
                <a:ext uri="{FF2B5EF4-FFF2-40B4-BE49-F238E27FC236}">
                  <a16:creationId xmlns:a16="http://schemas.microsoft.com/office/drawing/2014/main" id="{6CE3F342-4E1A-CE9D-6919-9AB90E0A3FE3}"/>
                </a:ext>
              </a:extLst>
            </p:cNvPr>
            <p:cNvSpPr txBox="1"/>
            <p:nvPr/>
          </p:nvSpPr>
          <p:spPr>
            <a:xfrm>
              <a:off x="1851791"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52</a:t>
              </a:r>
            </a:p>
          </p:txBody>
        </p:sp>
        <p:sp>
          <p:nvSpPr>
            <p:cNvPr id="613" name="TextBox 612">
              <a:extLst>
                <a:ext uri="{FF2B5EF4-FFF2-40B4-BE49-F238E27FC236}">
                  <a16:creationId xmlns:a16="http://schemas.microsoft.com/office/drawing/2014/main" id="{705A7220-F4F8-4E19-8EBB-890990EE4E46}"/>
                </a:ext>
              </a:extLst>
            </p:cNvPr>
            <p:cNvSpPr txBox="1"/>
            <p:nvPr/>
          </p:nvSpPr>
          <p:spPr>
            <a:xfrm>
              <a:off x="1551330"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55</a:t>
              </a:r>
            </a:p>
          </p:txBody>
        </p:sp>
        <p:sp>
          <p:nvSpPr>
            <p:cNvPr id="614" name="TextBox 613">
              <a:extLst>
                <a:ext uri="{FF2B5EF4-FFF2-40B4-BE49-F238E27FC236}">
                  <a16:creationId xmlns:a16="http://schemas.microsoft.com/office/drawing/2014/main" id="{57219C14-2502-1C72-F523-307AB3756C71}"/>
                </a:ext>
              </a:extLst>
            </p:cNvPr>
            <p:cNvSpPr txBox="1"/>
            <p:nvPr/>
          </p:nvSpPr>
          <p:spPr>
            <a:xfrm>
              <a:off x="1250869"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68</a:t>
              </a:r>
            </a:p>
          </p:txBody>
        </p:sp>
        <p:sp>
          <p:nvSpPr>
            <p:cNvPr id="615" name="TextBox 614">
              <a:extLst>
                <a:ext uri="{FF2B5EF4-FFF2-40B4-BE49-F238E27FC236}">
                  <a16:creationId xmlns:a16="http://schemas.microsoft.com/office/drawing/2014/main" id="{C3BF11EA-1B30-A377-37F8-E6B01FE8B925}"/>
                </a:ext>
              </a:extLst>
            </p:cNvPr>
            <p:cNvSpPr txBox="1"/>
            <p:nvPr/>
          </p:nvSpPr>
          <p:spPr>
            <a:xfrm>
              <a:off x="950408"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2"/>
                  </a:solidFill>
                  <a:latin typeface="Arial" panose="020B0604020202020204" pitchFamily="34" charset="0"/>
                  <a:cs typeface="Arial" panose="020B0604020202020204" pitchFamily="34" charset="0"/>
                </a:rPr>
                <a:t>88</a:t>
              </a:r>
            </a:p>
          </p:txBody>
        </p:sp>
      </p:grpSp>
      <p:grpSp>
        <p:nvGrpSpPr>
          <p:cNvPr id="535" name="Group 534">
            <a:extLst>
              <a:ext uri="{FF2B5EF4-FFF2-40B4-BE49-F238E27FC236}">
                <a16:creationId xmlns:a16="http://schemas.microsoft.com/office/drawing/2014/main" id="{CB32CF8C-AAF9-EA54-291F-8BAB88613937}"/>
              </a:ext>
            </a:extLst>
          </p:cNvPr>
          <p:cNvGrpSpPr/>
          <p:nvPr/>
        </p:nvGrpSpPr>
        <p:grpSpPr>
          <a:xfrm>
            <a:off x="8161395" y="6224386"/>
            <a:ext cx="3163873" cy="195814"/>
            <a:chOff x="950408" y="3471816"/>
            <a:chExt cx="3163873" cy="195814"/>
          </a:xfrm>
        </p:grpSpPr>
        <p:sp>
          <p:nvSpPr>
            <p:cNvPr id="594" name="TextBox 593">
              <a:extLst>
                <a:ext uri="{FF2B5EF4-FFF2-40B4-BE49-F238E27FC236}">
                  <a16:creationId xmlns:a16="http://schemas.microsoft.com/office/drawing/2014/main" id="{54093EAD-751A-66F8-5E4B-39FE8144DD95}"/>
                </a:ext>
              </a:extLst>
            </p:cNvPr>
            <p:cNvSpPr txBox="1"/>
            <p:nvPr/>
          </p:nvSpPr>
          <p:spPr>
            <a:xfrm>
              <a:off x="3983870"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0</a:t>
              </a:r>
            </a:p>
          </p:txBody>
        </p:sp>
        <p:sp>
          <p:nvSpPr>
            <p:cNvPr id="595" name="TextBox 594">
              <a:extLst>
                <a:ext uri="{FF2B5EF4-FFF2-40B4-BE49-F238E27FC236}">
                  <a16:creationId xmlns:a16="http://schemas.microsoft.com/office/drawing/2014/main" id="{D96FEFA4-E355-00EF-9562-13D8776B1C70}"/>
                </a:ext>
              </a:extLst>
            </p:cNvPr>
            <p:cNvSpPr txBox="1"/>
            <p:nvPr/>
          </p:nvSpPr>
          <p:spPr>
            <a:xfrm>
              <a:off x="3683410"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1</a:t>
              </a:r>
            </a:p>
          </p:txBody>
        </p:sp>
        <p:sp>
          <p:nvSpPr>
            <p:cNvPr id="596" name="TextBox 595">
              <a:extLst>
                <a:ext uri="{FF2B5EF4-FFF2-40B4-BE49-F238E27FC236}">
                  <a16:creationId xmlns:a16="http://schemas.microsoft.com/office/drawing/2014/main" id="{AD3D530D-4F1C-FFAC-DE68-8DA5680E4117}"/>
                </a:ext>
              </a:extLst>
            </p:cNvPr>
            <p:cNvSpPr txBox="1"/>
            <p:nvPr/>
          </p:nvSpPr>
          <p:spPr>
            <a:xfrm>
              <a:off x="3382949" y="3471816"/>
              <a:ext cx="130411"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4</a:t>
              </a:r>
            </a:p>
          </p:txBody>
        </p:sp>
        <p:sp>
          <p:nvSpPr>
            <p:cNvPr id="597" name="TextBox 596">
              <a:extLst>
                <a:ext uri="{FF2B5EF4-FFF2-40B4-BE49-F238E27FC236}">
                  <a16:creationId xmlns:a16="http://schemas.microsoft.com/office/drawing/2014/main" id="{3AC4599B-07F1-3088-4410-DA70EFE45769}"/>
                </a:ext>
              </a:extLst>
            </p:cNvPr>
            <p:cNvSpPr txBox="1"/>
            <p:nvPr/>
          </p:nvSpPr>
          <p:spPr>
            <a:xfrm>
              <a:off x="3053634"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10</a:t>
              </a:r>
            </a:p>
          </p:txBody>
        </p:sp>
        <p:sp>
          <p:nvSpPr>
            <p:cNvPr id="598" name="TextBox 597">
              <a:extLst>
                <a:ext uri="{FF2B5EF4-FFF2-40B4-BE49-F238E27FC236}">
                  <a16:creationId xmlns:a16="http://schemas.microsoft.com/office/drawing/2014/main" id="{30396A9E-839B-2E2B-8C41-028D5B527F56}"/>
                </a:ext>
              </a:extLst>
            </p:cNvPr>
            <p:cNvSpPr txBox="1"/>
            <p:nvPr/>
          </p:nvSpPr>
          <p:spPr>
            <a:xfrm>
              <a:off x="2753173"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18</a:t>
              </a:r>
            </a:p>
          </p:txBody>
        </p:sp>
        <p:sp>
          <p:nvSpPr>
            <p:cNvPr id="599" name="TextBox 598">
              <a:extLst>
                <a:ext uri="{FF2B5EF4-FFF2-40B4-BE49-F238E27FC236}">
                  <a16:creationId xmlns:a16="http://schemas.microsoft.com/office/drawing/2014/main" id="{4B14FB44-640D-F52A-B239-9AFB83E80ADB}"/>
                </a:ext>
              </a:extLst>
            </p:cNvPr>
            <p:cNvSpPr txBox="1"/>
            <p:nvPr/>
          </p:nvSpPr>
          <p:spPr>
            <a:xfrm>
              <a:off x="2452712"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27</a:t>
              </a:r>
            </a:p>
          </p:txBody>
        </p:sp>
        <p:sp>
          <p:nvSpPr>
            <p:cNvPr id="600" name="TextBox 599">
              <a:extLst>
                <a:ext uri="{FF2B5EF4-FFF2-40B4-BE49-F238E27FC236}">
                  <a16:creationId xmlns:a16="http://schemas.microsoft.com/office/drawing/2014/main" id="{E57A78A0-7FFE-3167-EF55-3BD70B293B37}"/>
                </a:ext>
              </a:extLst>
            </p:cNvPr>
            <p:cNvSpPr txBox="1"/>
            <p:nvPr/>
          </p:nvSpPr>
          <p:spPr>
            <a:xfrm>
              <a:off x="2152251"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28</a:t>
              </a:r>
            </a:p>
          </p:txBody>
        </p:sp>
        <p:sp>
          <p:nvSpPr>
            <p:cNvPr id="601" name="TextBox 600">
              <a:extLst>
                <a:ext uri="{FF2B5EF4-FFF2-40B4-BE49-F238E27FC236}">
                  <a16:creationId xmlns:a16="http://schemas.microsoft.com/office/drawing/2014/main" id="{CE5ECDB4-0697-BB3F-86AF-81023CDE0E08}"/>
                </a:ext>
              </a:extLst>
            </p:cNvPr>
            <p:cNvSpPr txBox="1"/>
            <p:nvPr/>
          </p:nvSpPr>
          <p:spPr>
            <a:xfrm>
              <a:off x="1851791"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32</a:t>
              </a:r>
            </a:p>
          </p:txBody>
        </p:sp>
        <p:sp>
          <p:nvSpPr>
            <p:cNvPr id="602" name="TextBox 601">
              <a:extLst>
                <a:ext uri="{FF2B5EF4-FFF2-40B4-BE49-F238E27FC236}">
                  <a16:creationId xmlns:a16="http://schemas.microsoft.com/office/drawing/2014/main" id="{D793EAA4-6318-C295-2E95-484973405ADD}"/>
                </a:ext>
              </a:extLst>
            </p:cNvPr>
            <p:cNvSpPr txBox="1"/>
            <p:nvPr/>
          </p:nvSpPr>
          <p:spPr>
            <a:xfrm>
              <a:off x="1551330"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41</a:t>
              </a:r>
            </a:p>
          </p:txBody>
        </p:sp>
        <p:sp>
          <p:nvSpPr>
            <p:cNvPr id="603" name="TextBox 602">
              <a:extLst>
                <a:ext uri="{FF2B5EF4-FFF2-40B4-BE49-F238E27FC236}">
                  <a16:creationId xmlns:a16="http://schemas.microsoft.com/office/drawing/2014/main" id="{8015D2B2-16BD-EA62-10CF-55D0171708AC}"/>
                </a:ext>
              </a:extLst>
            </p:cNvPr>
            <p:cNvSpPr txBox="1"/>
            <p:nvPr/>
          </p:nvSpPr>
          <p:spPr>
            <a:xfrm>
              <a:off x="1250869"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58</a:t>
              </a:r>
            </a:p>
          </p:txBody>
        </p:sp>
        <p:sp>
          <p:nvSpPr>
            <p:cNvPr id="604" name="TextBox 603">
              <a:extLst>
                <a:ext uri="{FF2B5EF4-FFF2-40B4-BE49-F238E27FC236}">
                  <a16:creationId xmlns:a16="http://schemas.microsoft.com/office/drawing/2014/main" id="{49C3F384-54C6-9CC5-A55F-58B448B63A23}"/>
                </a:ext>
              </a:extLst>
            </p:cNvPr>
            <p:cNvSpPr txBox="1"/>
            <p:nvPr/>
          </p:nvSpPr>
          <p:spPr>
            <a:xfrm>
              <a:off x="950408" y="3471816"/>
              <a:ext cx="188119" cy="195814"/>
            </a:xfrm>
            <a:prstGeom prst="rect">
              <a:avLst/>
            </a:prstGeom>
            <a:noFill/>
          </p:spPr>
          <p:txBody>
            <a:bodyPr wrap="none" lIns="36000" tIns="36000" rIns="36000" bIns="36000" rtlCol="0" anchor="t" anchorCtr="0">
              <a:spAutoFit/>
            </a:bodyPr>
            <a:lstStyle/>
            <a:p>
              <a:pPr algn="ctr"/>
              <a:r>
                <a:rPr lang="en-GB" sz="800" dirty="0">
                  <a:solidFill>
                    <a:schemeClr val="accent1"/>
                  </a:solidFill>
                  <a:latin typeface="Arial" panose="020B0604020202020204" pitchFamily="34" charset="0"/>
                  <a:cs typeface="Arial" panose="020B0604020202020204" pitchFamily="34" charset="0"/>
                </a:rPr>
                <a:t>82</a:t>
              </a:r>
            </a:p>
          </p:txBody>
        </p:sp>
      </p:grpSp>
      <p:sp>
        <p:nvSpPr>
          <p:cNvPr id="536" name="TextBox 535">
            <a:extLst>
              <a:ext uri="{FF2B5EF4-FFF2-40B4-BE49-F238E27FC236}">
                <a16:creationId xmlns:a16="http://schemas.microsoft.com/office/drawing/2014/main" id="{D05A25FA-082A-B859-E7BC-761696C8F20B}"/>
              </a:ext>
            </a:extLst>
          </p:cNvPr>
          <p:cNvSpPr txBox="1"/>
          <p:nvPr/>
        </p:nvSpPr>
        <p:spPr>
          <a:xfrm>
            <a:off x="9199132" y="3898243"/>
            <a:ext cx="1180131" cy="246221"/>
          </a:xfrm>
          <a:prstGeom prst="rect">
            <a:avLst/>
          </a:prstGeom>
          <a:noFill/>
        </p:spPr>
        <p:txBody>
          <a:bodyPr wrap="none" rtlCol="0">
            <a:spAutoFit/>
          </a:bodyPr>
          <a:lstStyle/>
          <a:p>
            <a:pPr algn="ctr"/>
            <a:r>
              <a:rPr lang="en-US" sz="1000" b="1" i="1" dirty="0">
                <a:solidFill>
                  <a:srgbClr val="000000"/>
                </a:solidFill>
                <a:latin typeface="Arial" panose="020B0604020202020204" pitchFamily="34" charset="0"/>
                <a:cs typeface="Arial" panose="020B0604020202020204" pitchFamily="34" charset="0"/>
              </a:rPr>
              <a:t>STK11</a:t>
            </a:r>
            <a:r>
              <a:rPr lang="en-US" sz="1000" b="1" dirty="0">
                <a:solidFill>
                  <a:srgbClr val="000000"/>
                </a:solidFill>
                <a:latin typeface="Arial" panose="020B0604020202020204" pitchFamily="34" charset="0"/>
                <a:cs typeface="Arial" panose="020B0604020202020204" pitchFamily="34" charset="0"/>
              </a:rPr>
              <a:t>-wild-type</a:t>
            </a:r>
            <a:endParaRPr lang="en-GB" sz="1000" b="1" dirty="0">
              <a:solidFill>
                <a:srgbClr val="000000"/>
              </a:solidFill>
              <a:latin typeface="Arial" panose="020B0604020202020204" pitchFamily="34" charset="0"/>
              <a:cs typeface="Arial" panose="020B0604020202020204" pitchFamily="34" charset="0"/>
            </a:endParaRPr>
          </a:p>
        </p:txBody>
      </p:sp>
      <p:cxnSp>
        <p:nvCxnSpPr>
          <p:cNvPr id="541" name="Straight Connector 540">
            <a:extLst>
              <a:ext uri="{FF2B5EF4-FFF2-40B4-BE49-F238E27FC236}">
                <a16:creationId xmlns:a16="http://schemas.microsoft.com/office/drawing/2014/main" id="{65E689C7-BDDA-D840-690F-D410D67FDDE2}"/>
              </a:ext>
            </a:extLst>
          </p:cNvPr>
          <p:cNvCxnSpPr>
            <a:cxnSpLocks/>
          </p:cNvCxnSpPr>
          <p:nvPr/>
        </p:nvCxnSpPr>
        <p:spPr>
          <a:xfrm rot="10800000" flipV="1">
            <a:off x="9457480" y="4844670"/>
            <a:ext cx="0" cy="900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cxnSp>
        <p:nvCxnSpPr>
          <p:cNvPr id="542" name="Straight Connector 541">
            <a:extLst>
              <a:ext uri="{FF2B5EF4-FFF2-40B4-BE49-F238E27FC236}">
                <a16:creationId xmlns:a16="http://schemas.microsoft.com/office/drawing/2014/main" id="{191F2AA0-C545-C722-4942-C62252F4CB91}"/>
              </a:ext>
            </a:extLst>
          </p:cNvPr>
          <p:cNvCxnSpPr>
            <a:cxnSpLocks/>
          </p:cNvCxnSpPr>
          <p:nvPr/>
        </p:nvCxnSpPr>
        <p:spPr>
          <a:xfrm rot="10800000" flipV="1">
            <a:off x="9766514" y="4906396"/>
            <a:ext cx="0" cy="828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grpSp>
        <p:nvGrpSpPr>
          <p:cNvPr id="543" name="Group 542">
            <a:extLst>
              <a:ext uri="{FF2B5EF4-FFF2-40B4-BE49-F238E27FC236}">
                <a16:creationId xmlns:a16="http://schemas.microsoft.com/office/drawing/2014/main" id="{F72AE1B4-02F4-4ABE-82F0-C871FEFF9D1A}"/>
              </a:ext>
            </a:extLst>
          </p:cNvPr>
          <p:cNvGrpSpPr/>
          <p:nvPr/>
        </p:nvGrpSpPr>
        <p:grpSpPr>
          <a:xfrm>
            <a:off x="8267847" y="4417206"/>
            <a:ext cx="2527582" cy="714508"/>
            <a:chOff x="12040280" y="3322183"/>
            <a:chExt cx="2527582" cy="714508"/>
          </a:xfrm>
        </p:grpSpPr>
        <p:sp>
          <p:nvSpPr>
            <p:cNvPr id="569" name="Free-form: Shape 568">
              <a:extLst>
                <a:ext uri="{FF2B5EF4-FFF2-40B4-BE49-F238E27FC236}">
                  <a16:creationId xmlns:a16="http://schemas.microsoft.com/office/drawing/2014/main" id="{3B9F6ADF-E1C2-479B-639C-8586DF146E66}"/>
                </a:ext>
              </a:extLst>
            </p:cNvPr>
            <p:cNvSpPr/>
            <p:nvPr/>
          </p:nvSpPr>
          <p:spPr>
            <a:xfrm>
              <a:off x="12040280" y="3346518"/>
              <a:ext cx="2523696" cy="658980"/>
            </a:xfrm>
            <a:custGeom>
              <a:avLst/>
              <a:gdLst>
                <a:gd name="csX0" fmla="*/ 2523696 w 2523696"/>
                <a:gd name="csY0" fmla="*/ 658981 h 658980"/>
                <a:gd name="csX1" fmla="*/ 2092042 w 2523696"/>
                <a:gd name="csY1" fmla="*/ 658981 h 658980"/>
                <a:gd name="csX2" fmla="*/ 2092042 w 2523696"/>
                <a:gd name="csY2" fmla="*/ 618694 h 658980"/>
                <a:gd name="csX3" fmla="*/ 2014347 w 2523696"/>
                <a:gd name="csY3" fmla="*/ 618694 h 658980"/>
                <a:gd name="csX4" fmla="*/ 2014347 w 2523696"/>
                <a:gd name="csY4" fmla="*/ 592794 h 658980"/>
                <a:gd name="csX5" fmla="*/ 1951044 w 2523696"/>
                <a:gd name="csY5" fmla="*/ 592794 h 658980"/>
                <a:gd name="csX6" fmla="*/ 1951044 w 2523696"/>
                <a:gd name="csY6" fmla="*/ 558263 h 658980"/>
                <a:gd name="csX7" fmla="*/ 1674790 w 2523696"/>
                <a:gd name="csY7" fmla="*/ 558263 h 658980"/>
                <a:gd name="csX8" fmla="*/ 1674790 w 2523696"/>
                <a:gd name="csY8" fmla="*/ 529486 h 658980"/>
                <a:gd name="csX9" fmla="*/ 1522276 w 2523696"/>
                <a:gd name="csY9" fmla="*/ 529486 h 658980"/>
                <a:gd name="csX10" fmla="*/ 1522276 w 2523696"/>
                <a:gd name="csY10" fmla="*/ 500710 h 658980"/>
                <a:gd name="csX11" fmla="*/ 1430188 w 2523696"/>
                <a:gd name="csY11" fmla="*/ 500710 h 658980"/>
                <a:gd name="csX12" fmla="*/ 1430188 w 2523696"/>
                <a:gd name="csY12" fmla="*/ 471933 h 658980"/>
                <a:gd name="csX13" fmla="*/ 1228754 w 2523696"/>
                <a:gd name="csY13" fmla="*/ 471933 h 658980"/>
                <a:gd name="csX14" fmla="*/ 1228754 w 2523696"/>
                <a:gd name="csY14" fmla="*/ 457545 h 658980"/>
                <a:gd name="csX15" fmla="*/ 1153935 w 2523696"/>
                <a:gd name="csY15" fmla="*/ 457545 h 658980"/>
                <a:gd name="csX16" fmla="*/ 1153935 w 2523696"/>
                <a:gd name="csY16" fmla="*/ 437401 h 658980"/>
                <a:gd name="csX17" fmla="*/ 1090632 w 2523696"/>
                <a:gd name="csY17" fmla="*/ 437401 h 658980"/>
                <a:gd name="csX18" fmla="*/ 1090632 w 2523696"/>
                <a:gd name="csY18" fmla="*/ 425891 h 658980"/>
                <a:gd name="csX19" fmla="*/ 1035949 w 2523696"/>
                <a:gd name="csY19" fmla="*/ 425891 h 658980"/>
                <a:gd name="csX20" fmla="*/ 1035949 w 2523696"/>
                <a:gd name="csY20" fmla="*/ 394237 h 658980"/>
                <a:gd name="csX21" fmla="*/ 969769 w 2523696"/>
                <a:gd name="csY21" fmla="*/ 394237 h 658980"/>
                <a:gd name="csX22" fmla="*/ 969769 w 2523696"/>
                <a:gd name="csY22" fmla="*/ 379849 h 658980"/>
                <a:gd name="csX23" fmla="*/ 722288 w 2523696"/>
                <a:gd name="csY23" fmla="*/ 379849 h 658980"/>
                <a:gd name="csX24" fmla="*/ 722288 w 2523696"/>
                <a:gd name="csY24" fmla="*/ 342439 h 658980"/>
                <a:gd name="csX25" fmla="*/ 540997 w 2523696"/>
                <a:gd name="csY25" fmla="*/ 342439 h 658980"/>
                <a:gd name="csX26" fmla="*/ 540997 w 2523696"/>
                <a:gd name="csY26" fmla="*/ 328052 h 658980"/>
                <a:gd name="csX27" fmla="*/ 494954 w 2523696"/>
                <a:gd name="csY27" fmla="*/ 328052 h 658980"/>
                <a:gd name="csX28" fmla="*/ 494954 w 2523696"/>
                <a:gd name="csY28" fmla="*/ 293520 h 658980"/>
                <a:gd name="csX29" fmla="*/ 460423 w 2523696"/>
                <a:gd name="csY29" fmla="*/ 293520 h 658980"/>
                <a:gd name="csX30" fmla="*/ 460423 w 2523696"/>
                <a:gd name="csY30" fmla="*/ 264743 h 658980"/>
                <a:gd name="csX31" fmla="*/ 434524 w 2523696"/>
                <a:gd name="csY31" fmla="*/ 264743 h 658980"/>
                <a:gd name="csX32" fmla="*/ 434524 w 2523696"/>
                <a:gd name="csY32" fmla="*/ 230212 h 658980"/>
                <a:gd name="csX33" fmla="*/ 328052 w 2523696"/>
                <a:gd name="csY33" fmla="*/ 230212 h 658980"/>
                <a:gd name="csX34" fmla="*/ 328052 w 2523696"/>
                <a:gd name="csY34" fmla="*/ 201435 h 658980"/>
                <a:gd name="csX35" fmla="*/ 293520 w 2523696"/>
                <a:gd name="csY35" fmla="*/ 201435 h 658980"/>
                <a:gd name="csX36" fmla="*/ 293520 w 2523696"/>
                <a:gd name="csY36" fmla="*/ 169781 h 658980"/>
                <a:gd name="csX37" fmla="*/ 227334 w 2523696"/>
                <a:gd name="csY37" fmla="*/ 169781 h 658980"/>
                <a:gd name="csX38" fmla="*/ 227334 w 2523696"/>
                <a:gd name="csY38" fmla="*/ 143882 h 658980"/>
                <a:gd name="csX39" fmla="*/ 187047 w 2523696"/>
                <a:gd name="csY39" fmla="*/ 143882 h 658980"/>
                <a:gd name="csX40" fmla="*/ 187047 w 2523696"/>
                <a:gd name="csY40" fmla="*/ 112228 h 658980"/>
                <a:gd name="csX41" fmla="*/ 143882 w 2523696"/>
                <a:gd name="csY41" fmla="*/ 112228 h 658980"/>
                <a:gd name="csX42" fmla="*/ 143882 w 2523696"/>
                <a:gd name="csY42" fmla="*/ 40287 h 658980"/>
                <a:gd name="csX43" fmla="*/ 86329 w 2523696"/>
                <a:gd name="csY43" fmla="*/ 40287 h 658980"/>
                <a:gd name="csX44" fmla="*/ 86329 w 2523696"/>
                <a:gd name="csY44" fmla="*/ 0 h 658980"/>
                <a:gd name="csX45" fmla="*/ 0 w 2523696"/>
                <a:gd name="csY45" fmla="*/ 0 h 65898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Lst>
              <a:rect l="l" t="t" r="r" b="b"/>
              <a:pathLst>
                <a:path w="2523696" h="658980">
                  <a:moveTo>
                    <a:pt x="2523696" y="658981"/>
                  </a:moveTo>
                  <a:lnTo>
                    <a:pt x="2092042" y="658981"/>
                  </a:lnTo>
                  <a:lnTo>
                    <a:pt x="2092042" y="618694"/>
                  </a:lnTo>
                  <a:lnTo>
                    <a:pt x="2014347" y="618694"/>
                  </a:lnTo>
                  <a:lnTo>
                    <a:pt x="2014347" y="592794"/>
                  </a:lnTo>
                  <a:lnTo>
                    <a:pt x="1951044" y="592794"/>
                  </a:lnTo>
                  <a:lnTo>
                    <a:pt x="1951044" y="558263"/>
                  </a:lnTo>
                  <a:lnTo>
                    <a:pt x="1674790" y="558263"/>
                  </a:lnTo>
                  <a:lnTo>
                    <a:pt x="1674790" y="529486"/>
                  </a:lnTo>
                  <a:lnTo>
                    <a:pt x="1522276" y="529486"/>
                  </a:lnTo>
                  <a:lnTo>
                    <a:pt x="1522276" y="500710"/>
                  </a:lnTo>
                  <a:lnTo>
                    <a:pt x="1430188" y="500710"/>
                  </a:lnTo>
                  <a:lnTo>
                    <a:pt x="1430188" y="471933"/>
                  </a:lnTo>
                  <a:lnTo>
                    <a:pt x="1228754" y="471933"/>
                  </a:lnTo>
                  <a:lnTo>
                    <a:pt x="1228754" y="457545"/>
                  </a:lnTo>
                  <a:lnTo>
                    <a:pt x="1153935" y="457545"/>
                  </a:lnTo>
                  <a:lnTo>
                    <a:pt x="1153935" y="437401"/>
                  </a:lnTo>
                  <a:lnTo>
                    <a:pt x="1090632" y="437401"/>
                  </a:lnTo>
                  <a:lnTo>
                    <a:pt x="1090632" y="425891"/>
                  </a:lnTo>
                  <a:lnTo>
                    <a:pt x="1035949" y="425891"/>
                  </a:lnTo>
                  <a:lnTo>
                    <a:pt x="1035949" y="394237"/>
                  </a:lnTo>
                  <a:lnTo>
                    <a:pt x="969769" y="394237"/>
                  </a:lnTo>
                  <a:lnTo>
                    <a:pt x="969769" y="379849"/>
                  </a:lnTo>
                  <a:lnTo>
                    <a:pt x="722288" y="379849"/>
                  </a:lnTo>
                  <a:lnTo>
                    <a:pt x="722288" y="342439"/>
                  </a:lnTo>
                  <a:lnTo>
                    <a:pt x="540997" y="342439"/>
                  </a:lnTo>
                  <a:lnTo>
                    <a:pt x="540997" y="328052"/>
                  </a:lnTo>
                  <a:lnTo>
                    <a:pt x="494954" y="328052"/>
                  </a:lnTo>
                  <a:lnTo>
                    <a:pt x="494954" y="293520"/>
                  </a:lnTo>
                  <a:lnTo>
                    <a:pt x="460423" y="293520"/>
                  </a:lnTo>
                  <a:lnTo>
                    <a:pt x="460423" y="264743"/>
                  </a:lnTo>
                  <a:lnTo>
                    <a:pt x="434524" y="264743"/>
                  </a:lnTo>
                  <a:lnTo>
                    <a:pt x="434524" y="230212"/>
                  </a:lnTo>
                  <a:lnTo>
                    <a:pt x="328052" y="230212"/>
                  </a:lnTo>
                  <a:lnTo>
                    <a:pt x="328052" y="201435"/>
                  </a:lnTo>
                  <a:lnTo>
                    <a:pt x="293520" y="201435"/>
                  </a:lnTo>
                  <a:lnTo>
                    <a:pt x="293520" y="169781"/>
                  </a:lnTo>
                  <a:lnTo>
                    <a:pt x="227334" y="169781"/>
                  </a:lnTo>
                  <a:lnTo>
                    <a:pt x="227334" y="143882"/>
                  </a:lnTo>
                  <a:lnTo>
                    <a:pt x="187047" y="143882"/>
                  </a:lnTo>
                  <a:lnTo>
                    <a:pt x="187047" y="112228"/>
                  </a:lnTo>
                  <a:lnTo>
                    <a:pt x="143882" y="112228"/>
                  </a:lnTo>
                  <a:lnTo>
                    <a:pt x="143882" y="40287"/>
                  </a:lnTo>
                  <a:lnTo>
                    <a:pt x="86329" y="40287"/>
                  </a:lnTo>
                  <a:lnTo>
                    <a:pt x="86329" y="0"/>
                  </a:lnTo>
                  <a:lnTo>
                    <a:pt x="0" y="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nvGrpSpPr>
            <p:cNvPr id="570" name="Group 569">
              <a:extLst>
                <a:ext uri="{FF2B5EF4-FFF2-40B4-BE49-F238E27FC236}">
                  <a16:creationId xmlns:a16="http://schemas.microsoft.com/office/drawing/2014/main" id="{0DC26CF6-3F3C-D7C4-B1C9-2308E1C9FFB0}"/>
                </a:ext>
              </a:extLst>
            </p:cNvPr>
            <p:cNvGrpSpPr/>
            <p:nvPr/>
          </p:nvGrpSpPr>
          <p:grpSpPr>
            <a:xfrm>
              <a:off x="12097832" y="3322183"/>
              <a:ext cx="2470030" cy="714508"/>
              <a:chOff x="12097832" y="3322183"/>
              <a:chExt cx="2470030" cy="714508"/>
            </a:xfrm>
          </p:grpSpPr>
          <p:sp>
            <p:nvSpPr>
              <p:cNvPr id="571" name="Free-form: Shape 570">
                <a:extLst>
                  <a:ext uri="{FF2B5EF4-FFF2-40B4-BE49-F238E27FC236}">
                    <a16:creationId xmlns:a16="http://schemas.microsoft.com/office/drawing/2014/main" id="{B9CB751E-DFD5-830C-D047-745FF86AB709}"/>
                  </a:ext>
                </a:extLst>
              </p:cNvPr>
              <p:cNvSpPr/>
              <p:nvPr/>
            </p:nvSpPr>
            <p:spPr>
              <a:xfrm>
                <a:off x="12097832" y="332218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72" name="Free-form: Shape 571">
                <a:extLst>
                  <a:ext uri="{FF2B5EF4-FFF2-40B4-BE49-F238E27FC236}">
                    <a16:creationId xmlns:a16="http://schemas.microsoft.com/office/drawing/2014/main" id="{D79B1C3D-C757-6C92-25AE-D60A8E31E622}"/>
                  </a:ext>
                </a:extLst>
              </p:cNvPr>
              <p:cNvSpPr/>
              <p:nvPr/>
            </p:nvSpPr>
            <p:spPr>
              <a:xfrm>
                <a:off x="12174032" y="336028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73" name="Free-form: Shape 572">
                <a:extLst>
                  <a:ext uri="{FF2B5EF4-FFF2-40B4-BE49-F238E27FC236}">
                    <a16:creationId xmlns:a16="http://schemas.microsoft.com/office/drawing/2014/main" id="{371187C4-C086-544E-157E-731AE220F7EC}"/>
                  </a:ext>
                </a:extLst>
              </p:cNvPr>
              <p:cNvSpPr/>
              <p:nvPr/>
            </p:nvSpPr>
            <p:spPr>
              <a:xfrm>
                <a:off x="12296965" y="3480338"/>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74" name="Free-form: Shape 573">
                <a:extLst>
                  <a:ext uri="{FF2B5EF4-FFF2-40B4-BE49-F238E27FC236}">
                    <a16:creationId xmlns:a16="http://schemas.microsoft.com/office/drawing/2014/main" id="{3C963C17-AE5F-17FB-2485-45ABC2FBE74A}"/>
                  </a:ext>
                </a:extLst>
              </p:cNvPr>
              <p:cNvSpPr/>
              <p:nvPr/>
            </p:nvSpPr>
            <p:spPr>
              <a:xfrm>
                <a:off x="12414143" y="354790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75" name="Free-form: Shape 574">
                <a:extLst>
                  <a:ext uri="{FF2B5EF4-FFF2-40B4-BE49-F238E27FC236}">
                    <a16:creationId xmlns:a16="http://schemas.microsoft.com/office/drawing/2014/main" id="{E166C594-7A68-1568-859D-497703B7EFCC}"/>
                  </a:ext>
                </a:extLst>
              </p:cNvPr>
              <p:cNvSpPr/>
              <p:nvPr/>
            </p:nvSpPr>
            <p:spPr>
              <a:xfrm>
                <a:off x="12452243" y="354790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76" name="Free-form: Shape 575">
                <a:extLst>
                  <a:ext uri="{FF2B5EF4-FFF2-40B4-BE49-F238E27FC236}">
                    <a16:creationId xmlns:a16="http://schemas.microsoft.com/office/drawing/2014/main" id="{AC0F96DA-F763-B707-BFE1-3E0B9C79C5F4}"/>
                  </a:ext>
                </a:extLst>
              </p:cNvPr>
              <p:cNvSpPr/>
              <p:nvPr/>
            </p:nvSpPr>
            <p:spPr>
              <a:xfrm>
                <a:off x="12585593" y="3659328"/>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77" name="Free-form: Shape 576">
                <a:extLst>
                  <a:ext uri="{FF2B5EF4-FFF2-40B4-BE49-F238E27FC236}">
                    <a16:creationId xmlns:a16="http://schemas.microsoft.com/office/drawing/2014/main" id="{97AA69BD-7207-4E00-EAD5-C0E33937B548}"/>
                  </a:ext>
                </a:extLst>
              </p:cNvPr>
              <p:cNvSpPr/>
              <p:nvPr/>
            </p:nvSpPr>
            <p:spPr>
              <a:xfrm>
                <a:off x="12802855" y="369385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78" name="Free-form: Shape 577">
                <a:extLst>
                  <a:ext uri="{FF2B5EF4-FFF2-40B4-BE49-F238E27FC236}">
                    <a16:creationId xmlns:a16="http://schemas.microsoft.com/office/drawing/2014/main" id="{10203CDE-91FA-5066-17FC-123333F35AF9}"/>
                  </a:ext>
                </a:extLst>
              </p:cNvPr>
              <p:cNvSpPr/>
              <p:nvPr/>
            </p:nvSpPr>
            <p:spPr>
              <a:xfrm>
                <a:off x="13597198" y="383584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79" name="Free-form: Shape 578">
                <a:extLst>
                  <a:ext uri="{FF2B5EF4-FFF2-40B4-BE49-F238E27FC236}">
                    <a16:creationId xmlns:a16="http://schemas.microsoft.com/office/drawing/2014/main" id="{83568EE4-9C47-4A1C-119C-F5CEDB2009FE}"/>
                  </a:ext>
                </a:extLst>
              </p:cNvPr>
              <p:cNvSpPr/>
              <p:nvPr/>
            </p:nvSpPr>
            <p:spPr>
              <a:xfrm>
                <a:off x="13673398" y="383584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80" name="Free-form: Shape 579">
                <a:extLst>
                  <a:ext uri="{FF2B5EF4-FFF2-40B4-BE49-F238E27FC236}">
                    <a16:creationId xmlns:a16="http://schemas.microsoft.com/office/drawing/2014/main" id="{85380095-61D1-DCCC-D6C1-B378DC54384C}"/>
                  </a:ext>
                </a:extLst>
              </p:cNvPr>
              <p:cNvSpPr/>
              <p:nvPr/>
            </p:nvSpPr>
            <p:spPr>
              <a:xfrm>
                <a:off x="13752474" y="38739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81" name="Free-form: Shape 580">
                <a:extLst>
                  <a:ext uri="{FF2B5EF4-FFF2-40B4-BE49-F238E27FC236}">
                    <a16:creationId xmlns:a16="http://schemas.microsoft.com/office/drawing/2014/main" id="{DCCBE8DB-B73E-3D8B-C4E2-774E81FDBF76}"/>
                  </a:ext>
                </a:extLst>
              </p:cNvPr>
              <p:cNvSpPr/>
              <p:nvPr/>
            </p:nvSpPr>
            <p:spPr>
              <a:xfrm>
                <a:off x="13790574" y="38739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82" name="Free-form: Shape 581">
                <a:extLst>
                  <a:ext uri="{FF2B5EF4-FFF2-40B4-BE49-F238E27FC236}">
                    <a16:creationId xmlns:a16="http://schemas.microsoft.com/office/drawing/2014/main" id="{F7AA29AB-D937-62A8-33C8-D16800966131}"/>
                  </a:ext>
                </a:extLst>
              </p:cNvPr>
              <p:cNvSpPr/>
              <p:nvPr/>
            </p:nvSpPr>
            <p:spPr>
              <a:xfrm>
                <a:off x="13847724" y="38739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83" name="Free-form: Shape 582">
                <a:extLst>
                  <a:ext uri="{FF2B5EF4-FFF2-40B4-BE49-F238E27FC236}">
                    <a16:creationId xmlns:a16="http://schemas.microsoft.com/office/drawing/2014/main" id="{D4E81601-FBC8-3F67-954E-3B32CED46DA8}"/>
                  </a:ext>
                </a:extLst>
              </p:cNvPr>
              <p:cNvSpPr/>
              <p:nvPr/>
            </p:nvSpPr>
            <p:spPr>
              <a:xfrm>
                <a:off x="13942974" y="38739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84" name="Free-form: Shape 583">
                <a:extLst>
                  <a:ext uri="{FF2B5EF4-FFF2-40B4-BE49-F238E27FC236}">
                    <a16:creationId xmlns:a16="http://schemas.microsoft.com/office/drawing/2014/main" id="{4BAC2167-33BE-88AC-DAB9-948A13AEDA23}"/>
                  </a:ext>
                </a:extLst>
              </p:cNvPr>
              <p:cNvSpPr/>
              <p:nvPr/>
            </p:nvSpPr>
            <p:spPr>
              <a:xfrm>
                <a:off x="14000124" y="389299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85" name="Free-form: Shape 584">
                <a:extLst>
                  <a:ext uri="{FF2B5EF4-FFF2-40B4-BE49-F238E27FC236}">
                    <a16:creationId xmlns:a16="http://schemas.microsoft.com/office/drawing/2014/main" id="{9E0202D7-D379-3B04-19E0-5CAE33AEE13A}"/>
                  </a:ext>
                </a:extLst>
              </p:cNvPr>
              <p:cNvSpPr/>
              <p:nvPr/>
            </p:nvSpPr>
            <p:spPr>
              <a:xfrm>
                <a:off x="14076324" y="393109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86" name="Free-form: Shape 585">
                <a:extLst>
                  <a:ext uri="{FF2B5EF4-FFF2-40B4-BE49-F238E27FC236}">
                    <a16:creationId xmlns:a16="http://schemas.microsoft.com/office/drawing/2014/main" id="{1AA0C776-B1BE-818D-DB10-A60EA2C1FC21}"/>
                  </a:ext>
                </a:extLst>
              </p:cNvPr>
              <p:cNvSpPr/>
              <p:nvPr/>
            </p:nvSpPr>
            <p:spPr>
              <a:xfrm>
                <a:off x="14253537" y="39691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87" name="Free-form: Shape 586">
                <a:extLst>
                  <a:ext uri="{FF2B5EF4-FFF2-40B4-BE49-F238E27FC236}">
                    <a16:creationId xmlns:a16="http://schemas.microsoft.com/office/drawing/2014/main" id="{FA60CAC2-40BC-B0AF-1FBD-532BC7150ED3}"/>
                  </a:ext>
                </a:extLst>
              </p:cNvPr>
              <p:cNvSpPr/>
              <p:nvPr/>
            </p:nvSpPr>
            <p:spPr>
              <a:xfrm>
                <a:off x="14291637" y="39691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88" name="Free-form: Shape 587">
                <a:extLst>
                  <a:ext uri="{FF2B5EF4-FFF2-40B4-BE49-F238E27FC236}">
                    <a16:creationId xmlns:a16="http://schemas.microsoft.com/office/drawing/2014/main" id="{706907E7-34DC-3479-6EB1-B43F9950837A}"/>
                  </a:ext>
                </a:extLst>
              </p:cNvPr>
              <p:cNvSpPr/>
              <p:nvPr/>
            </p:nvSpPr>
            <p:spPr>
              <a:xfrm>
                <a:off x="14329737" y="39691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89" name="Free-form: Shape 588">
                <a:extLst>
                  <a:ext uri="{FF2B5EF4-FFF2-40B4-BE49-F238E27FC236}">
                    <a16:creationId xmlns:a16="http://schemas.microsoft.com/office/drawing/2014/main" id="{DA9AE309-8C8E-F98B-21FE-93357DB76B6C}"/>
                  </a:ext>
                </a:extLst>
              </p:cNvPr>
              <p:cNvSpPr/>
              <p:nvPr/>
            </p:nvSpPr>
            <p:spPr>
              <a:xfrm>
                <a:off x="14348787" y="39691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90" name="Free-form: Shape 589">
                <a:extLst>
                  <a:ext uri="{FF2B5EF4-FFF2-40B4-BE49-F238E27FC236}">
                    <a16:creationId xmlns:a16="http://schemas.microsoft.com/office/drawing/2014/main" id="{F5171299-6E27-311B-BBCB-70E41F41823B}"/>
                  </a:ext>
                </a:extLst>
              </p:cNvPr>
              <p:cNvSpPr/>
              <p:nvPr/>
            </p:nvSpPr>
            <p:spPr>
              <a:xfrm>
                <a:off x="14367837" y="39691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91" name="Free-form: Shape 590">
                <a:extLst>
                  <a:ext uri="{FF2B5EF4-FFF2-40B4-BE49-F238E27FC236}">
                    <a16:creationId xmlns:a16="http://schemas.microsoft.com/office/drawing/2014/main" id="{93277CF9-DEE8-D722-7464-0F7E8086DF18}"/>
                  </a:ext>
                </a:extLst>
              </p:cNvPr>
              <p:cNvSpPr/>
              <p:nvPr/>
            </p:nvSpPr>
            <p:spPr>
              <a:xfrm>
                <a:off x="14386887" y="39691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92" name="Free-form: Shape 591">
                <a:extLst>
                  <a:ext uri="{FF2B5EF4-FFF2-40B4-BE49-F238E27FC236}">
                    <a16:creationId xmlns:a16="http://schemas.microsoft.com/office/drawing/2014/main" id="{79028DB0-6783-E486-515E-8F3FB116C28B}"/>
                  </a:ext>
                </a:extLst>
              </p:cNvPr>
              <p:cNvSpPr/>
              <p:nvPr/>
            </p:nvSpPr>
            <p:spPr>
              <a:xfrm>
                <a:off x="14405937" y="39691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93" name="Free-form: Shape 592">
                <a:extLst>
                  <a:ext uri="{FF2B5EF4-FFF2-40B4-BE49-F238E27FC236}">
                    <a16:creationId xmlns:a16="http://schemas.microsoft.com/office/drawing/2014/main" id="{DFDC7E9F-6BA4-CB9D-40C6-4C4FC2CC31E1}"/>
                  </a:ext>
                </a:extLst>
              </p:cNvPr>
              <p:cNvSpPr/>
              <p:nvPr/>
            </p:nvSpPr>
            <p:spPr>
              <a:xfrm>
                <a:off x="14558337" y="39691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grpSp>
      <p:grpSp>
        <p:nvGrpSpPr>
          <p:cNvPr id="544" name="Group 543">
            <a:extLst>
              <a:ext uri="{FF2B5EF4-FFF2-40B4-BE49-F238E27FC236}">
                <a16:creationId xmlns:a16="http://schemas.microsoft.com/office/drawing/2014/main" id="{14BBA53C-C15B-D2B2-8C6F-FC179A1D577F}"/>
              </a:ext>
            </a:extLst>
          </p:cNvPr>
          <p:cNvGrpSpPr/>
          <p:nvPr/>
        </p:nvGrpSpPr>
        <p:grpSpPr>
          <a:xfrm>
            <a:off x="8268839" y="4413602"/>
            <a:ext cx="2857497" cy="864683"/>
            <a:chOff x="12196936" y="2562225"/>
            <a:chExt cx="2857497" cy="864683"/>
          </a:xfrm>
        </p:grpSpPr>
        <p:sp>
          <p:nvSpPr>
            <p:cNvPr id="545" name="Free-form: Shape 544">
              <a:extLst>
                <a:ext uri="{FF2B5EF4-FFF2-40B4-BE49-F238E27FC236}">
                  <a16:creationId xmlns:a16="http://schemas.microsoft.com/office/drawing/2014/main" id="{7B427049-4F0D-F3C0-DD41-13BEE5FF40C3}"/>
                </a:ext>
              </a:extLst>
            </p:cNvPr>
            <p:cNvSpPr/>
            <p:nvPr/>
          </p:nvSpPr>
          <p:spPr>
            <a:xfrm>
              <a:off x="12196936" y="2594540"/>
              <a:ext cx="2857497" cy="801708"/>
            </a:xfrm>
            <a:custGeom>
              <a:avLst/>
              <a:gdLst>
                <a:gd name="csX0" fmla="*/ 2857498 w 2857497"/>
                <a:gd name="csY0" fmla="*/ 801708 h 801708"/>
                <a:gd name="csX1" fmla="*/ 2020603 w 2857497"/>
                <a:gd name="csY1" fmla="*/ 801708 h 801708"/>
                <a:gd name="csX2" fmla="*/ 2020603 w 2857497"/>
                <a:gd name="csY2" fmla="*/ 771550 h 801708"/>
                <a:gd name="csX3" fmla="*/ 1761751 w 2857497"/>
                <a:gd name="csY3" fmla="*/ 771550 h 801708"/>
                <a:gd name="csX4" fmla="*/ 1761751 w 2857497"/>
                <a:gd name="csY4" fmla="*/ 733852 h 801708"/>
                <a:gd name="csX5" fmla="*/ 1186232 w 2857497"/>
                <a:gd name="csY5" fmla="*/ 733852 h 801708"/>
                <a:gd name="csX6" fmla="*/ 1186232 w 2857497"/>
                <a:gd name="csY6" fmla="*/ 711234 h 801708"/>
                <a:gd name="csX7" fmla="*/ 1010305 w 2857497"/>
                <a:gd name="csY7" fmla="*/ 711234 h 801708"/>
                <a:gd name="csX8" fmla="*/ 1010305 w 2857497"/>
                <a:gd name="csY8" fmla="*/ 701180 h 801708"/>
                <a:gd name="csX9" fmla="*/ 982654 w 2857497"/>
                <a:gd name="csY9" fmla="*/ 701180 h 801708"/>
                <a:gd name="csX10" fmla="*/ 982654 w 2857497"/>
                <a:gd name="csY10" fmla="*/ 683589 h 801708"/>
                <a:gd name="csX11" fmla="*/ 944961 w 2857497"/>
                <a:gd name="csY11" fmla="*/ 683589 h 801708"/>
                <a:gd name="csX12" fmla="*/ 944961 w 2857497"/>
                <a:gd name="csY12" fmla="*/ 671022 h 801708"/>
                <a:gd name="csX13" fmla="*/ 849459 w 2857497"/>
                <a:gd name="csY13" fmla="*/ 671022 h 801708"/>
                <a:gd name="csX14" fmla="*/ 849459 w 2857497"/>
                <a:gd name="csY14" fmla="*/ 655943 h 801708"/>
                <a:gd name="csX15" fmla="*/ 821814 w 2857497"/>
                <a:gd name="csY15" fmla="*/ 655943 h 801708"/>
                <a:gd name="csX16" fmla="*/ 821814 w 2857497"/>
                <a:gd name="csY16" fmla="*/ 633324 h 801708"/>
                <a:gd name="csX17" fmla="*/ 753958 w 2857497"/>
                <a:gd name="csY17" fmla="*/ 633324 h 801708"/>
                <a:gd name="csX18" fmla="*/ 753958 w 2857497"/>
                <a:gd name="csY18" fmla="*/ 600653 h 801708"/>
                <a:gd name="csX19" fmla="*/ 698668 w 2857497"/>
                <a:gd name="csY19" fmla="*/ 600653 h 801708"/>
                <a:gd name="csX20" fmla="*/ 698668 w 2857497"/>
                <a:gd name="csY20" fmla="*/ 570494 h 801708"/>
                <a:gd name="csX21" fmla="*/ 640865 w 2857497"/>
                <a:gd name="csY21" fmla="*/ 570494 h 801708"/>
                <a:gd name="csX22" fmla="*/ 640865 w 2857497"/>
                <a:gd name="csY22" fmla="*/ 557929 h 801708"/>
                <a:gd name="csX23" fmla="*/ 605679 w 2857497"/>
                <a:gd name="csY23" fmla="*/ 557929 h 801708"/>
                <a:gd name="csX24" fmla="*/ 605679 w 2857497"/>
                <a:gd name="csY24" fmla="*/ 530284 h 801708"/>
                <a:gd name="csX25" fmla="*/ 573007 w 2857497"/>
                <a:gd name="csY25" fmla="*/ 530284 h 801708"/>
                <a:gd name="csX26" fmla="*/ 573007 w 2857497"/>
                <a:gd name="csY26" fmla="*/ 500126 h 801708"/>
                <a:gd name="csX27" fmla="*/ 500125 w 2857497"/>
                <a:gd name="csY27" fmla="*/ 500126 h 801708"/>
                <a:gd name="csX28" fmla="*/ 500125 w 2857497"/>
                <a:gd name="csY28" fmla="*/ 485047 h 801708"/>
                <a:gd name="csX29" fmla="*/ 490072 w 2857497"/>
                <a:gd name="csY29" fmla="*/ 485047 h 801708"/>
                <a:gd name="csX30" fmla="*/ 490072 w 2857497"/>
                <a:gd name="csY30" fmla="*/ 442322 h 801708"/>
                <a:gd name="csX31" fmla="*/ 452374 w 2857497"/>
                <a:gd name="csY31" fmla="*/ 442322 h 801708"/>
                <a:gd name="csX32" fmla="*/ 452374 w 2857497"/>
                <a:gd name="csY32" fmla="*/ 397084 h 801708"/>
                <a:gd name="csX33" fmla="*/ 424730 w 2857497"/>
                <a:gd name="csY33" fmla="*/ 397084 h 801708"/>
                <a:gd name="csX34" fmla="*/ 424730 w 2857497"/>
                <a:gd name="csY34" fmla="*/ 359386 h 801708"/>
                <a:gd name="csX35" fmla="*/ 376979 w 2857497"/>
                <a:gd name="csY35" fmla="*/ 359386 h 801708"/>
                <a:gd name="csX36" fmla="*/ 376979 w 2857497"/>
                <a:gd name="csY36" fmla="*/ 326715 h 801708"/>
                <a:gd name="csX37" fmla="*/ 351847 w 2857497"/>
                <a:gd name="csY37" fmla="*/ 326715 h 801708"/>
                <a:gd name="csX38" fmla="*/ 351847 w 2857497"/>
                <a:gd name="csY38" fmla="*/ 301583 h 801708"/>
                <a:gd name="csX39" fmla="*/ 309123 w 2857497"/>
                <a:gd name="csY39" fmla="*/ 301583 h 801708"/>
                <a:gd name="csX40" fmla="*/ 309123 w 2857497"/>
                <a:gd name="csY40" fmla="*/ 261372 h 801708"/>
                <a:gd name="csX41" fmla="*/ 276451 w 2857497"/>
                <a:gd name="csY41" fmla="*/ 261372 h 801708"/>
                <a:gd name="csX42" fmla="*/ 276451 w 2857497"/>
                <a:gd name="csY42" fmla="*/ 228700 h 801708"/>
                <a:gd name="csX43" fmla="*/ 256346 w 2857497"/>
                <a:gd name="csY43" fmla="*/ 228700 h 801708"/>
                <a:gd name="csX44" fmla="*/ 256346 w 2857497"/>
                <a:gd name="csY44" fmla="*/ 203569 h 801708"/>
                <a:gd name="csX45" fmla="*/ 211108 w 2857497"/>
                <a:gd name="csY45" fmla="*/ 203569 h 801708"/>
                <a:gd name="csX46" fmla="*/ 211108 w 2857497"/>
                <a:gd name="csY46" fmla="*/ 158332 h 801708"/>
                <a:gd name="csX47" fmla="*/ 180950 w 2857497"/>
                <a:gd name="csY47" fmla="*/ 158332 h 801708"/>
                <a:gd name="csX48" fmla="*/ 180950 w 2857497"/>
                <a:gd name="csY48" fmla="*/ 120633 h 801708"/>
                <a:gd name="csX49" fmla="*/ 145765 w 2857497"/>
                <a:gd name="csY49" fmla="*/ 120633 h 801708"/>
                <a:gd name="csX50" fmla="*/ 145765 w 2857497"/>
                <a:gd name="csY50" fmla="*/ 35185 h 801708"/>
                <a:gd name="csX51" fmla="*/ 65343 w 2857497"/>
                <a:gd name="csY51" fmla="*/ 35185 h 801708"/>
                <a:gd name="csX52" fmla="*/ 65343 w 2857497"/>
                <a:gd name="csY52" fmla="*/ 0 h 801708"/>
                <a:gd name="csX53" fmla="*/ 0 w 2857497"/>
                <a:gd name="csY53" fmla="*/ 0 h 8017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Lst>
              <a:rect l="l" t="t" r="r" b="b"/>
              <a:pathLst>
                <a:path w="2857497" h="801708">
                  <a:moveTo>
                    <a:pt x="2857498" y="801708"/>
                  </a:moveTo>
                  <a:lnTo>
                    <a:pt x="2020603" y="801708"/>
                  </a:lnTo>
                  <a:lnTo>
                    <a:pt x="2020603" y="771550"/>
                  </a:lnTo>
                  <a:lnTo>
                    <a:pt x="1761751" y="771550"/>
                  </a:lnTo>
                  <a:lnTo>
                    <a:pt x="1761751" y="733852"/>
                  </a:lnTo>
                  <a:lnTo>
                    <a:pt x="1186232" y="733852"/>
                  </a:lnTo>
                  <a:lnTo>
                    <a:pt x="1186232" y="711234"/>
                  </a:lnTo>
                  <a:lnTo>
                    <a:pt x="1010305" y="711234"/>
                  </a:lnTo>
                  <a:lnTo>
                    <a:pt x="1010305" y="701180"/>
                  </a:lnTo>
                  <a:lnTo>
                    <a:pt x="982654" y="701180"/>
                  </a:lnTo>
                  <a:lnTo>
                    <a:pt x="982654" y="683589"/>
                  </a:lnTo>
                  <a:lnTo>
                    <a:pt x="944961" y="683589"/>
                  </a:lnTo>
                  <a:lnTo>
                    <a:pt x="944961" y="671022"/>
                  </a:lnTo>
                  <a:lnTo>
                    <a:pt x="849459" y="671022"/>
                  </a:lnTo>
                  <a:lnTo>
                    <a:pt x="849459" y="655943"/>
                  </a:lnTo>
                  <a:lnTo>
                    <a:pt x="821814" y="655943"/>
                  </a:lnTo>
                  <a:lnTo>
                    <a:pt x="821814" y="633324"/>
                  </a:lnTo>
                  <a:lnTo>
                    <a:pt x="753958" y="633324"/>
                  </a:lnTo>
                  <a:lnTo>
                    <a:pt x="753958" y="600653"/>
                  </a:lnTo>
                  <a:lnTo>
                    <a:pt x="698668" y="600653"/>
                  </a:lnTo>
                  <a:lnTo>
                    <a:pt x="698668" y="570494"/>
                  </a:lnTo>
                  <a:lnTo>
                    <a:pt x="640865" y="570494"/>
                  </a:lnTo>
                  <a:lnTo>
                    <a:pt x="640865" y="557929"/>
                  </a:lnTo>
                  <a:lnTo>
                    <a:pt x="605679" y="557929"/>
                  </a:lnTo>
                  <a:lnTo>
                    <a:pt x="605679" y="530284"/>
                  </a:lnTo>
                  <a:lnTo>
                    <a:pt x="573007" y="530284"/>
                  </a:lnTo>
                  <a:lnTo>
                    <a:pt x="573007" y="500126"/>
                  </a:lnTo>
                  <a:lnTo>
                    <a:pt x="500125" y="500126"/>
                  </a:lnTo>
                  <a:lnTo>
                    <a:pt x="500125" y="485047"/>
                  </a:lnTo>
                  <a:lnTo>
                    <a:pt x="490072" y="485047"/>
                  </a:lnTo>
                  <a:lnTo>
                    <a:pt x="490072" y="442322"/>
                  </a:lnTo>
                  <a:lnTo>
                    <a:pt x="452374" y="442322"/>
                  </a:lnTo>
                  <a:lnTo>
                    <a:pt x="452374" y="397084"/>
                  </a:lnTo>
                  <a:lnTo>
                    <a:pt x="424730" y="397084"/>
                  </a:lnTo>
                  <a:lnTo>
                    <a:pt x="424730" y="359386"/>
                  </a:lnTo>
                  <a:lnTo>
                    <a:pt x="376979" y="359386"/>
                  </a:lnTo>
                  <a:lnTo>
                    <a:pt x="376979" y="326715"/>
                  </a:lnTo>
                  <a:lnTo>
                    <a:pt x="351847" y="326715"/>
                  </a:lnTo>
                  <a:lnTo>
                    <a:pt x="351847" y="301583"/>
                  </a:lnTo>
                  <a:lnTo>
                    <a:pt x="309123" y="301583"/>
                  </a:lnTo>
                  <a:lnTo>
                    <a:pt x="309123" y="261372"/>
                  </a:lnTo>
                  <a:lnTo>
                    <a:pt x="276451" y="261372"/>
                  </a:lnTo>
                  <a:lnTo>
                    <a:pt x="276451" y="228700"/>
                  </a:lnTo>
                  <a:lnTo>
                    <a:pt x="256346" y="228700"/>
                  </a:lnTo>
                  <a:lnTo>
                    <a:pt x="256346" y="203569"/>
                  </a:lnTo>
                  <a:lnTo>
                    <a:pt x="211108" y="203569"/>
                  </a:lnTo>
                  <a:lnTo>
                    <a:pt x="211108" y="158332"/>
                  </a:lnTo>
                  <a:lnTo>
                    <a:pt x="180950" y="158332"/>
                  </a:lnTo>
                  <a:lnTo>
                    <a:pt x="180950" y="120633"/>
                  </a:lnTo>
                  <a:lnTo>
                    <a:pt x="145765" y="120633"/>
                  </a:lnTo>
                  <a:lnTo>
                    <a:pt x="145765" y="35185"/>
                  </a:lnTo>
                  <a:lnTo>
                    <a:pt x="65343" y="35185"/>
                  </a:lnTo>
                  <a:lnTo>
                    <a:pt x="65343" y="0"/>
                  </a:lnTo>
                  <a:lnTo>
                    <a:pt x="0" y="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nvGrpSpPr>
            <p:cNvPr id="546" name="Group 545">
              <a:extLst>
                <a:ext uri="{FF2B5EF4-FFF2-40B4-BE49-F238E27FC236}">
                  <a16:creationId xmlns:a16="http://schemas.microsoft.com/office/drawing/2014/main" id="{80863448-2263-546E-2CF4-1EF17A7165E6}"/>
                </a:ext>
              </a:extLst>
            </p:cNvPr>
            <p:cNvGrpSpPr/>
            <p:nvPr/>
          </p:nvGrpSpPr>
          <p:grpSpPr>
            <a:xfrm>
              <a:off x="12196936" y="2562225"/>
              <a:ext cx="2833952" cy="864683"/>
              <a:chOff x="12196936" y="2562225"/>
              <a:chExt cx="2833952" cy="864683"/>
            </a:xfrm>
          </p:grpSpPr>
          <p:sp>
            <p:nvSpPr>
              <p:cNvPr id="547" name="Free-form: Shape 546">
                <a:extLst>
                  <a:ext uri="{FF2B5EF4-FFF2-40B4-BE49-F238E27FC236}">
                    <a16:creationId xmlns:a16="http://schemas.microsoft.com/office/drawing/2014/main" id="{7EBBFE51-9A85-3657-9A55-6B53A5930AC7}"/>
                  </a:ext>
                </a:extLst>
              </p:cNvPr>
              <p:cNvSpPr/>
              <p:nvPr/>
            </p:nvSpPr>
            <p:spPr>
              <a:xfrm>
                <a:off x="12196936" y="256222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48" name="Free-form: Shape 547">
                <a:extLst>
                  <a:ext uri="{FF2B5EF4-FFF2-40B4-BE49-F238E27FC236}">
                    <a16:creationId xmlns:a16="http://schemas.microsoft.com/office/drawing/2014/main" id="{188C92BA-C721-A5FB-A43B-235DF33AA56A}"/>
                  </a:ext>
                </a:extLst>
              </p:cNvPr>
              <p:cNvSpPr/>
              <p:nvPr/>
            </p:nvSpPr>
            <p:spPr>
              <a:xfrm>
                <a:off x="12482685" y="282244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49" name="Free-form: Shape 548">
                <a:extLst>
                  <a:ext uri="{FF2B5EF4-FFF2-40B4-BE49-F238E27FC236}">
                    <a16:creationId xmlns:a16="http://schemas.microsoft.com/office/drawing/2014/main" id="{EFFFE38E-E518-76D6-8C92-EFBA3E3A7D3F}"/>
                  </a:ext>
                </a:extLst>
              </p:cNvPr>
              <p:cNvSpPr/>
              <p:nvPr/>
            </p:nvSpPr>
            <p:spPr>
              <a:xfrm>
                <a:off x="12577935" y="291769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50" name="Free-form: Shape 549">
                <a:extLst>
                  <a:ext uri="{FF2B5EF4-FFF2-40B4-BE49-F238E27FC236}">
                    <a16:creationId xmlns:a16="http://schemas.microsoft.com/office/drawing/2014/main" id="{7D1FFDAA-E6CC-773B-0D34-93EEFD2C121C}"/>
                  </a:ext>
                </a:extLst>
              </p:cNvPr>
              <p:cNvSpPr/>
              <p:nvPr/>
            </p:nvSpPr>
            <p:spPr>
              <a:xfrm>
                <a:off x="12713799" y="306360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51" name="Free-form: Shape 550">
                <a:extLst>
                  <a:ext uri="{FF2B5EF4-FFF2-40B4-BE49-F238E27FC236}">
                    <a16:creationId xmlns:a16="http://schemas.microsoft.com/office/drawing/2014/main" id="{FE2DEBCA-89C8-ED11-EC11-EF65B9E2C823}"/>
                  </a:ext>
                </a:extLst>
              </p:cNvPr>
              <p:cNvSpPr/>
              <p:nvPr/>
            </p:nvSpPr>
            <p:spPr>
              <a:xfrm>
                <a:off x="12751899" y="306360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52" name="Free-form: Shape 551">
                <a:extLst>
                  <a:ext uri="{FF2B5EF4-FFF2-40B4-BE49-F238E27FC236}">
                    <a16:creationId xmlns:a16="http://schemas.microsoft.com/office/drawing/2014/main" id="{9A67736B-6ADC-9043-41ED-5FC4F9A83AA5}"/>
                  </a:ext>
                </a:extLst>
              </p:cNvPr>
              <p:cNvSpPr/>
              <p:nvPr/>
            </p:nvSpPr>
            <p:spPr>
              <a:xfrm>
                <a:off x="12854689" y="313080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53" name="Free-form: Shape 552">
                <a:extLst>
                  <a:ext uri="{FF2B5EF4-FFF2-40B4-BE49-F238E27FC236}">
                    <a16:creationId xmlns:a16="http://schemas.microsoft.com/office/drawing/2014/main" id="{AF36CC05-8926-FC85-19EB-551D6871D9AC}"/>
                  </a:ext>
                </a:extLst>
              </p:cNvPr>
              <p:cNvSpPr/>
              <p:nvPr/>
            </p:nvSpPr>
            <p:spPr>
              <a:xfrm>
                <a:off x="13064239" y="322605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54" name="Free-form: Shape 553">
                <a:extLst>
                  <a:ext uri="{FF2B5EF4-FFF2-40B4-BE49-F238E27FC236}">
                    <a16:creationId xmlns:a16="http://schemas.microsoft.com/office/drawing/2014/main" id="{F610E2E8-9649-5E30-194C-E72CA761EB8D}"/>
                  </a:ext>
                </a:extLst>
              </p:cNvPr>
              <p:cNvSpPr/>
              <p:nvPr/>
            </p:nvSpPr>
            <p:spPr>
              <a:xfrm>
                <a:off x="13723448" y="329220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55" name="Free-form: Shape 554">
                <a:extLst>
                  <a:ext uri="{FF2B5EF4-FFF2-40B4-BE49-F238E27FC236}">
                    <a16:creationId xmlns:a16="http://schemas.microsoft.com/office/drawing/2014/main" id="{6195C2FA-2267-2EEF-909A-A2584B8EFFFA}"/>
                  </a:ext>
                </a:extLst>
              </p:cNvPr>
              <p:cNvSpPr/>
              <p:nvPr/>
            </p:nvSpPr>
            <p:spPr>
              <a:xfrm>
                <a:off x="13875848" y="329220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56" name="Free-form: Shape 555">
                <a:extLst>
                  <a:ext uri="{FF2B5EF4-FFF2-40B4-BE49-F238E27FC236}">
                    <a16:creationId xmlns:a16="http://schemas.microsoft.com/office/drawing/2014/main" id="{EC2D37CB-5D47-C42D-9E1E-AB246F33DEFC}"/>
                  </a:ext>
                </a:extLst>
              </p:cNvPr>
              <p:cNvSpPr/>
              <p:nvPr/>
            </p:nvSpPr>
            <p:spPr>
              <a:xfrm>
                <a:off x="13913948" y="329220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57" name="Free-form: Shape 556">
                <a:extLst>
                  <a:ext uri="{FF2B5EF4-FFF2-40B4-BE49-F238E27FC236}">
                    <a16:creationId xmlns:a16="http://schemas.microsoft.com/office/drawing/2014/main" id="{4B128144-8BDF-D702-1259-149B59585C2A}"/>
                  </a:ext>
                </a:extLst>
              </p:cNvPr>
              <p:cNvSpPr/>
              <p:nvPr/>
            </p:nvSpPr>
            <p:spPr>
              <a:xfrm>
                <a:off x="13952048" y="329220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58" name="Free-form: Shape 557">
                <a:extLst>
                  <a:ext uri="{FF2B5EF4-FFF2-40B4-BE49-F238E27FC236}">
                    <a16:creationId xmlns:a16="http://schemas.microsoft.com/office/drawing/2014/main" id="{D66A442B-CC1D-3679-7A20-041FAFECC069}"/>
                  </a:ext>
                </a:extLst>
              </p:cNvPr>
              <p:cNvSpPr/>
              <p:nvPr/>
            </p:nvSpPr>
            <p:spPr>
              <a:xfrm>
                <a:off x="13971098" y="333030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59" name="Free-form: Shape 558">
                <a:extLst>
                  <a:ext uri="{FF2B5EF4-FFF2-40B4-BE49-F238E27FC236}">
                    <a16:creationId xmlns:a16="http://schemas.microsoft.com/office/drawing/2014/main" id="{BDB46672-EF6A-980C-FC63-E98ADACCC91A}"/>
                  </a:ext>
                </a:extLst>
              </p:cNvPr>
              <p:cNvSpPr/>
              <p:nvPr/>
            </p:nvSpPr>
            <p:spPr>
              <a:xfrm>
                <a:off x="14028248" y="333030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60" name="Free-form: Shape 559">
                <a:extLst>
                  <a:ext uri="{FF2B5EF4-FFF2-40B4-BE49-F238E27FC236}">
                    <a16:creationId xmlns:a16="http://schemas.microsoft.com/office/drawing/2014/main" id="{497E58CD-51E3-C54D-66F2-B5A3B8A29A1B}"/>
                  </a:ext>
                </a:extLst>
              </p:cNvPr>
              <p:cNvSpPr/>
              <p:nvPr/>
            </p:nvSpPr>
            <p:spPr>
              <a:xfrm>
                <a:off x="14047298" y="333030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61" name="Free-form: Shape 560">
                <a:extLst>
                  <a:ext uri="{FF2B5EF4-FFF2-40B4-BE49-F238E27FC236}">
                    <a16:creationId xmlns:a16="http://schemas.microsoft.com/office/drawing/2014/main" id="{46F24EB5-E7B2-E903-2246-94334CDB35CD}"/>
                  </a:ext>
                </a:extLst>
              </p:cNvPr>
              <p:cNvSpPr/>
              <p:nvPr/>
            </p:nvSpPr>
            <p:spPr>
              <a:xfrm>
                <a:off x="14199698" y="333030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62" name="Free-form: Shape 561">
                <a:extLst>
                  <a:ext uri="{FF2B5EF4-FFF2-40B4-BE49-F238E27FC236}">
                    <a16:creationId xmlns:a16="http://schemas.microsoft.com/office/drawing/2014/main" id="{9BF4CEA5-A05F-FD7B-9FCB-27DAC3ACEED0}"/>
                  </a:ext>
                </a:extLst>
              </p:cNvPr>
              <p:cNvSpPr/>
              <p:nvPr/>
            </p:nvSpPr>
            <p:spPr>
              <a:xfrm>
                <a:off x="14259363" y="33594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63" name="Free-form: Shape 562">
                <a:extLst>
                  <a:ext uri="{FF2B5EF4-FFF2-40B4-BE49-F238E27FC236}">
                    <a16:creationId xmlns:a16="http://schemas.microsoft.com/office/drawing/2014/main" id="{29D505AB-800B-C139-F3CB-549045B7DBCD}"/>
                  </a:ext>
                </a:extLst>
              </p:cNvPr>
              <p:cNvSpPr/>
              <p:nvPr/>
            </p:nvSpPr>
            <p:spPr>
              <a:xfrm>
                <a:off x="14297463" y="33594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64" name="Free-form: Shape 563">
                <a:extLst>
                  <a:ext uri="{FF2B5EF4-FFF2-40B4-BE49-F238E27FC236}">
                    <a16:creationId xmlns:a16="http://schemas.microsoft.com/office/drawing/2014/main" id="{30C3DCA0-19BE-8C0E-78FC-6317BE1BFF4A}"/>
                  </a:ext>
                </a:extLst>
              </p:cNvPr>
              <p:cNvSpPr/>
              <p:nvPr/>
            </p:nvSpPr>
            <p:spPr>
              <a:xfrm>
                <a:off x="14468913" y="33594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65" name="Free-form: Shape 564">
                <a:extLst>
                  <a:ext uri="{FF2B5EF4-FFF2-40B4-BE49-F238E27FC236}">
                    <a16:creationId xmlns:a16="http://schemas.microsoft.com/office/drawing/2014/main" id="{FF8B834F-B91A-2559-D644-D11E150BE094}"/>
                  </a:ext>
                </a:extLst>
              </p:cNvPr>
              <p:cNvSpPr/>
              <p:nvPr/>
            </p:nvSpPr>
            <p:spPr>
              <a:xfrm>
                <a:off x="14526063" y="33594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66" name="Free-form: Shape 565">
                <a:extLst>
                  <a:ext uri="{FF2B5EF4-FFF2-40B4-BE49-F238E27FC236}">
                    <a16:creationId xmlns:a16="http://schemas.microsoft.com/office/drawing/2014/main" id="{66B9C4DA-A14B-9A11-22BB-979895461EEA}"/>
                  </a:ext>
                </a:extLst>
              </p:cNvPr>
              <p:cNvSpPr/>
              <p:nvPr/>
            </p:nvSpPr>
            <p:spPr>
              <a:xfrm>
                <a:off x="14564163" y="33594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67" name="Free-form: Shape 566">
                <a:extLst>
                  <a:ext uri="{FF2B5EF4-FFF2-40B4-BE49-F238E27FC236}">
                    <a16:creationId xmlns:a16="http://schemas.microsoft.com/office/drawing/2014/main" id="{97AE2EDC-289A-8AC8-32B6-0FAA7E1EEDB1}"/>
                  </a:ext>
                </a:extLst>
              </p:cNvPr>
              <p:cNvSpPr/>
              <p:nvPr/>
            </p:nvSpPr>
            <p:spPr>
              <a:xfrm>
                <a:off x="14735613" y="33594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568" name="Free-form: Shape 567">
                <a:extLst>
                  <a:ext uri="{FF2B5EF4-FFF2-40B4-BE49-F238E27FC236}">
                    <a16:creationId xmlns:a16="http://schemas.microsoft.com/office/drawing/2014/main" id="{A158B443-B5AD-B102-0CAA-AE25CA832671}"/>
                  </a:ext>
                </a:extLst>
              </p:cNvPr>
              <p:cNvSpPr/>
              <p:nvPr/>
            </p:nvSpPr>
            <p:spPr>
              <a:xfrm>
                <a:off x="15021363" y="33594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grpSp>
      <p:sp>
        <p:nvSpPr>
          <p:cNvPr id="639" name="Line 21">
            <a:extLst>
              <a:ext uri="{FF2B5EF4-FFF2-40B4-BE49-F238E27FC236}">
                <a16:creationId xmlns:a16="http://schemas.microsoft.com/office/drawing/2014/main" id="{46F0EA3D-208E-290C-D071-26FB04B55B28}"/>
              </a:ext>
            </a:extLst>
          </p:cNvPr>
          <p:cNvSpPr>
            <a:spLocks noChangeShapeType="1"/>
          </p:cNvSpPr>
          <p:nvPr/>
        </p:nvSpPr>
        <p:spPr bwMode="auto">
          <a:xfrm>
            <a:off x="719296" y="320703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cxnSp>
        <p:nvCxnSpPr>
          <p:cNvPr id="640" name="Straight Connector 639">
            <a:extLst>
              <a:ext uri="{FF2B5EF4-FFF2-40B4-BE49-F238E27FC236}">
                <a16:creationId xmlns:a16="http://schemas.microsoft.com/office/drawing/2014/main" id="{B4D06119-17D7-8A40-F096-179B9898F210}"/>
              </a:ext>
            </a:extLst>
          </p:cNvPr>
          <p:cNvCxnSpPr>
            <a:cxnSpLocks/>
          </p:cNvCxnSpPr>
          <p:nvPr/>
        </p:nvCxnSpPr>
        <p:spPr>
          <a:xfrm>
            <a:off x="94924" y="6176394"/>
            <a:ext cx="252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41" name="Straight Connector 640">
            <a:extLst>
              <a:ext uri="{FF2B5EF4-FFF2-40B4-BE49-F238E27FC236}">
                <a16:creationId xmlns:a16="http://schemas.microsoft.com/office/drawing/2014/main" id="{69920847-E154-1291-6D05-9E48B84F302B}"/>
              </a:ext>
            </a:extLst>
          </p:cNvPr>
          <p:cNvCxnSpPr>
            <a:cxnSpLocks/>
          </p:cNvCxnSpPr>
          <p:nvPr/>
        </p:nvCxnSpPr>
        <p:spPr>
          <a:xfrm>
            <a:off x="94924" y="6322293"/>
            <a:ext cx="25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42" name="TextBox 641">
            <a:extLst>
              <a:ext uri="{FF2B5EF4-FFF2-40B4-BE49-F238E27FC236}">
                <a16:creationId xmlns:a16="http://schemas.microsoft.com/office/drawing/2014/main" id="{240DCEFE-2421-CFC2-1A65-ACE8A2EC16D9}"/>
              </a:ext>
            </a:extLst>
          </p:cNvPr>
          <p:cNvSpPr txBox="1"/>
          <p:nvPr/>
        </p:nvSpPr>
        <p:spPr>
          <a:xfrm>
            <a:off x="331567" y="6068672"/>
            <a:ext cx="389851" cy="215444"/>
          </a:xfrm>
          <a:prstGeom prst="rect">
            <a:avLst/>
          </a:prstGeom>
          <a:noFill/>
        </p:spPr>
        <p:txBody>
          <a:bodyPr wrap="none" rtlCol="0">
            <a:spAutoFit/>
          </a:bodyPr>
          <a:lstStyle/>
          <a:p>
            <a:pPr algn="r"/>
            <a:r>
              <a:rPr lang="en-GB" sz="800" dirty="0" err="1">
                <a:solidFill>
                  <a:schemeClr val="accent2"/>
                </a:solidFill>
                <a:latin typeface="Arial" panose="020B0604020202020204" pitchFamily="34" charset="0"/>
                <a:cs typeface="Arial" panose="020B0604020202020204" pitchFamily="34" charset="0"/>
              </a:rPr>
              <a:t>Nivo</a:t>
            </a:r>
            <a:endParaRPr lang="en-GB" sz="800" dirty="0">
              <a:solidFill>
                <a:schemeClr val="accent2"/>
              </a:solidFill>
              <a:latin typeface="Arial" panose="020B0604020202020204" pitchFamily="34" charset="0"/>
              <a:cs typeface="Arial" panose="020B0604020202020204" pitchFamily="34" charset="0"/>
            </a:endParaRPr>
          </a:p>
        </p:txBody>
      </p:sp>
      <p:sp>
        <p:nvSpPr>
          <p:cNvPr id="643" name="TextBox 642">
            <a:extLst>
              <a:ext uri="{FF2B5EF4-FFF2-40B4-BE49-F238E27FC236}">
                <a16:creationId xmlns:a16="http://schemas.microsoft.com/office/drawing/2014/main" id="{D169BD33-0E09-5C98-4F2B-93D3FFB24685}"/>
              </a:ext>
            </a:extLst>
          </p:cNvPr>
          <p:cNvSpPr txBox="1"/>
          <p:nvPr/>
        </p:nvSpPr>
        <p:spPr>
          <a:xfrm>
            <a:off x="318743" y="6214571"/>
            <a:ext cx="402675" cy="215444"/>
          </a:xfrm>
          <a:prstGeom prst="rect">
            <a:avLst/>
          </a:prstGeom>
          <a:noFill/>
        </p:spPr>
        <p:txBody>
          <a:bodyPr wrap="none" rtlCol="0">
            <a:spAutoFit/>
          </a:bodyPr>
          <a:lstStyle/>
          <a:p>
            <a:pPr algn="r"/>
            <a:r>
              <a:rPr lang="en-GB" sz="800" dirty="0">
                <a:solidFill>
                  <a:schemeClr val="accent1"/>
                </a:solidFill>
                <a:latin typeface="Arial" panose="020B0604020202020204" pitchFamily="34" charset="0"/>
                <a:cs typeface="Arial" panose="020B0604020202020204" pitchFamily="34" charset="0"/>
              </a:rPr>
              <a:t>PBO</a:t>
            </a:r>
          </a:p>
        </p:txBody>
      </p:sp>
    </p:spTree>
    <p:extLst>
      <p:ext uri="{BB962C8B-B14F-4D97-AF65-F5344CB8AC3E}">
        <p14:creationId xmlns:p14="http://schemas.microsoft.com/office/powerpoint/2010/main" val="23774413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F88DFB-12DA-300B-D898-AB0D1700940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07D3366-B5E3-F961-F856-9495DE27E8C8}"/>
              </a:ext>
            </a:extLst>
          </p:cNvPr>
          <p:cNvSpPr>
            <a:spLocks noGrp="1"/>
          </p:cNvSpPr>
          <p:nvPr>
            <p:ph type="title"/>
          </p:nvPr>
        </p:nvSpPr>
        <p:spPr>
          <a:xfrm>
            <a:off x="304799" y="107693"/>
            <a:ext cx="11813059" cy="939801"/>
          </a:xfrm>
        </p:spPr>
        <p:txBody>
          <a:bodyPr/>
          <a:lstStyle/>
          <a:p>
            <a:r>
              <a:rPr lang="en-GB" dirty="0">
                <a:latin typeface="Arial" panose="020B0604020202020204" pitchFamily="34" charset="0"/>
                <a:cs typeface="Arial" panose="020B0604020202020204" pitchFamily="34" charset="0"/>
              </a:rPr>
              <a:t>CT015: Clinical outcomes by genomic markers and ctDNA dynamics with perioperative nivolumab (NIVO) for resectable NSCLC from CheckMate 77T – Cascone T, et al</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C6CAFA01-8316-A1E0-0188-34E2B3D3EF48}"/>
              </a:ext>
            </a:extLst>
          </p:cNvPr>
          <p:cNvSpPr>
            <a:spLocks noGrp="1"/>
          </p:cNvSpPr>
          <p:nvPr>
            <p:ph idx="1"/>
          </p:nvPr>
        </p:nvSpPr>
        <p:spPr>
          <a:xfrm>
            <a:off x="304799" y="1246909"/>
            <a:ext cx="11033761" cy="5055650"/>
          </a:xfrm>
        </p:spPr>
        <p:txBody>
          <a:bodyPr/>
          <a:lstStyle/>
          <a:p>
            <a:r>
              <a:rPr lang="en-GB" b="1" noProof="0" dirty="0">
                <a:latin typeface="Arial" panose="020B0604020202020204" pitchFamily="34" charset="0"/>
                <a:cs typeface="Arial" panose="020B0604020202020204" pitchFamily="34" charset="0"/>
              </a:rPr>
              <a:t>Key </a:t>
            </a:r>
            <a:r>
              <a:rPr lang="en-GB" b="1" noProof="0" dirty="0">
                <a:solidFill>
                  <a:srgbClr val="000000"/>
                </a:solidFill>
                <a:latin typeface="Arial" panose="020B0604020202020204" pitchFamily="34" charset="0"/>
                <a:cs typeface="Arial" panose="020B0604020202020204" pitchFamily="34" charset="0"/>
              </a:rPr>
              <a:t>resul</a:t>
            </a:r>
            <a:r>
              <a:rPr lang="en-GB" b="1" noProof="0" dirty="0">
                <a:solidFill>
                  <a:srgbClr val="363636"/>
                </a:solidFill>
                <a:latin typeface="Arial" panose="020B0604020202020204" pitchFamily="34" charset="0"/>
                <a:cs typeface="Arial" panose="020B0604020202020204" pitchFamily="34" charset="0"/>
              </a:rPr>
              <a:t>t</a:t>
            </a:r>
            <a:r>
              <a:rPr lang="en-GB" b="1" noProof="0" dirty="0">
                <a:latin typeface="Arial" panose="020B0604020202020204" pitchFamily="34" charset="0"/>
                <a:cs typeface="Arial" panose="020B0604020202020204" pitchFamily="34" charset="0"/>
              </a:rPr>
              <a:t>s</a:t>
            </a:r>
            <a:endParaRPr lang="en-GB" b="1"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58F5CAEF-3E7A-86A6-D7CC-92C1B2A89E64}"/>
              </a:ext>
            </a:extLst>
          </p:cNvPr>
          <p:cNvSpPr>
            <a:spLocks noGrp="1"/>
          </p:cNvSpPr>
          <p:nvPr>
            <p:ph type="body" sz="quarter" idx="11"/>
          </p:nvPr>
        </p:nvSpPr>
        <p:spPr>
          <a:xfrm>
            <a:off x="6379633" y="6521312"/>
            <a:ext cx="5507567" cy="200025"/>
          </a:xfrm>
        </p:spPr>
        <p:txBody>
          <a:bodyPr/>
          <a:lstStyle/>
          <a:p>
            <a:r>
              <a:rPr lang="en-GB" dirty="0">
                <a:latin typeface="Arial" panose="020B0604020202020204" pitchFamily="34" charset="0"/>
                <a:cs typeface="Arial" panose="020B0604020202020204" pitchFamily="34" charset="0"/>
              </a:rPr>
              <a:t>Cascone T, et al. AACR; 2026. Abstract nr CT015</a:t>
            </a:r>
          </a:p>
        </p:txBody>
      </p:sp>
      <p:sp>
        <p:nvSpPr>
          <p:cNvPr id="2" name="TextBox 1">
            <a:extLst>
              <a:ext uri="{FF2B5EF4-FFF2-40B4-BE49-F238E27FC236}">
                <a16:creationId xmlns:a16="http://schemas.microsoft.com/office/drawing/2014/main" id="{24260A7E-7181-B8C5-0E2E-FF93AFB037C1}"/>
              </a:ext>
            </a:extLst>
          </p:cNvPr>
          <p:cNvSpPr txBox="1"/>
          <p:nvPr/>
        </p:nvSpPr>
        <p:spPr>
          <a:xfrm>
            <a:off x="2683924" y="1588798"/>
            <a:ext cx="1354858" cy="338554"/>
          </a:xfrm>
          <a:prstGeom prst="rect">
            <a:avLst/>
          </a:prstGeom>
          <a:noFill/>
        </p:spPr>
        <p:txBody>
          <a:bodyPr wrap="none" rtlCol="0">
            <a:spAutoFit/>
          </a:bodyPr>
          <a:lstStyle/>
          <a:p>
            <a:pPr algn="ctr"/>
            <a:r>
              <a:rPr lang="en-GB" sz="1600" b="1" dirty="0">
                <a:solidFill>
                  <a:schemeClr val="tx1"/>
                </a:solidFill>
                <a:latin typeface="Arial" panose="020B0604020202020204" pitchFamily="34" charset="0"/>
                <a:cs typeface="Arial" panose="020B0604020202020204" pitchFamily="34" charset="0"/>
              </a:rPr>
              <a:t>NIVO (n=40)</a:t>
            </a:r>
          </a:p>
        </p:txBody>
      </p:sp>
      <p:sp>
        <p:nvSpPr>
          <p:cNvPr id="3" name="TextBox 2">
            <a:extLst>
              <a:ext uri="{FF2B5EF4-FFF2-40B4-BE49-F238E27FC236}">
                <a16:creationId xmlns:a16="http://schemas.microsoft.com/office/drawing/2014/main" id="{C3DA1732-23A1-506B-CC9A-1C9D0542581B}"/>
              </a:ext>
            </a:extLst>
          </p:cNvPr>
          <p:cNvSpPr txBox="1"/>
          <p:nvPr/>
        </p:nvSpPr>
        <p:spPr>
          <a:xfrm>
            <a:off x="8273276" y="1588798"/>
            <a:ext cx="1638590" cy="338554"/>
          </a:xfrm>
          <a:prstGeom prst="rect">
            <a:avLst/>
          </a:prstGeom>
          <a:noFill/>
        </p:spPr>
        <p:txBody>
          <a:bodyPr wrap="none" rtlCol="0">
            <a:spAutoFit/>
          </a:bodyPr>
          <a:lstStyle/>
          <a:p>
            <a:pPr algn="ctr"/>
            <a:r>
              <a:rPr lang="en-GB" sz="1600" b="1" dirty="0">
                <a:solidFill>
                  <a:schemeClr val="tx1"/>
                </a:solidFill>
                <a:latin typeface="Arial" panose="020B0604020202020204" pitchFamily="34" charset="0"/>
                <a:cs typeface="Arial" panose="020B0604020202020204" pitchFamily="34" charset="0"/>
              </a:rPr>
              <a:t>Placebo (n=37)</a:t>
            </a:r>
          </a:p>
        </p:txBody>
      </p:sp>
      <p:grpSp>
        <p:nvGrpSpPr>
          <p:cNvPr id="4" name="Group 3">
            <a:extLst>
              <a:ext uri="{FF2B5EF4-FFF2-40B4-BE49-F238E27FC236}">
                <a16:creationId xmlns:a16="http://schemas.microsoft.com/office/drawing/2014/main" id="{CE8E23F3-DA15-961A-6DCC-57097658A213}"/>
              </a:ext>
            </a:extLst>
          </p:cNvPr>
          <p:cNvGrpSpPr/>
          <p:nvPr/>
        </p:nvGrpSpPr>
        <p:grpSpPr>
          <a:xfrm>
            <a:off x="111377" y="1913915"/>
            <a:ext cx="652585" cy="3954890"/>
            <a:chOff x="1199548" y="1312158"/>
            <a:chExt cx="652585" cy="2765737"/>
          </a:xfrm>
        </p:grpSpPr>
        <p:sp>
          <p:nvSpPr>
            <p:cNvPr id="6" name="Line 6">
              <a:extLst>
                <a:ext uri="{FF2B5EF4-FFF2-40B4-BE49-F238E27FC236}">
                  <a16:creationId xmlns:a16="http://schemas.microsoft.com/office/drawing/2014/main" id="{2478E5E8-ADA7-1700-0BA8-192C0A10DAB4}"/>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7" name="Line 7">
              <a:extLst>
                <a:ext uri="{FF2B5EF4-FFF2-40B4-BE49-F238E27FC236}">
                  <a16:creationId xmlns:a16="http://schemas.microsoft.com/office/drawing/2014/main" id="{2BF734D3-09E7-63A7-D96D-1BA25DEAB219}"/>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8" name="Line 8">
              <a:extLst>
                <a:ext uri="{FF2B5EF4-FFF2-40B4-BE49-F238E27FC236}">
                  <a16:creationId xmlns:a16="http://schemas.microsoft.com/office/drawing/2014/main" id="{BD34F00E-B210-3518-874F-4A04337BF1FD}"/>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9" name="Line 9">
              <a:extLst>
                <a:ext uri="{FF2B5EF4-FFF2-40B4-BE49-F238E27FC236}">
                  <a16:creationId xmlns:a16="http://schemas.microsoft.com/office/drawing/2014/main" id="{1E85F1D0-3C45-E63F-58A7-2060AE4FFAE6}"/>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0" name="Line 10">
              <a:extLst>
                <a:ext uri="{FF2B5EF4-FFF2-40B4-BE49-F238E27FC236}">
                  <a16:creationId xmlns:a16="http://schemas.microsoft.com/office/drawing/2014/main" id="{62D72B6B-6125-A113-61B8-5FCC4819BF3E}"/>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1" name="Line 11">
              <a:extLst>
                <a:ext uri="{FF2B5EF4-FFF2-40B4-BE49-F238E27FC236}">
                  <a16:creationId xmlns:a16="http://schemas.microsoft.com/office/drawing/2014/main" id="{EF42541C-9372-0136-6F92-ADA7F65F1B00}"/>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9C25B098-56B5-3ABE-EB6D-276B0F4830F8}"/>
                </a:ext>
              </a:extLst>
            </p:cNvPr>
            <p:cNvSpPr txBox="1"/>
            <p:nvPr/>
          </p:nvSpPr>
          <p:spPr>
            <a:xfrm rot="16200000">
              <a:off x="971620" y="2569414"/>
              <a:ext cx="763634" cy="307777"/>
            </a:xfrm>
            <a:prstGeom prst="rect">
              <a:avLst/>
            </a:prstGeom>
            <a:noFill/>
          </p:spPr>
          <p:txBody>
            <a:bodyPr wrap="none" rtlCol="0">
              <a:spAutoFit/>
            </a:bodyPr>
            <a:lstStyle/>
            <a:p>
              <a:pPr algn="ctr" fontAlgn="base">
                <a:spcBef>
                  <a:spcPct val="0"/>
                </a:spcBef>
                <a:spcAft>
                  <a:spcPct val="0"/>
                </a:spcAft>
              </a:pPr>
              <a:r>
                <a:rPr lang="en-GB" sz="1400" dirty="0">
                  <a:solidFill>
                    <a:srgbClr val="000000"/>
                  </a:solidFill>
                  <a:latin typeface="Arial" panose="020B0604020202020204" pitchFamily="34" charset="0"/>
                  <a:cs typeface="Arial" panose="020B0604020202020204" pitchFamily="34" charset="0"/>
                </a:rPr>
                <a:t>Patients, %</a:t>
              </a:r>
            </a:p>
          </p:txBody>
        </p:sp>
        <p:sp>
          <p:nvSpPr>
            <p:cNvPr id="13" name="TextBox 12">
              <a:extLst>
                <a:ext uri="{FF2B5EF4-FFF2-40B4-BE49-F238E27FC236}">
                  <a16:creationId xmlns:a16="http://schemas.microsoft.com/office/drawing/2014/main" id="{69D58251-0D4A-CF57-BE03-D3BD4BF10DB5}"/>
                </a:ext>
              </a:extLst>
            </p:cNvPr>
            <p:cNvSpPr txBox="1"/>
            <p:nvPr/>
          </p:nvSpPr>
          <p:spPr>
            <a:xfrm>
              <a:off x="1347962" y="1312158"/>
              <a:ext cx="482824" cy="215235"/>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100</a:t>
              </a:r>
            </a:p>
          </p:txBody>
        </p:sp>
        <p:sp>
          <p:nvSpPr>
            <p:cNvPr id="14" name="TextBox 13">
              <a:extLst>
                <a:ext uri="{FF2B5EF4-FFF2-40B4-BE49-F238E27FC236}">
                  <a16:creationId xmlns:a16="http://schemas.microsoft.com/office/drawing/2014/main" id="{CB8A3810-15D2-C42E-CE13-53C43994EBA3}"/>
                </a:ext>
              </a:extLst>
            </p:cNvPr>
            <p:cNvSpPr txBox="1"/>
            <p:nvPr/>
          </p:nvSpPr>
          <p:spPr>
            <a:xfrm>
              <a:off x="1447353" y="1836297"/>
              <a:ext cx="383438" cy="215235"/>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80</a:t>
              </a:r>
            </a:p>
          </p:txBody>
        </p:sp>
        <p:sp>
          <p:nvSpPr>
            <p:cNvPr id="15" name="TextBox 14">
              <a:extLst>
                <a:ext uri="{FF2B5EF4-FFF2-40B4-BE49-F238E27FC236}">
                  <a16:creationId xmlns:a16="http://schemas.microsoft.com/office/drawing/2014/main" id="{BFD9C4EA-76D1-B8E3-2A66-B3FF44AA0567}"/>
                </a:ext>
              </a:extLst>
            </p:cNvPr>
            <p:cNvSpPr txBox="1"/>
            <p:nvPr/>
          </p:nvSpPr>
          <p:spPr>
            <a:xfrm>
              <a:off x="1447353" y="2334827"/>
              <a:ext cx="383438" cy="215235"/>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60</a:t>
              </a:r>
            </a:p>
          </p:txBody>
        </p:sp>
        <p:sp>
          <p:nvSpPr>
            <p:cNvPr id="16" name="TextBox 15">
              <a:extLst>
                <a:ext uri="{FF2B5EF4-FFF2-40B4-BE49-F238E27FC236}">
                  <a16:creationId xmlns:a16="http://schemas.microsoft.com/office/drawing/2014/main" id="{506A0FAC-FA86-E015-995E-8A3571303C9B}"/>
                </a:ext>
              </a:extLst>
            </p:cNvPr>
            <p:cNvSpPr txBox="1"/>
            <p:nvPr/>
          </p:nvSpPr>
          <p:spPr>
            <a:xfrm>
              <a:off x="1447353" y="2849480"/>
              <a:ext cx="383438" cy="215235"/>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40</a:t>
              </a:r>
            </a:p>
          </p:txBody>
        </p:sp>
        <p:sp>
          <p:nvSpPr>
            <p:cNvPr id="17" name="TextBox 16">
              <a:extLst>
                <a:ext uri="{FF2B5EF4-FFF2-40B4-BE49-F238E27FC236}">
                  <a16:creationId xmlns:a16="http://schemas.microsoft.com/office/drawing/2014/main" id="{95FA4AA2-0B16-AFFD-06CD-D8DAD6170985}"/>
                </a:ext>
              </a:extLst>
            </p:cNvPr>
            <p:cNvSpPr txBox="1"/>
            <p:nvPr/>
          </p:nvSpPr>
          <p:spPr>
            <a:xfrm>
              <a:off x="1447353" y="3353384"/>
              <a:ext cx="383438" cy="215235"/>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20</a:t>
              </a:r>
            </a:p>
          </p:txBody>
        </p:sp>
        <p:sp>
          <p:nvSpPr>
            <p:cNvPr id="18" name="TextBox 17">
              <a:extLst>
                <a:ext uri="{FF2B5EF4-FFF2-40B4-BE49-F238E27FC236}">
                  <a16:creationId xmlns:a16="http://schemas.microsoft.com/office/drawing/2014/main" id="{1BD10FEC-57BD-3EB8-F774-6B4E31795D82}"/>
                </a:ext>
              </a:extLst>
            </p:cNvPr>
            <p:cNvSpPr txBox="1"/>
            <p:nvPr/>
          </p:nvSpPr>
          <p:spPr>
            <a:xfrm>
              <a:off x="1546747" y="3862660"/>
              <a:ext cx="284052" cy="215235"/>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0</a:t>
              </a:r>
            </a:p>
          </p:txBody>
        </p:sp>
      </p:grpSp>
      <p:sp>
        <p:nvSpPr>
          <p:cNvPr id="19" name="TextBox 18">
            <a:extLst>
              <a:ext uri="{FF2B5EF4-FFF2-40B4-BE49-F238E27FC236}">
                <a16:creationId xmlns:a16="http://schemas.microsoft.com/office/drawing/2014/main" id="{B9DF7831-6EA4-CA70-18EB-9FCBA3807A93}"/>
              </a:ext>
            </a:extLst>
          </p:cNvPr>
          <p:cNvSpPr txBox="1"/>
          <p:nvPr/>
        </p:nvSpPr>
        <p:spPr>
          <a:xfrm>
            <a:off x="713342" y="5788645"/>
            <a:ext cx="1529585" cy="523220"/>
          </a:xfrm>
          <a:prstGeom prst="rect">
            <a:avLst/>
          </a:prstGeom>
          <a:noFill/>
        </p:spPr>
        <p:txBody>
          <a:bodyPr wrap="none" rtlCol="0">
            <a:spAutoFit/>
          </a:bodyPr>
          <a:lstStyle/>
          <a:p>
            <a:pPr algn="ctr"/>
            <a:r>
              <a:rPr lang="en-GB" sz="1400" dirty="0">
                <a:solidFill>
                  <a:schemeClr val="tx1"/>
                </a:solidFill>
                <a:latin typeface="Arial" panose="020B0604020202020204" pitchFamily="34" charset="0"/>
                <a:cs typeface="Arial" panose="020B0604020202020204" pitchFamily="34" charset="0"/>
              </a:rPr>
              <a:t>ctDNA clearance</a:t>
            </a:r>
            <a:br>
              <a:rPr lang="en-GB" sz="1400" dirty="0">
                <a:solidFill>
                  <a:schemeClr val="tx1"/>
                </a:solidFill>
                <a:latin typeface="Arial" panose="020B0604020202020204" pitchFamily="34" charset="0"/>
                <a:cs typeface="Arial" panose="020B0604020202020204" pitchFamily="34" charset="0"/>
              </a:rPr>
            </a:br>
            <a:r>
              <a:rPr lang="en-GB" sz="1400" dirty="0">
                <a:solidFill>
                  <a:schemeClr val="tx1"/>
                </a:solidFill>
                <a:latin typeface="Arial" panose="020B0604020202020204" pitchFamily="34" charset="0"/>
                <a:cs typeface="Arial" panose="020B0604020202020204" pitchFamily="34" charset="0"/>
              </a:rPr>
              <a:t>before surgery</a:t>
            </a:r>
          </a:p>
        </p:txBody>
      </p:sp>
      <p:sp>
        <p:nvSpPr>
          <p:cNvPr id="20" name="TextBox 19">
            <a:extLst>
              <a:ext uri="{FF2B5EF4-FFF2-40B4-BE49-F238E27FC236}">
                <a16:creationId xmlns:a16="http://schemas.microsoft.com/office/drawing/2014/main" id="{9D0C1564-BE94-61FA-FF5D-35E5C7C5636E}"/>
              </a:ext>
            </a:extLst>
          </p:cNvPr>
          <p:cNvSpPr txBox="1"/>
          <p:nvPr/>
        </p:nvSpPr>
        <p:spPr>
          <a:xfrm>
            <a:off x="4033815" y="5788645"/>
            <a:ext cx="1866216" cy="738664"/>
          </a:xfrm>
          <a:prstGeom prst="rect">
            <a:avLst/>
          </a:prstGeom>
          <a:noFill/>
        </p:spPr>
        <p:txBody>
          <a:bodyPr wrap="none" rtlCol="0">
            <a:spAutoFit/>
          </a:bodyPr>
          <a:lstStyle/>
          <a:p>
            <a:pPr algn="ctr"/>
            <a:r>
              <a:rPr lang="en-GB" sz="1400" dirty="0">
                <a:solidFill>
                  <a:schemeClr val="tx1"/>
                </a:solidFill>
                <a:latin typeface="Arial" panose="020B0604020202020204" pitchFamily="34" charset="0"/>
                <a:cs typeface="Arial" panose="020B0604020202020204" pitchFamily="34" charset="0"/>
              </a:rPr>
              <a:t>MRD-positive before </a:t>
            </a:r>
          </a:p>
          <a:p>
            <a:pPr algn="ctr"/>
            <a:r>
              <a:rPr lang="en-GB" sz="1400" dirty="0">
                <a:solidFill>
                  <a:schemeClr val="tx1"/>
                </a:solidFill>
                <a:latin typeface="Arial" panose="020B0604020202020204" pitchFamily="34" charset="0"/>
                <a:cs typeface="Arial" panose="020B0604020202020204" pitchFamily="34" charset="0"/>
              </a:rPr>
              <a:t>or during the </a:t>
            </a:r>
          </a:p>
          <a:p>
            <a:pPr algn="ctr"/>
            <a:r>
              <a:rPr lang="en-GB" sz="1400" dirty="0">
                <a:solidFill>
                  <a:schemeClr val="tx1"/>
                </a:solidFill>
                <a:latin typeface="Arial" panose="020B0604020202020204" pitchFamily="34" charset="0"/>
                <a:cs typeface="Arial" panose="020B0604020202020204" pitchFamily="34" charset="0"/>
              </a:rPr>
              <a:t>adjuvant period</a:t>
            </a:r>
          </a:p>
        </p:txBody>
      </p:sp>
      <p:grpSp>
        <p:nvGrpSpPr>
          <p:cNvPr id="21" name="Group 20">
            <a:extLst>
              <a:ext uri="{FF2B5EF4-FFF2-40B4-BE49-F238E27FC236}">
                <a16:creationId xmlns:a16="http://schemas.microsoft.com/office/drawing/2014/main" id="{2FEBAB29-AB1C-20BE-EDC3-0DE074C96B8C}"/>
              </a:ext>
            </a:extLst>
          </p:cNvPr>
          <p:cNvGrpSpPr/>
          <p:nvPr/>
        </p:nvGrpSpPr>
        <p:grpSpPr>
          <a:xfrm>
            <a:off x="912108" y="2031179"/>
            <a:ext cx="1114408" cy="3681263"/>
            <a:chOff x="1262067" y="2138128"/>
            <a:chExt cx="1114408" cy="3681263"/>
          </a:xfrm>
        </p:grpSpPr>
        <p:sp>
          <p:nvSpPr>
            <p:cNvPr id="23" name="Rectangle 22">
              <a:extLst>
                <a:ext uri="{FF2B5EF4-FFF2-40B4-BE49-F238E27FC236}">
                  <a16:creationId xmlns:a16="http://schemas.microsoft.com/office/drawing/2014/main" id="{CDFAE1D5-A96F-781A-67EE-7557EBE41E4B}"/>
                </a:ext>
              </a:extLst>
            </p:cNvPr>
            <p:cNvSpPr/>
            <p:nvPr/>
          </p:nvSpPr>
          <p:spPr>
            <a:xfrm>
              <a:off x="1342094" y="2138128"/>
              <a:ext cx="972000" cy="1008964"/>
            </a:xfrm>
            <a:prstGeom prst="rect">
              <a:avLst/>
            </a:pr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sp>
          <p:nvSpPr>
            <p:cNvPr id="24" name="Rectangle 23">
              <a:extLst>
                <a:ext uri="{FF2B5EF4-FFF2-40B4-BE49-F238E27FC236}">
                  <a16:creationId xmlns:a16="http://schemas.microsoft.com/office/drawing/2014/main" id="{33517F83-EDDB-15C9-067A-B087E38D99E7}"/>
                </a:ext>
              </a:extLst>
            </p:cNvPr>
            <p:cNvSpPr/>
            <p:nvPr/>
          </p:nvSpPr>
          <p:spPr>
            <a:xfrm rot="10800000">
              <a:off x="1342095" y="3135862"/>
              <a:ext cx="972000" cy="2683529"/>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sp>
          <p:nvSpPr>
            <p:cNvPr id="25" name="TextBox 24">
              <a:extLst>
                <a:ext uri="{FF2B5EF4-FFF2-40B4-BE49-F238E27FC236}">
                  <a16:creationId xmlns:a16="http://schemas.microsoft.com/office/drawing/2014/main" id="{729C4985-7A8D-093D-72C2-F87670267EB3}"/>
                </a:ext>
              </a:extLst>
            </p:cNvPr>
            <p:cNvSpPr txBox="1"/>
            <p:nvPr/>
          </p:nvSpPr>
          <p:spPr>
            <a:xfrm>
              <a:off x="1308149" y="2493836"/>
              <a:ext cx="1045479" cy="276999"/>
            </a:xfrm>
            <a:prstGeom prst="rect">
              <a:avLst/>
            </a:prstGeom>
            <a:noFill/>
          </p:spPr>
          <p:txBody>
            <a:bodyPr wrap="none" rtlCol="0">
              <a:spAutoFit/>
            </a:bodyPr>
            <a:lstStyle/>
            <a:p>
              <a:pPr algn="ctr"/>
              <a:r>
                <a:rPr lang="en-GB" sz="1200" dirty="0">
                  <a:latin typeface="Arial" panose="020B0604020202020204" pitchFamily="34" charset="0"/>
                  <a:cs typeface="Arial" panose="020B0604020202020204" pitchFamily="34" charset="0"/>
                </a:rPr>
                <a:t>No 10 (25%)</a:t>
              </a:r>
            </a:p>
          </p:txBody>
        </p:sp>
        <p:sp>
          <p:nvSpPr>
            <p:cNvPr id="26" name="TextBox 25">
              <a:extLst>
                <a:ext uri="{FF2B5EF4-FFF2-40B4-BE49-F238E27FC236}">
                  <a16:creationId xmlns:a16="http://schemas.microsoft.com/office/drawing/2014/main" id="{9AE404E0-3F83-3112-1F21-CA7FB69BF446}"/>
                </a:ext>
              </a:extLst>
            </p:cNvPr>
            <p:cNvSpPr txBox="1"/>
            <p:nvPr/>
          </p:nvSpPr>
          <p:spPr>
            <a:xfrm>
              <a:off x="1262067" y="4311977"/>
              <a:ext cx="1114408" cy="276999"/>
            </a:xfrm>
            <a:prstGeom prst="rect">
              <a:avLst/>
            </a:prstGeom>
            <a:noFill/>
          </p:spPr>
          <p:txBody>
            <a:bodyPr wrap="none" rtlCol="0">
              <a:spAutoFit/>
            </a:bodyPr>
            <a:lstStyle/>
            <a:p>
              <a:pPr algn="ctr"/>
              <a:r>
                <a:rPr lang="en-GB" sz="1200" dirty="0">
                  <a:solidFill>
                    <a:schemeClr val="tx2"/>
                  </a:solidFill>
                  <a:latin typeface="Arial" panose="020B0604020202020204" pitchFamily="34" charset="0"/>
                  <a:cs typeface="Arial" panose="020B0604020202020204" pitchFamily="34" charset="0"/>
                </a:rPr>
                <a:t>Yes 30 (75%)</a:t>
              </a:r>
            </a:p>
          </p:txBody>
        </p:sp>
      </p:grpSp>
      <p:grpSp>
        <p:nvGrpSpPr>
          <p:cNvPr id="37" name="Group 36">
            <a:extLst>
              <a:ext uri="{FF2B5EF4-FFF2-40B4-BE49-F238E27FC236}">
                <a16:creationId xmlns:a16="http://schemas.microsoft.com/office/drawing/2014/main" id="{BD4BC206-9413-AD99-F6F8-10242FD19428}"/>
              </a:ext>
            </a:extLst>
          </p:cNvPr>
          <p:cNvGrpSpPr/>
          <p:nvPr/>
        </p:nvGrpSpPr>
        <p:grpSpPr>
          <a:xfrm>
            <a:off x="2688218" y="2035927"/>
            <a:ext cx="1071126" cy="4060495"/>
            <a:chOff x="3038177" y="2142876"/>
            <a:chExt cx="1071126" cy="4060495"/>
          </a:xfrm>
        </p:grpSpPr>
        <p:sp>
          <p:nvSpPr>
            <p:cNvPr id="38" name="Rectangle 37">
              <a:extLst>
                <a:ext uri="{FF2B5EF4-FFF2-40B4-BE49-F238E27FC236}">
                  <a16:creationId xmlns:a16="http://schemas.microsoft.com/office/drawing/2014/main" id="{81CB490A-089B-230A-2FA8-5BA0A641A24B}"/>
                </a:ext>
              </a:extLst>
            </p:cNvPr>
            <p:cNvSpPr/>
            <p:nvPr/>
          </p:nvSpPr>
          <p:spPr>
            <a:xfrm>
              <a:off x="3122470" y="2142876"/>
              <a:ext cx="972000" cy="1001317"/>
            </a:xfrm>
            <a:prstGeom prst="rect">
              <a:avLst/>
            </a:pr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sp>
          <p:nvSpPr>
            <p:cNvPr id="39" name="Rectangle 38">
              <a:extLst>
                <a:ext uri="{FF2B5EF4-FFF2-40B4-BE49-F238E27FC236}">
                  <a16:creationId xmlns:a16="http://schemas.microsoft.com/office/drawing/2014/main" id="{2FC6EF16-A2C7-BB83-6094-9F51FBC225E3}"/>
                </a:ext>
              </a:extLst>
            </p:cNvPr>
            <p:cNvSpPr/>
            <p:nvPr/>
          </p:nvSpPr>
          <p:spPr>
            <a:xfrm>
              <a:off x="3122470" y="3136329"/>
              <a:ext cx="972000" cy="1981683"/>
            </a:xfrm>
            <a:prstGeom prst="rect">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200" dirty="0">
                <a:latin typeface="Arial" panose="020B0604020202020204" pitchFamily="34" charset="0"/>
                <a:cs typeface="Arial" panose="020B0604020202020204" pitchFamily="34" charset="0"/>
              </a:endParaRPr>
            </a:p>
          </p:txBody>
        </p:sp>
        <p:sp>
          <p:nvSpPr>
            <p:cNvPr id="40" name="TextBox 39">
              <a:extLst>
                <a:ext uri="{FF2B5EF4-FFF2-40B4-BE49-F238E27FC236}">
                  <a16:creationId xmlns:a16="http://schemas.microsoft.com/office/drawing/2014/main" id="{297F8DD2-09B2-5DAB-8650-DC0A3993F9A3}"/>
                </a:ext>
              </a:extLst>
            </p:cNvPr>
            <p:cNvSpPr txBox="1"/>
            <p:nvPr/>
          </p:nvSpPr>
          <p:spPr>
            <a:xfrm>
              <a:off x="3162328" y="2393241"/>
              <a:ext cx="891591" cy="461665"/>
            </a:xfrm>
            <a:prstGeom prst="rect">
              <a:avLst/>
            </a:prstGeom>
            <a:noFill/>
          </p:spPr>
          <p:txBody>
            <a:bodyPr wrap="none" rtlCol="0">
              <a:spAutoFit/>
            </a:bodyPr>
            <a:lstStyle/>
            <a:p>
              <a:pPr algn="ctr"/>
              <a:r>
                <a:rPr lang="en-GB" sz="1200" dirty="0">
                  <a:latin typeface="Arial" panose="020B0604020202020204" pitchFamily="34" charset="0"/>
                  <a:cs typeface="Arial" panose="020B0604020202020204" pitchFamily="34" charset="0"/>
                </a:rPr>
                <a:t>No pCR</a:t>
              </a:r>
            </a:p>
            <a:p>
              <a:pPr algn="ctr"/>
              <a:r>
                <a:rPr lang="en-GB" sz="1200" dirty="0">
                  <a:latin typeface="Arial" panose="020B0604020202020204" pitchFamily="34" charset="0"/>
                  <a:cs typeface="Arial" panose="020B0604020202020204" pitchFamily="34" charset="0"/>
                </a:rPr>
                <a:t>10 (100%)</a:t>
              </a:r>
            </a:p>
          </p:txBody>
        </p:sp>
        <p:sp>
          <p:nvSpPr>
            <p:cNvPr id="42" name="TextBox 41">
              <a:extLst>
                <a:ext uri="{FF2B5EF4-FFF2-40B4-BE49-F238E27FC236}">
                  <a16:creationId xmlns:a16="http://schemas.microsoft.com/office/drawing/2014/main" id="{1885C5E0-0934-5E90-0F3D-E218AD3AC9EA}"/>
                </a:ext>
              </a:extLst>
            </p:cNvPr>
            <p:cNvSpPr txBox="1"/>
            <p:nvPr/>
          </p:nvSpPr>
          <p:spPr>
            <a:xfrm>
              <a:off x="3206424" y="3820347"/>
              <a:ext cx="806631" cy="461665"/>
            </a:xfrm>
            <a:prstGeom prst="rect">
              <a:avLst/>
            </a:prstGeom>
            <a:noFill/>
          </p:spPr>
          <p:txBody>
            <a:bodyPr wrap="none" rtlCol="0">
              <a:spAutoFit/>
            </a:bodyPr>
            <a:lstStyle/>
            <a:p>
              <a:pPr algn="ctr"/>
              <a:r>
                <a:rPr lang="en-GB" sz="1200" dirty="0">
                  <a:solidFill>
                    <a:schemeClr val="tx2"/>
                  </a:solidFill>
                  <a:latin typeface="Arial" panose="020B0604020202020204" pitchFamily="34" charset="0"/>
                  <a:cs typeface="Arial" panose="020B0604020202020204" pitchFamily="34" charset="0"/>
                </a:rPr>
                <a:t>pCR</a:t>
              </a:r>
            </a:p>
            <a:p>
              <a:pPr algn="ctr"/>
              <a:r>
                <a:rPr lang="en-GB" sz="1200" dirty="0">
                  <a:solidFill>
                    <a:schemeClr val="tx2"/>
                  </a:solidFill>
                  <a:latin typeface="Arial" panose="020B0604020202020204" pitchFamily="34" charset="0"/>
                  <a:cs typeface="Arial" panose="020B0604020202020204" pitchFamily="34" charset="0"/>
                </a:rPr>
                <a:t>21 (70%)</a:t>
              </a:r>
            </a:p>
          </p:txBody>
        </p:sp>
        <p:sp>
          <p:nvSpPr>
            <p:cNvPr id="43" name="TextBox 42">
              <a:extLst>
                <a:ext uri="{FF2B5EF4-FFF2-40B4-BE49-F238E27FC236}">
                  <a16:creationId xmlns:a16="http://schemas.microsoft.com/office/drawing/2014/main" id="{0D095FEE-5B8E-04FE-B7D5-C29139752F21}"/>
                </a:ext>
              </a:extLst>
            </p:cNvPr>
            <p:cNvSpPr txBox="1"/>
            <p:nvPr/>
          </p:nvSpPr>
          <p:spPr>
            <a:xfrm>
              <a:off x="3038177" y="5895594"/>
              <a:ext cx="1071126" cy="307777"/>
            </a:xfrm>
            <a:prstGeom prst="rect">
              <a:avLst/>
            </a:prstGeom>
            <a:noFill/>
          </p:spPr>
          <p:txBody>
            <a:bodyPr wrap="none" rtlCol="0">
              <a:spAutoFit/>
            </a:bodyPr>
            <a:lstStyle/>
            <a:p>
              <a:pPr algn="ctr"/>
              <a:r>
                <a:rPr lang="en-GB" sz="1400" dirty="0" err="1">
                  <a:solidFill>
                    <a:schemeClr val="tx1"/>
                  </a:solidFill>
                  <a:latin typeface="Arial" panose="020B0604020202020204" pitchFamily="34" charset="0"/>
                  <a:cs typeface="Arial" panose="020B0604020202020204" pitchFamily="34" charset="0"/>
                </a:rPr>
                <a:t>pCR</a:t>
              </a:r>
              <a:r>
                <a:rPr lang="en-GB" sz="1400" dirty="0">
                  <a:solidFill>
                    <a:schemeClr val="tx1"/>
                  </a:solidFill>
                  <a:latin typeface="Arial" panose="020B0604020202020204" pitchFamily="34" charset="0"/>
                  <a:cs typeface="Arial" panose="020B0604020202020204" pitchFamily="34" charset="0"/>
                </a:rPr>
                <a:t> status</a:t>
              </a:r>
            </a:p>
          </p:txBody>
        </p:sp>
        <p:sp>
          <p:nvSpPr>
            <p:cNvPr id="44" name="Rectangle 43">
              <a:extLst>
                <a:ext uri="{FF2B5EF4-FFF2-40B4-BE49-F238E27FC236}">
                  <a16:creationId xmlns:a16="http://schemas.microsoft.com/office/drawing/2014/main" id="{5414F573-B4F0-1571-935D-FC387E398177}"/>
                </a:ext>
              </a:extLst>
            </p:cNvPr>
            <p:cNvSpPr/>
            <p:nvPr/>
          </p:nvSpPr>
          <p:spPr>
            <a:xfrm>
              <a:off x="3122470" y="5003477"/>
              <a:ext cx="972000" cy="82570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2"/>
                  </a:solidFill>
                  <a:latin typeface="Arial" panose="020B0604020202020204" pitchFamily="34" charset="0"/>
                  <a:cs typeface="Arial" panose="020B0604020202020204" pitchFamily="34" charset="0"/>
                </a:rPr>
                <a:t>No </a:t>
              </a:r>
              <a:r>
                <a:rPr lang="en-GB" sz="1200" dirty="0" err="1">
                  <a:solidFill>
                    <a:schemeClr val="tx2"/>
                  </a:solidFill>
                  <a:latin typeface="Arial" panose="020B0604020202020204" pitchFamily="34" charset="0"/>
                  <a:cs typeface="Arial" panose="020B0604020202020204" pitchFamily="34" charset="0"/>
                </a:rPr>
                <a:t>pCR</a:t>
              </a:r>
              <a:endParaRPr lang="en-GB" sz="1200" dirty="0">
                <a:solidFill>
                  <a:schemeClr val="tx2"/>
                </a:solidFill>
                <a:latin typeface="Arial" panose="020B0604020202020204" pitchFamily="34" charset="0"/>
                <a:cs typeface="Arial" panose="020B0604020202020204" pitchFamily="34" charset="0"/>
              </a:endParaRPr>
            </a:p>
            <a:p>
              <a:pPr algn="ctr"/>
              <a:r>
                <a:rPr lang="en-GB" sz="1200" dirty="0">
                  <a:solidFill>
                    <a:schemeClr val="tx2"/>
                  </a:solidFill>
                  <a:latin typeface="Arial" panose="020B0604020202020204" pitchFamily="34" charset="0"/>
                  <a:cs typeface="Arial" panose="020B0604020202020204" pitchFamily="34" charset="0"/>
                </a:rPr>
                <a:t>9 (30%)</a:t>
              </a:r>
            </a:p>
          </p:txBody>
        </p:sp>
      </p:grpSp>
      <p:sp>
        <p:nvSpPr>
          <p:cNvPr id="46" name="Rectangle 45">
            <a:extLst>
              <a:ext uri="{FF2B5EF4-FFF2-40B4-BE49-F238E27FC236}">
                <a16:creationId xmlns:a16="http://schemas.microsoft.com/office/drawing/2014/main" id="{B56F89ED-F355-964B-918B-1BBAE699CC99}"/>
              </a:ext>
            </a:extLst>
          </p:cNvPr>
          <p:cNvSpPr/>
          <p:nvPr/>
        </p:nvSpPr>
        <p:spPr>
          <a:xfrm rot="10800000">
            <a:off x="4474569" y="4900290"/>
            <a:ext cx="972000" cy="826687"/>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sp>
        <p:nvSpPr>
          <p:cNvPr id="47" name="Rectangle 46">
            <a:extLst>
              <a:ext uri="{FF2B5EF4-FFF2-40B4-BE49-F238E27FC236}">
                <a16:creationId xmlns:a16="http://schemas.microsoft.com/office/drawing/2014/main" id="{34B35E2D-FA47-7B8A-451F-65672FD00DEE}"/>
              </a:ext>
            </a:extLst>
          </p:cNvPr>
          <p:cNvSpPr/>
          <p:nvPr/>
        </p:nvSpPr>
        <p:spPr>
          <a:xfrm>
            <a:off x="4474568" y="2076584"/>
            <a:ext cx="972000" cy="1044007"/>
          </a:xfrm>
          <a:prstGeom prst="rect">
            <a:avLst/>
          </a:pr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sp>
        <p:nvSpPr>
          <p:cNvPr id="48" name="Rectangle 47">
            <a:extLst>
              <a:ext uri="{FF2B5EF4-FFF2-40B4-BE49-F238E27FC236}">
                <a16:creationId xmlns:a16="http://schemas.microsoft.com/office/drawing/2014/main" id="{5EC6121E-08EA-CF2C-50AB-BBC1C1D9B23C}"/>
              </a:ext>
            </a:extLst>
          </p:cNvPr>
          <p:cNvSpPr/>
          <p:nvPr/>
        </p:nvSpPr>
        <p:spPr>
          <a:xfrm>
            <a:off x="4474568" y="3061160"/>
            <a:ext cx="972000" cy="1839890"/>
          </a:xfrm>
          <a:prstGeom prst="rect">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sp>
        <p:nvSpPr>
          <p:cNvPr id="49" name="TextBox 48">
            <a:extLst>
              <a:ext uri="{FF2B5EF4-FFF2-40B4-BE49-F238E27FC236}">
                <a16:creationId xmlns:a16="http://schemas.microsoft.com/office/drawing/2014/main" id="{481E9F75-31D0-5030-B8ED-6335CADE300D}"/>
              </a:ext>
            </a:extLst>
          </p:cNvPr>
          <p:cNvSpPr txBox="1"/>
          <p:nvPr/>
        </p:nvSpPr>
        <p:spPr>
          <a:xfrm>
            <a:off x="4475261" y="2468799"/>
            <a:ext cx="960519" cy="276999"/>
          </a:xfrm>
          <a:prstGeom prst="rect">
            <a:avLst/>
          </a:prstGeom>
          <a:noFill/>
        </p:spPr>
        <p:txBody>
          <a:bodyPr wrap="none" rtlCol="0">
            <a:spAutoFit/>
          </a:bodyPr>
          <a:lstStyle/>
          <a:p>
            <a:pPr algn="ctr"/>
            <a:r>
              <a:rPr lang="en-GB" sz="1200" dirty="0">
                <a:latin typeface="Arial" panose="020B0604020202020204" pitchFamily="34" charset="0"/>
                <a:cs typeface="Arial" panose="020B0604020202020204" pitchFamily="34" charset="0"/>
              </a:rPr>
              <a:t>No 9 (90%)</a:t>
            </a:r>
          </a:p>
        </p:txBody>
      </p:sp>
      <p:sp>
        <p:nvSpPr>
          <p:cNvPr id="50" name="TextBox 49">
            <a:extLst>
              <a:ext uri="{FF2B5EF4-FFF2-40B4-BE49-F238E27FC236}">
                <a16:creationId xmlns:a16="http://schemas.microsoft.com/office/drawing/2014/main" id="{FB637EC2-F52F-F0C4-F0CB-3AE72D9153F6}"/>
              </a:ext>
            </a:extLst>
          </p:cNvPr>
          <p:cNvSpPr txBox="1"/>
          <p:nvPr/>
        </p:nvSpPr>
        <p:spPr>
          <a:xfrm>
            <a:off x="4460293" y="3829839"/>
            <a:ext cx="1045479" cy="276999"/>
          </a:xfrm>
          <a:prstGeom prst="rect">
            <a:avLst/>
          </a:prstGeom>
          <a:noFill/>
        </p:spPr>
        <p:txBody>
          <a:bodyPr wrap="none" rtlCol="0">
            <a:spAutoFit/>
          </a:bodyPr>
          <a:lstStyle/>
          <a:p>
            <a:pPr algn="ctr"/>
            <a:r>
              <a:rPr lang="en-GB" sz="1200" dirty="0">
                <a:solidFill>
                  <a:schemeClr val="tx2"/>
                </a:solidFill>
                <a:latin typeface="Arial" panose="020B0604020202020204" pitchFamily="34" charset="0"/>
                <a:cs typeface="Arial" panose="020B0604020202020204" pitchFamily="34" charset="0"/>
              </a:rPr>
              <a:t>No 20 (95%)</a:t>
            </a:r>
          </a:p>
        </p:txBody>
      </p:sp>
      <p:sp>
        <p:nvSpPr>
          <p:cNvPr id="51" name="TextBox 50">
            <a:extLst>
              <a:ext uri="{FF2B5EF4-FFF2-40B4-BE49-F238E27FC236}">
                <a16:creationId xmlns:a16="http://schemas.microsoft.com/office/drawing/2014/main" id="{2EEAE334-A263-7193-D11F-68AA8745EFFA}"/>
              </a:ext>
            </a:extLst>
          </p:cNvPr>
          <p:cNvSpPr txBox="1"/>
          <p:nvPr/>
        </p:nvSpPr>
        <p:spPr>
          <a:xfrm>
            <a:off x="4483842" y="5205785"/>
            <a:ext cx="960519" cy="276999"/>
          </a:xfrm>
          <a:prstGeom prst="rect">
            <a:avLst/>
          </a:prstGeom>
          <a:noFill/>
        </p:spPr>
        <p:txBody>
          <a:bodyPr wrap="none" rtlCol="0">
            <a:spAutoFit/>
          </a:bodyPr>
          <a:lstStyle/>
          <a:p>
            <a:pPr algn="ctr"/>
            <a:r>
              <a:rPr lang="en-GB" sz="1200" dirty="0">
                <a:solidFill>
                  <a:schemeClr val="tx2"/>
                </a:solidFill>
                <a:latin typeface="Arial" panose="020B0604020202020204" pitchFamily="34" charset="0"/>
                <a:cs typeface="Arial" panose="020B0604020202020204" pitchFamily="34" charset="0"/>
              </a:rPr>
              <a:t>No 8 (89%)</a:t>
            </a:r>
          </a:p>
        </p:txBody>
      </p:sp>
      <p:sp>
        <p:nvSpPr>
          <p:cNvPr id="52" name="Rectangle 51">
            <a:extLst>
              <a:ext uri="{FF2B5EF4-FFF2-40B4-BE49-F238E27FC236}">
                <a16:creationId xmlns:a16="http://schemas.microsoft.com/office/drawing/2014/main" id="{EAF57A2F-57E2-5574-2475-647688A64CF8}"/>
              </a:ext>
            </a:extLst>
          </p:cNvPr>
          <p:cNvSpPr/>
          <p:nvPr/>
        </p:nvSpPr>
        <p:spPr>
          <a:xfrm>
            <a:off x="4475261" y="1999114"/>
            <a:ext cx="972000" cy="144172"/>
          </a:xfrm>
          <a:prstGeom prst="rect">
            <a:avLst/>
          </a:prstGeom>
          <a:solidFill>
            <a:schemeClr val="accent6">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sp>
        <p:nvSpPr>
          <p:cNvPr id="53" name="Rectangle 52">
            <a:extLst>
              <a:ext uri="{FF2B5EF4-FFF2-40B4-BE49-F238E27FC236}">
                <a16:creationId xmlns:a16="http://schemas.microsoft.com/office/drawing/2014/main" id="{55C5BD46-D232-F8B1-8001-14468083EB93}"/>
              </a:ext>
            </a:extLst>
          </p:cNvPr>
          <p:cNvSpPr/>
          <p:nvPr/>
        </p:nvSpPr>
        <p:spPr>
          <a:xfrm>
            <a:off x="4478100" y="3037244"/>
            <a:ext cx="972000" cy="144172"/>
          </a:xfrm>
          <a:prstGeom prst="rect">
            <a:avLst/>
          </a:prstGeom>
          <a:solidFill>
            <a:schemeClr val="accent2">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sp>
        <p:nvSpPr>
          <p:cNvPr id="54" name="TextBox 53">
            <a:extLst>
              <a:ext uri="{FF2B5EF4-FFF2-40B4-BE49-F238E27FC236}">
                <a16:creationId xmlns:a16="http://schemas.microsoft.com/office/drawing/2014/main" id="{F8FA1C81-2F88-DB8F-0FCB-DC2B638DFF89}"/>
              </a:ext>
            </a:extLst>
          </p:cNvPr>
          <p:cNvSpPr txBox="1"/>
          <p:nvPr/>
        </p:nvSpPr>
        <p:spPr>
          <a:xfrm>
            <a:off x="4457392" y="1940697"/>
            <a:ext cx="1029449" cy="276999"/>
          </a:xfrm>
          <a:prstGeom prst="rect">
            <a:avLst/>
          </a:prstGeom>
          <a:noFill/>
        </p:spPr>
        <p:txBody>
          <a:bodyPr wrap="none" rtlCol="0">
            <a:spAutoFit/>
          </a:bodyPr>
          <a:lstStyle/>
          <a:p>
            <a:pPr algn="ctr"/>
            <a:r>
              <a:rPr lang="en-GB" sz="1200" dirty="0">
                <a:solidFill>
                  <a:schemeClr val="tx1"/>
                </a:solidFill>
                <a:latin typeface="Arial" panose="020B0604020202020204" pitchFamily="34" charset="0"/>
                <a:cs typeface="Arial" panose="020B0604020202020204" pitchFamily="34" charset="0"/>
              </a:rPr>
              <a:t>Yes 1 (10%)</a:t>
            </a:r>
          </a:p>
        </p:txBody>
      </p:sp>
      <p:sp>
        <p:nvSpPr>
          <p:cNvPr id="55" name="TextBox 54">
            <a:extLst>
              <a:ext uri="{FF2B5EF4-FFF2-40B4-BE49-F238E27FC236}">
                <a16:creationId xmlns:a16="http://schemas.microsoft.com/office/drawing/2014/main" id="{FCAFCD05-D42B-60E2-BFC8-F5375A80255E}"/>
              </a:ext>
            </a:extLst>
          </p:cNvPr>
          <p:cNvSpPr txBox="1"/>
          <p:nvPr/>
        </p:nvSpPr>
        <p:spPr>
          <a:xfrm>
            <a:off x="4489150" y="2977333"/>
            <a:ext cx="944489" cy="276999"/>
          </a:xfrm>
          <a:prstGeom prst="rect">
            <a:avLst/>
          </a:prstGeom>
          <a:noFill/>
        </p:spPr>
        <p:txBody>
          <a:bodyPr wrap="none" rtlCol="0">
            <a:spAutoFit/>
          </a:bodyPr>
          <a:lstStyle/>
          <a:p>
            <a:pPr algn="ctr"/>
            <a:r>
              <a:rPr lang="en-GB" sz="1200" dirty="0">
                <a:solidFill>
                  <a:schemeClr val="tx2"/>
                </a:solidFill>
                <a:latin typeface="Arial" panose="020B0604020202020204" pitchFamily="34" charset="0"/>
                <a:cs typeface="Arial" panose="020B0604020202020204" pitchFamily="34" charset="0"/>
              </a:rPr>
              <a:t>Yes 1 (5%)</a:t>
            </a:r>
          </a:p>
        </p:txBody>
      </p:sp>
      <p:sp>
        <p:nvSpPr>
          <p:cNvPr id="57" name="Rectangle 56">
            <a:extLst>
              <a:ext uri="{FF2B5EF4-FFF2-40B4-BE49-F238E27FC236}">
                <a16:creationId xmlns:a16="http://schemas.microsoft.com/office/drawing/2014/main" id="{DCD6DE3D-6157-03C5-CB0F-6555391F2A4F}"/>
              </a:ext>
            </a:extLst>
          </p:cNvPr>
          <p:cNvSpPr/>
          <p:nvPr/>
        </p:nvSpPr>
        <p:spPr>
          <a:xfrm>
            <a:off x="4474568" y="4895924"/>
            <a:ext cx="972000" cy="144172"/>
          </a:xfrm>
          <a:prstGeom prst="rect">
            <a:avLst/>
          </a:pr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sp>
        <p:nvSpPr>
          <p:cNvPr id="58" name="Freeform 21">
            <a:extLst>
              <a:ext uri="{FF2B5EF4-FFF2-40B4-BE49-F238E27FC236}">
                <a16:creationId xmlns:a16="http://schemas.microsoft.com/office/drawing/2014/main" id="{38275B36-BEF3-E611-2202-4C26B7263257}"/>
              </a:ext>
            </a:extLst>
          </p:cNvPr>
          <p:cNvSpPr>
            <a:spLocks/>
          </p:cNvSpPr>
          <p:nvPr/>
        </p:nvSpPr>
        <p:spPr bwMode="auto">
          <a:xfrm>
            <a:off x="767546" y="2040236"/>
            <a:ext cx="4967202" cy="3672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grpSp>
        <p:nvGrpSpPr>
          <p:cNvPr id="59" name="Group 58">
            <a:extLst>
              <a:ext uri="{FF2B5EF4-FFF2-40B4-BE49-F238E27FC236}">
                <a16:creationId xmlns:a16="http://schemas.microsoft.com/office/drawing/2014/main" id="{7FA71489-7281-182F-31B8-12085C1218F6}"/>
              </a:ext>
            </a:extLst>
          </p:cNvPr>
          <p:cNvGrpSpPr/>
          <p:nvPr/>
        </p:nvGrpSpPr>
        <p:grpSpPr>
          <a:xfrm>
            <a:off x="5989428" y="1913915"/>
            <a:ext cx="652585" cy="3954890"/>
            <a:chOff x="1199548" y="1312158"/>
            <a:chExt cx="652585" cy="2765737"/>
          </a:xfrm>
        </p:grpSpPr>
        <p:sp>
          <p:nvSpPr>
            <p:cNvPr id="60" name="Line 6">
              <a:extLst>
                <a:ext uri="{FF2B5EF4-FFF2-40B4-BE49-F238E27FC236}">
                  <a16:creationId xmlns:a16="http://schemas.microsoft.com/office/drawing/2014/main" id="{21B53EF1-45F7-B4FE-00AD-906ACBBB234A}"/>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61" name="Line 7">
              <a:extLst>
                <a:ext uri="{FF2B5EF4-FFF2-40B4-BE49-F238E27FC236}">
                  <a16:creationId xmlns:a16="http://schemas.microsoft.com/office/drawing/2014/main" id="{55440791-CCA6-E801-D154-2AE3CAB2F8B5}"/>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62" name="Line 8">
              <a:extLst>
                <a:ext uri="{FF2B5EF4-FFF2-40B4-BE49-F238E27FC236}">
                  <a16:creationId xmlns:a16="http://schemas.microsoft.com/office/drawing/2014/main" id="{151D5F3F-717E-359A-BCA9-46E631444711}"/>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63" name="Line 9">
              <a:extLst>
                <a:ext uri="{FF2B5EF4-FFF2-40B4-BE49-F238E27FC236}">
                  <a16:creationId xmlns:a16="http://schemas.microsoft.com/office/drawing/2014/main" id="{86405591-FB66-9063-FDCC-87EB390C4CDA}"/>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64" name="Line 10">
              <a:extLst>
                <a:ext uri="{FF2B5EF4-FFF2-40B4-BE49-F238E27FC236}">
                  <a16:creationId xmlns:a16="http://schemas.microsoft.com/office/drawing/2014/main" id="{1ADB7211-BE5D-A4A4-9F00-03FF4A86916D}"/>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65" name="Line 11">
              <a:extLst>
                <a:ext uri="{FF2B5EF4-FFF2-40B4-BE49-F238E27FC236}">
                  <a16:creationId xmlns:a16="http://schemas.microsoft.com/office/drawing/2014/main" id="{B7E1EA01-6B81-2660-6BE4-EB951A8A4F05}"/>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66" name="TextBox 65">
              <a:extLst>
                <a:ext uri="{FF2B5EF4-FFF2-40B4-BE49-F238E27FC236}">
                  <a16:creationId xmlns:a16="http://schemas.microsoft.com/office/drawing/2014/main" id="{8E565981-8343-CCEC-FCDE-9831EDE23678}"/>
                </a:ext>
              </a:extLst>
            </p:cNvPr>
            <p:cNvSpPr txBox="1"/>
            <p:nvPr/>
          </p:nvSpPr>
          <p:spPr>
            <a:xfrm rot="16200000">
              <a:off x="971620" y="2569414"/>
              <a:ext cx="763634" cy="307777"/>
            </a:xfrm>
            <a:prstGeom prst="rect">
              <a:avLst/>
            </a:prstGeom>
            <a:noFill/>
          </p:spPr>
          <p:txBody>
            <a:bodyPr wrap="none" rtlCol="0">
              <a:spAutoFit/>
            </a:bodyPr>
            <a:lstStyle/>
            <a:p>
              <a:pPr algn="ctr" fontAlgn="base">
                <a:spcBef>
                  <a:spcPct val="0"/>
                </a:spcBef>
                <a:spcAft>
                  <a:spcPct val="0"/>
                </a:spcAft>
              </a:pPr>
              <a:r>
                <a:rPr lang="en-GB" sz="1400" dirty="0">
                  <a:solidFill>
                    <a:srgbClr val="000000"/>
                  </a:solidFill>
                  <a:latin typeface="Arial" panose="020B0604020202020204" pitchFamily="34" charset="0"/>
                  <a:cs typeface="Arial" panose="020B0604020202020204" pitchFamily="34" charset="0"/>
                </a:rPr>
                <a:t>Patients, %</a:t>
              </a:r>
            </a:p>
          </p:txBody>
        </p:sp>
        <p:sp>
          <p:nvSpPr>
            <p:cNvPr id="67" name="TextBox 66">
              <a:extLst>
                <a:ext uri="{FF2B5EF4-FFF2-40B4-BE49-F238E27FC236}">
                  <a16:creationId xmlns:a16="http://schemas.microsoft.com/office/drawing/2014/main" id="{E4DED8D7-07CD-8A7C-40A7-2221FBBC31E4}"/>
                </a:ext>
              </a:extLst>
            </p:cNvPr>
            <p:cNvSpPr txBox="1"/>
            <p:nvPr/>
          </p:nvSpPr>
          <p:spPr>
            <a:xfrm>
              <a:off x="1347962" y="1312158"/>
              <a:ext cx="482824" cy="215235"/>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100</a:t>
              </a:r>
            </a:p>
          </p:txBody>
        </p:sp>
        <p:sp>
          <p:nvSpPr>
            <p:cNvPr id="68" name="TextBox 67">
              <a:extLst>
                <a:ext uri="{FF2B5EF4-FFF2-40B4-BE49-F238E27FC236}">
                  <a16:creationId xmlns:a16="http://schemas.microsoft.com/office/drawing/2014/main" id="{A05AC16B-760F-CC0B-2A0E-BEE2E95FC7D8}"/>
                </a:ext>
              </a:extLst>
            </p:cNvPr>
            <p:cNvSpPr txBox="1"/>
            <p:nvPr/>
          </p:nvSpPr>
          <p:spPr>
            <a:xfrm>
              <a:off x="1447353" y="1836297"/>
              <a:ext cx="383438" cy="215235"/>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80</a:t>
              </a:r>
            </a:p>
          </p:txBody>
        </p:sp>
        <p:sp>
          <p:nvSpPr>
            <p:cNvPr id="69" name="TextBox 68">
              <a:extLst>
                <a:ext uri="{FF2B5EF4-FFF2-40B4-BE49-F238E27FC236}">
                  <a16:creationId xmlns:a16="http://schemas.microsoft.com/office/drawing/2014/main" id="{AFDF1C19-22AB-89A4-87DB-0AF9F1221C1A}"/>
                </a:ext>
              </a:extLst>
            </p:cNvPr>
            <p:cNvSpPr txBox="1"/>
            <p:nvPr/>
          </p:nvSpPr>
          <p:spPr>
            <a:xfrm>
              <a:off x="1447353" y="2334827"/>
              <a:ext cx="383438" cy="215235"/>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60</a:t>
              </a:r>
            </a:p>
          </p:txBody>
        </p:sp>
        <p:sp>
          <p:nvSpPr>
            <p:cNvPr id="70" name="TextBox 69">
              <a:extLst>
                <a:ext uri="{FF2B5EF4-FFF2-40B4-BE49-F238E27FC236}">
                  <a16:creationId xmlns:a16="http://schemas.microsoft.com/office/drawing/2014/main" id="{3B1FFF76-BAC5-21E3-FB4A-787327ED590E}"/>
                </a:ext>
              </a:extLst>
            </p:cNvPr>
            <p:cNvSpPr txBox="1"/>
            <p:nvPr/>
          </p:nvSpPr>
          <p:spPr>
            <a:xfrm>
              <a:off x="1447353" y="2849480"/>
              <a:ext cx="383438" cy="215235"/>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40</a:t>
              </a:r>
            </a:p>
          </p:txBody>
        </p:sp>
        <p:sp>
          <p:nvSpPr>
            <p:cNvPr id="71" name="TextBox 70">
              <a:extLst>
                <a:ext uri="{FF2B5EF4-FFF2-40B4-BE49-F238E27FC236}">
                  <a16:creationId xmlns:a16="http://schemas.microsoft.com/office/drawing/2014/main" id="{AE9E43B6-01EA-E6C0-6AD9-83973299877D}"/>
                </a:ext>
              </a:extLst>
            </p:cNvPr>
            <p:cNvSpPr txBox="1"/>
            <p:nvPr/>
          </p:nvSpPr>
          <p:spPr>
            <a:xfrm>
              <a:off x="1447353" y="3353384"/>
              <a:ext cx="383438" cy="215235"/>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20</a:t>
              </a:r>
            </a:p>
          </p:txBody>
        </p:sp>
        <p:sp>
          <p:nvSpPr>
            <p:cNvPr id="72" name="TextBox 71">
              <a:extLst>
                <a:ext uri="{FF2B5EF4-FFF2-40B4-BE49-F238E27FC236}">
                  <a16:creationId xmlns:a16="http://schemas.microsoft.com/office/drawing/2014/main" id="{95FCAFEC-8E16-949A-4E11-B8A32FD7F3A5}"/>
                </a:ext>
              </a:extLst>
            </p:cNvPr>
            <p:cNvSpPr txBox="1"/>
            <p:nvPr/>
          </p:nvSpPr>
          <p:spPr>
            <a:xfrm>
              <a:off x="1546747" y="3862660"/>
              <a:ext cx="284052" cy="215235"/>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0</a:t>
              </a:r>
            </a:p>
          </p:txBody>
        </p:sp>
      </p:grpSp>
      <p:sp>
        <p:nvSpPr>
          <p:cNvPr id="73" name="TextBox 72">
            <a:extLst>
              <a:ext uri="{FF2B5EF4-FFF2-40B4-BE49-F238E27FC236}">
                <a16:creationId xmlns:a16="http://schemas.microsoft.com/office/drawing/2014/main" id="{B5B22A81-6BD7-1AA7-4BD0-F2BACEFBC28A}"/>
              </a:ext>
            </a:extLst>
          </p:cNvPr>
          <p:cNvSpPr txBox="1"/>
          <p:nvPr/>
        </p:nvSpPr>
        <p:spPr>
          <a:xfrm>
            <a:off x="6591393" y="5788645"/>
            <a:ext cx="1529585" cy="523220"/>
          </a:xfrm>
          <a:prstGeom prst="rect">
            <a:avLst/>
          </a:prstGeom>
          <a:noFill/>
        </p:spPr>
        <p:txBody>
          <a:bodyPr wrap="none" rtlCol="0">
            <a:spAutoFit/>
          </a:bodyPr>
          <a:lstStyle/>
          <a:p>
            <a:pPr algn="ctr"/>
            <a:r>
              <a:rPr lang="en-GB" sz="1400" dirty="0">
                <a:solidFill>
                  <a:schemeClr val="tx1"/>
                </a:solidFill>
                <a:latin typeface="Arial" panose="020B0604020202020204" pitchFamily="34" charset="0"/>
                <a:cs typeface="Arial" panose="020B0604020202020204" pitchFamily="34" charset="0"/>
              </a:rPr>
              <a:t>ctDNA clearance</a:t>
            </a:r>
            <a:br>
              <a:rPr lang="en-GB" sz="1400" dirty="0">
                <a:solidFill>
                  <a:schemeClr val="tx1"/>
                </a:solidFill>
                <a:latin typeface="Arial" panose="020B0604020202020204" pitchFamily="34" charset="0"/>
                <a:cs typeface="Arial" panose="020B0604020202020204" pitchFamily="34" charset="0"/>
              </a:rPr>
            </a:br>
            <a:r>
              <a:rPr lang="en-GB" sz="1400" dirty="0">
                <a:solidFill>
                  <a:schemeClr val="tx1"/>
                </a:solidFill>
                <a:latin typeface="Arial" panose="020B0604020202020204" pitchFamily="34" charset="0"/>
                <a:cs typeface="Arial" panose="020B0604020202020204" pitchFamily="34" charset="0"/>
              </a:rPr>
              <a:t>before surgery</a:t>
            </a:r>
          </a:p>
        </p:txBody>
      </p:sp>
      <p:sp>
        <p:nvSpPr>
          <p:cNvPr id="74" name="TextBox 73">
            <a:extLst>
              <a:ext uri="{FF2B5EF4-FFF2-40B4-BE49-F238E27FC236}">
                <a16:creationId xmlns:a16="http://schemas.microsoft.com/office/drawing/2014/main" id="{3D9BB0E3-9238-7C24-B718-42632BA3AE5F}"/>
              </a:ext>
            </a:extLst>
          </p:cNvPr>
          <p:cNvSpPr txBox="1"/>
          <p:nvPr/>
        </p:nvSpPr>
        <p:spPr>
          <a:xfrm>
            <a:off x="9911866" y="5788645"/>
            <a:ext cx="1866216" cy="738664"/>
          </a:xfrm>
          <a:prstGeom prst="rect">
            <a:avLst/>
          </a:prstGeom>
          <a:noFill/>
        </p:spPr>
        <p:txBody>
          <a:bodyPr wrap="none" rtlCol="0">
            <a:spAutoFit/>
          </a:bodyPr>
          <a:lstStyle/>
          <a:p>
            <a:pPr algn="ctr"/>
            <a:r>
              <a:rPr lang="en-GB" sz="1400" dirty="0">
                <a:solidFill>
                  <a:schemeClr val="tx1"/>
                </a:solidFill>
                <a:latin typeface="Arial" panose="020B0604020202020204" pitchFamily="34" charset="0"/>
                <a:cs typeface="Arial" panose="020B0604020202020204" pitchFamily="34" charset="0"/>
              </a:rPr>
              <a:t>MRD-positive before </a:t>
            </a:r>
          </a:p>
          <a:p>
            <a:pPr algn="ctr"/>
            <a:r>
              <a:rPr lang="en-GB" sz="1400" dirty="0">
                <a:solidFill>
                  <a:schemeClr val="tx1"/>
                </a:solidFill>
                <a:latin typeface="Arial" panose="020B0604020202020204" pitchFamily="34" charset="0"/>
                <a:cs typeface="Arial" panose="020B0604020202020204" pitchFamily="34" charset="0"/>
              </a:rPr>
              <a:t>or during the </a:t>
            </a:r>
          </a:p>
          <a:p>
            <a:pPr algn="ctr"/>
            <a:r>
              <a:rPr lang="en-GB" sz="1400" dirty="0">
                <a:solidFill>
                  <a:schemeClr val="tx1"/>
                </a:solidFill>
                <a:latin typeface="Arial" panose="020B0604020202020204" pitchFamily="34" charset="0"/>
                <a:cs typeface="Arial" panose="020B0604020202020204" pitchFamily="34" charset="0"/>
              </a:rPr>
              <a:t>adjuvant period</a:t>
            </a:r>
          </a:p>
        </p:txBody>
      </p:sp>
      <p:sp>
        <p:nvSpPr>
          <p:cNvPr id="75" name="Rectangle 74">
            <a:extLst>
              <a:ext uri="{FF2B5EF4-FFF2-40B4-BE49-F238E27FC236}">
                <a16:creationId xmlns:a16="http://schemas.microsoft.com/office/drawing/2014/main" id="{433C41B4-2FB8-9BE5-DD41-C3CA9E6ED009}"/>
              </a:ext>
            </a:extLst>
          </p:cNvPr>
          <p:cNvSpPr/>
          <p:nvPr/>
        </p:nvSpPr>
        <p:spPr>
          <a:xfrm>
            <a:off x="6870185" y="2031177"/>
            <a:ext cx="972000" cy="2037256"/>
          </a:xfrm>
          <a:prstGeom prst="rect">
            <a:avLst/>
          </a:prstGeom>
          <a:solidFill>
            <a:schemeClr val="bg1">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sp>
        <p:nvSpPr>
          <p:cNvPr id="76" name="Rectangle 75">
            <a:extLst>
              <a:ext uri="{FF2B5EF4-FFF2-40B4-BE49-F238E27FC236}">
                <a16:creationId xmlns:a16="http://schemas.microsoft.com/office/drawing/2014/main" id="{4389AE02-3BF1-828D-9256-9A49EDFEF115}"/>
              </a:ext>
            </a:extLst>
          </p:cNvPr>
          <p:cNvSpPr/>
          <p:nvPr/>
        </p:nvSpPr>
        <p:spPr>
          <a:xfrm rot="10800000">
            <a:off x="6870186" y="4020441"/>
            <a:ext cx="972000" cy="1692000"/>
          </a:xfrm>
          <a:prstGeom prst="rect">
            <a:avLst/>
          </a:prstGeom>
          <a:solidFill>
            <a:schemeClr val="accent5">
              <a:lumMod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sp>
        <p:nvSpPr>
          <p:cNvPr id="77" name="TextBox 76">
            <a:extLst>
              <a:ext uri="{FF2B5EF4-FFF2-40B4-BE49-F238E27FC236}">
                <a16:creationId xmlns:a16="http://schemas.microsoft.com/office/drawing/2014/main" id="{3ACDCFA0-042D-C3DD-1273-57E0F4FB338E}"/>
              </a:ext>
            </a:extLst>
          </p:cNvPr>
          <p:cNvSpPr txBox="1"/>
          <p:nvPr/>
        </p:nvSpPr>
        <p:spPr>
          <a:xfrm>
            <a:off x="6845157" y="2904417"/>
            <a:ext cx="1045479" cy="276999"/>
          </a:xfrm>
          <a:prstGeom prst="rect">
            <a:avLst/>
          </a:prstGeom>
          <a:noFill/>
        </p:spPr>
        <p:txBody>
          <a:bodyPr wrap="none" rtlCol="0">
            <a:spAutoFit/>
          </a:bodyPr>
          <a:lstStyle/>
          <a:p>
            <a:pPr algn="ctr"/>
            <a:r>
              <a:rPr lang="en-GB" sz="1200" dirty="0">
                <a:solidFill>
                  <a:schemeClr val="tx1"/>
                </a:solidFill>
                <a:latin typeface="Arial" panose="020B0604020202020204" pitchFamily="34" charset="0"/>
                <a:cs typeface="Arial" panose="020B0604020202020204" pitchFamily="34" charset="0"/>
              </a:rPr>
              <a:t>No 20 (54%)</a:t>
            </a:r>
          </a:p>
        </p:txBody>
      </p:sp>
      <p:sp>
        <p:nvSpPr>
          <p:cNvPr id="78" name="TextBox 77">
            <a:extLst>
              <a:ext uri="{FF2B5EF4-FFF2-40B4-BE49-F238E27FC236}">
                <a16:creationId xmlns:a16="http://schemas.microsoft.com/office/drawing/2014/main" id="{E877D764-0CC4-12F5-4567-E63A25E5BC05}"/>
              </a:ext>
            </a:extLst>
          </p:cNvPr>
          <p:cNvSpPr txBox="1"/>
          <p:nvPr/>
        </p:nvSpPr>
        <p:spPr>
          <a:xfrm>
            <a:off x="6810692" y="4465382"/>
            <a:ext cx="1114408" cy="276999"/>
          </a:xfrm>
          <a:prstGeom prst="rect">
            <a:avLst/>
          </a:prstGeom>
          <a:noFill/>
        </p:spPr>
        <p:txBody>
          <a:bodyPr wrap="none" rtlCol="0">
            <a:spAutoFit/>
          </a:bodyPr>
          <a:lstStyle/>
          <a:p>
            <a:pPr algn="ctr"/>
            <a:r>
              <a:rPr lang="en-GB" sz="1200" dirty="0">
                <a:solidFill>
                  <a:schemeClr val="tx2"/>
                </a:solidFill>
                <a:latin typeface="Arial" panose="020B0604020202020204" pitchFamily="34" charset="0"/>
                <a:cs typeface="Arial" panose="020B0604020202020204" pitchFamily="34" charset="0"/>
              </a:rPr>
              <a:t>Yes 17 (46%)</a:t>
            </a:r>
          </a:p>
        </p:txBody>
      </p:sp>
      <p:sp>
        <p:nvSpPr>
          <p:cNvPr id="84" name="Rectangle 83">
            <a:extLst>
              <a:ext uri="{FF2B5EF4-FFF2-40B4-BE49-F238E27FC236}">
                <a16:creationId xmlns:a16="http://schemas.microsoft.com/office/drawing/2014/main" id="{3EBFD3C4-96EF-2DA8-E959-F11EACF5CC60}"/>
              </a:ext>
            </a:extLst>
          </p:cNvPr>
          <p:cNvSpPr/>
          <p:nvPr/>
        </p:nvSpPr>
        <p:spPr>
          <a:xfrm>
            <a:off x="8634047" y="2071200"/>
            <a:ext cx="972000" cy="1945818"/>
          </a:xfrm>
          <a:prstGeom prst="rect">
            <a:avLst/>
          </a:prstGeom>
          <a:solidFill>
            <a:schemeClr val="bg1">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sp>
        <p:nvSpPr>
          <p:cNvPr id="85" name="TextBox 84">
            <a:extLst>
              <a:ext uri="{FF2B5EF4-FFF2-40B4-BE49-F238E27FC236}">
                <a16:creationId xmlns:a16="http://schemas.microsoft.com/office/drawing/2014/main" id="{875257DC-CE0C-2700-4DE3-9AFEDF0CEF48}"/>
              </a:ext>
            </a:extLst>
          </p:cNvPr>
          <p:cNvSpPr txBox="1"/>
          <p:nvPr/>
        </p:nvSpPr>
        <p:spPr>
          <a:xfrm>
            <a:off x="8719065" y="2830327"/>
            <a:ext cx="806631" cy="461665"/>
          </a:xfrm>
          <a:prstGeom prst="rect">
            <a:avLst/>
          </a:prstGeom>
          <a:noFill/>
        </p:spPr>
        <p:txBody>
          <a:bodyPr wrap="none" rtlCol="0">
            <a:spAutoFit/>
          </a:bodyPr>
          <a:lstStyle/>
          <a:p>
            <a:pPr algn="ctr"/>
            <a:r>
              <a:rPr lang="en-GB" sz="1200" dirty="0">
                <a:latin typeface="Arial" panose="020B0604020202020204" pitchFamily="34" charset="0"/>
                <a:cs typeface="Arial" panose="020B0604020202020204" pitchFamily="34" charset="0"/>
              </a:rPr>
              <a:t>No pCR</a:t>
            </a:r>
          </a:p>
          <a:p>
            <a:pPr algn="ctr"/>
            <a:r>
              <a:rPr lang="en-GB" sz="1200" dirty="0">
                <a:latin typeface="Arial" panose="020B0604020202020204" pitchFamily="34" charset="0"/>
                <a:cs typeface="Arial" panose="020B0604020202020204" pitchFamily="34" charset="0"/>
              </a:rPr>
              <a:t>19 (95%)</a:t>
            </a:r>
          </a:p>
        </p:txBody>
      </p:sp>
      <p:sp>
        <p:nvSpPr>
          <p:cNvPr id="86" name="TextBox 85">
            <a:extLst>
              <a:ext uri="{FF2B5EF4-FFF2-40B4-BE49-F238E27FC236}">
                <a16:creationId xmlns:a16="http://schemas.microsoft.com/office/drawing/2014/main" id="{54621077-AED3-B419-A001-D886A2F03C77}"/>
              </a:ext>
            </a:extLst>
          </p:cNvPr>
          <p:cNvSpPr txBox="1"/>
          <p:nvPr/>
        </p:nvSpPr>
        <p:spPr>
          <a:xfrm>
            <a:off x="8566269" y="5788645"/>
            <a:ext cx="1071126" cy="307777"/>
          </a:xfrm>
          <a:prstGeom prst="rect">
            <a:avLst/>
          </a:prstGeom>
          <a:noFill/>
        </p:spPr>
        <p:txBody>
          <a:bodyPr wrap="none" rtlCol="0">
            <a:spAutoFit/>
          </a:bodyPr>
          <a:lstStyle/>
          <a:p>
            <a:pPr algn="ctr"/>
            <a:r>
              <a:rPr lang="en-GB" sz="1400" dirty="0" err="1">
                <a:solidFill>
                  <a:schemeClr val="tx1"/>
                </a:solidFill>
                <a:latin typeface="Arial" panose="020B0604020202020204" pitchFamily="34" charset="0"/>
                <a:cs typeface="Arial" panose="020B0604020202020204" pitchFamily="34" charset="0"/>
              </a:rPr>
              <a:t>pCR</a:t>
            </a:r>
            <a:r>
              <a:rPr lang="en-GB" sz="1400" dirty="0">
                <a:solidFill>
                  <a:schemeClr val="tx1"/>
                </a:solidFill>
                <a:latin typeface="Arial" panose="020B0604020202020204" pitchFamily="34" charset="0"/>
                <a:cs typeface="Arial" panose="020B0604020202020204" pitchFamily="34" charset="0"/>
              </a:rPr>
              <a:t> status</a:t>
            </a:r>
          </a:p>
        </p:txBody>
      </p:sp>
      <p:sp>
        <p:nvSpPr>
          <p:cNvPr id="87" name="Rectangle 86">
            <a:extLst>
              <a:ext uri="{FF2B5EF4-FFF2-40B4-BE49-F238E27FC236}">
                <a16:creationId xmlns:a16="http://schemas.microsoft.com/office/drawing/2014/main" id="{6CE00AB3-4735-E4AB-1F26-C68B1867F715}"/>
              </a:ext>
            </a:extLst>
          </p:cNvPr>
          <p:cNvSpPr/>
          <p:nvPr/>
        </p:nvSpPr>
        <p:spPr>
          <a:xfrm>
            <a:off x="8634047" y="4241769"/>
            <a:ext cx="972000" cy="1476000"/>
          </a:xfrm>
          <a:prstGeom prst="rect">
            <a:avLst/>
          </a:prstGeom>
          <a:solidFill>
            <a:schemeClr val="bg1">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2"/>
                </a:solidFill>
                <a:latin typeface="Arial" panose="020B0604020202020204" pitchFamily="34" charset="0"/>
                <a:cs typeface="Arial" panose="020B0604020202020204" pitchFamily="34" charset="0"/>
              </a:rPr>
              <a:t>No pCR</a:t>
            </a:r>
          </a:p>
          <a:p>
            <a:pPr algn="ctr"/>
            <a:r>
              <a:rPr lang="en-GB" sz="1200" dirty="0">
                <a:solidFill>
                  <a:schemeClr val="tx2"/>
                </a:solidFill>
                <a:latin typeface="Arial" panose="020B0604020202020204" pitchFamily="34" charset="0"/>
                <a:cs typeface="Arial" panose="020B0604020202020204" pitchFamily="34" charset="0"/>
              </a:rPr>
              <a:t>14 (82%)</a:t>
            </a:r>
          </a:p>
        </p:txBody>
      </p:sp>
      <p:sp>
        <p:nvSpPr>
          <p:cNvPr id="89" name="Freeform 21">
            <a:extLst>
              <a:ext uri="{FF2B5EF4-FFF2-40B4-BE49-F238E27FC236}">
                <a16:creationId xmlns:a16="http://schemas.microsoft.com/office/drawing/2014/main" id="{2F1C8325-80F7-F054-0462-23EAD62DD690}"/>
              </a:ext>
            </a:extLst>
          </p:cNvPr>
          <p:cNvSpPr>
            <a:spLocks/>
          </p:cNvSpPr>
          <p:nvPr/>
        </p:nvSpPr>
        <p:spPr bwMode="auto">
          <a:xfrm>
            <a:off x="6645597" y="2040236"/>
            <a:ext cx="4967202" cy="3672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91" name="Rectangle 90">
            <a:extLst>
              <a:ext uri="{FF2B5EF4-FFF2-40B4-BE49-F238E27FC236}">
                <a16:creationId xmlns:a16="http://schemas.microsoft.com/office/drawing/2014/main" id="{5A46FF0A-7761-F6B2-98CA-BA4FABBC1877}"/>
              </a:ext>
            </a:extLst>
          </p:cNvPr>
          <p:cNvSpPr/>
          <p:nvPr/>
        </p:nvSpPr>
        <p:spPr>
          <a:xfrm>
            <a:off x="8633751" y="2032577"/>
            <a:ext cx="972000" cy="144172"/>
          </a:xfrm>
          <a:prstGeom prst="rect">
            <a:avLst/>
          </a:prstGeom>
          <a:solidFill>
            <a:schemeClr val="bg1">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sp>
        <p:nvSpPr>
          <p:cNvPr id="92" name="Rectangle 91">
            <a:extLst>
              <a:ext uri="{FF2B5EF4-FFF2-40B4-BE49-F238E27FC236}">
                <a16:creationId xmlns:a16="http://schemas.microsoft.com/office/drawing/2014/main" id="{825638C2-B1CE-8590-F2B2-12A72ED1B33B}"/>
              </a:ext>
            </a:extLst>
          </p:cNvPr>
          <p:cNvSpPr/>
          <p:nvPr/>
        </p:nvSpPr>
        <p:spPr>
          <a:xfrm>
            <a:off x="8634046" y="4019761"/>
            <a:ext cx="972000" cy="32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200" dirty="0">
              <a:latin typeface="Arial" panose="020B0604020202020204" pitchFamily="34" charset="0"/>
              <a:cs typeface="Arial" panose="020B0604020202020204" pitchFamily="34" charset="0"/>
            </a:endParaRPr>
          </a:p>
        </p:txBody>
      </p:sp>
      <p:sp>
        <p:nvSpPr>
          <p:cNvPr id="93" name="TextBox 92">
            <a:extLst>
              <a:ext uri="{FF2B5EF4-FFF2-40B4-BE49-F238E27FC236}">
                <a16:creationId xmlns:a16="http://schemas.microsoft.com/office/drawing/2014/main" id="{A31D10AE-BF71-0221-2A8B-7F1B17D40D3C}"/>
              </a:ext>
            </a:extLst>
          </p:cNvPr>
          <p:cNvSpPr txBox="1"/>
          <p:nvPr/>
        </p:nvSpPr>
        <p:spPr>
          <a:xfrm>
            <a:off x="8586817" y="4054279"/>
            <a:ext cx="1071127" cy="276999"/>
          </a:xfrm>
          <a:prstGeom prst="rect">
            <a:avLst/>
          </a:prstGeom>
          <a:noFill/>
        </p:spPr>
        <p:txBody>
          <a:bodyPr wrap="none" rtlCol="0">
            <a:spAutoFit/>
          </a:bodyPr>
          <a:lstStyle/>
          <a:p>
            <a:pPr algn="ctr"/>
            <a:r>
              <a:rPr lang="en-GB" sz="1200" dirty="0">
                <a:solidFill>
                  <a:schemeClr val="tx2"/>
                </a:solidFill>
                <a:latin typeface="Arial" panose="020B0604020202020204" pitchFamily="34" charset="0"/>
                <a:cs typeface="Arial" panose="020B0604020202020204" pitchFamily="34" charset="0"/>
              </a:rPr>
              <a:t>pCR 3 (18%)</a:t>
            </a:r>
          </a:p>
        </p:txBody>
      </p:sp>
      <p:sp>
        <p:nvSpPr>
          <p:cNvPr id="99" name="Rectangle 98">
            <a:extLst>
              <a:ext uri="{FF2B5EF4-FFF2-40B4-BE49-F238E27FC236}">
                <a16:creationId xmlns:a16="http://schemas.microsoft.com/office/drawing/2014/main" id="{3001B9F0-CD1D-F5E8-2D7E-CF63E0089762}"/>
              </a:ext>
            </a:extLst>
          </p:cNvPr>
          <p:cNvSpPr/>
          <p:nvPr/>
        </p:nvSpPr>
        <p:spPr>
          <a:xfrm rot="10800000">
            <a:off x="10314994" y="4575737"/>
            <a:ext cx="972000" cy="1139548"/>
          </a:xfrm>
          <a:prstGeom prst="rect">
            <a:avLst/>
          </a:prstGeom>
          <a:solidFill>
            <a:schemeClr val="bg1">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sp>
        <p:nvSpPr>
          <p:cNvPr id="100" name="Rectangle 99">
            <a:extLst>
              <a:ext uri="{FF2B5EF4-FFF2-40B4-BE49-F238E27FC236}">
                <a16:creationId xmlns:a16="http://schemas.microsoft.com/office/drawing/2014/main" id="{EE828A05-6216-CE6A-6A13-551F6826E19B}"/>
              </a:ext>
            </a:extLst>
          </p:cNvPr>
          <p:cNvSpPr/>
          <p:nvPr/>
        </p:nvSpPr>
        <p:spPr>
          <a:xfrm>
            <a:off x="10314994" y="2166477"/>
            <a:ext cx="972000" cy="801223"/>
          </a:xfrm>
          <a:prstGeom prst="rect">
            <a:avLst/>
          </a:prstGeom>
          <a:solidFill>
            <a:schemeClr val="bg1">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sp>
        <p:nvSpPr>
          <p:cNvPr id="101" name="Rectangle 100">
            <a:extLst>
              <a:ext uri="{FF2B5EF4-FFF2-40B4-BE49-F238E27FC236}">
                <a16:creationId xmlns:a16="http://schemas.microsoft.com/office/drawing/2014/main" id="{15859A2F-A5C3-6D16-CAD9-3E007633785D}"/>
              </a:ext>
            </a:extLst>
          </p:cNvPr>
          <p:cNvSpPr/>
          <p:nvPr/>
        </p:nvSpPr>
        <p:spPr>
          <a:xfrm>
            <a:off x="10314994" y="2937881"/>
            <a:ext cx="972000" cy="1095344"/>
          </a:xfrm>
          <a:prstGeom prst="rect">
            <a:avLst/>
          </a:prstGeom>
          <a:solidFill>
            <a:schemeClr val="bg1">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sp>
        <p:nvSpPr>
          <p:cNvPr id="102" name="TextBox 101">
            <a:extLst>
              <a:ext uri="{FF2B5EF4-FFF2-40B4-BE49-F238E27FC236}">
                <a16:creationId xmlns:a16="http://schemas.microsoft.com/office/drawing/2014/main" id="{8C1239CD-0EB9-F64E-50DB-F71250331DBF}"/>
              </a:ext>
            </a:extLst>
          </p:cNvPr>
          <p:cNvSpPr txBox="1"/>
          <p:nvPr/>
        </p:nvSpPr>
        <p:spPr>
          <a:xfrm>
            <a:off x="10303265" y="2462538"/>
            <a:ext cx="1029449" cy="276999"/>
          </a:xfrm>
          <a:prstGeom prst="rect">
            <a:avLst/>
          </a:prstGeom>
          <a:noFill/>
        </p:spPr>
        <p:txBody>
          <a:bodyPr wrap="none" rtlCol="0">
            <a:spAutoFit/>
          </a:bodyPr>
          <a:lstStyle/>
          <a:p>
            <a:pPr algn="ctr"/>
            <a:r>
              <a:rPr lang="en-GB" sz="1200" dirty="0">
                <a:solidFill>
                  <a:schemeClr val="tx1"/>
                </a:solidFill>
                <a:latin typeface="Arial" panose="020B0604020202020204" pitchFamily="34" charset="0"/>
                <a:cs typeface="Arial" panose="020B0604020202020204" pitchFamily="34" charset="0"/>
              </a:rPr>
              <a:t>Yes 8 (42%)</a:t>
            </a:r>
          </a:p>
        </p:txBody>
      </p:sp>
      <p:sp>
        <p:nvSpPr>
          <p:cNvPr id="103" name="TextBox 102">
            <a:extLst>
              <a:ext uri="{FF2B5EF4-FFF2-40B4-BE49-F238E27FC236}">
                <a16:creationId xmlns:a16="http://schemas.microsoft.com/office/drawing/2014/main" id="{0C0AF71D-5930-94B3-A1FD-F98FFD255975}"/>
              </a:ext>
            </a:extLst>
          </p:cNvPr>
          <p:cNvSpPr txBox="1"/>
          <p:nvPr/>
        </p:nvSpPr>
        <p:spPr>
          <a:xfrm>
            <a:off x="10295250" y="3370735"/>
            <a:ext cx="1045479" cy="276999"/>
          </a:xfrm>
          <a:prstGeom prst="rect">
            <a:avLst/>
          </a:prstGeom>
          <a:noFill/>
        </p:spPr>
        <p:txBody>
          <a:bodyPr wrap="none" rtlCol="0">
            <a:spAutoFit/>
          </a:bodyPr>
          <a:lstStyle/>
          <a:p>
            <a:pPr algn="ctr"/>
            <a:r>
              <a:rPr lang="en-GB" sz="1200" dirty="0">
                <a:solidFill>
                  <a:schemeClr val="tx2"/>
                </a:solidFill>
                <a:latin typeface="Arial" panose="020B0604020202020204" pitchFamily="34" charset="0"/>
                <a:cs typeface="Arial" panose="020B0604020202020204" pitchFamily="34" charset="0"/>
              </a:rPr>
              <a:t>No 11 (58%)</a:t>
            </a:r>
          </a:p>
        </p:txBody>
      </p:sp>
      <p:sp>
        <p:nvSpPr>
          <p:cNvPr id="104" name="TextBox 103">
            <a:extLst>
              <a:ext uri="{FF2B5EF4-FFF2-40B4-BE49-F238E27FC236}">
                <a16:creationId xmlns:a16="http://schemas.microsoft.com/office/drawing/2014/main" id="{9A35D090-401F-AC22-EC84-55D6C667A1E6}"/>
              </a:ext>
            </a:extLst>
          </p:cNvPr>
          <p:cNvSpPr txBox="1"/>
          <p:nvPr/>
        </p:nvSpPr>
        <p:spPr>
          <a:xfrm>
            <a:off x="10284419" y="5002339"/>
            <a:ext cx="1045479" cy="276999"/>
          </a:xfrm>
          <a:prstGeom prst="rect">
            <a:avLst/>
          </a:prstGeom>
          <a:noFill/>
        </p:spPr>
        <p:txBody>
          <a:bodyPr wrap="none" rtlCol="0">
            <a:spAutoFit/>
          </a:bodyPr>
          <a:lstStyle/>
          <a:p>
            <a:pPr algn="ctr"/>
            <a:r>
              <a:rPr lang="en-GB" sz="1200" dirty="0">
                <a:solidFill>
                  <a:schemeClr val="tx2"/>
                </a:solidFill>
                <a:latin typeface="Arial" panose="020B0604020202020204" pitchFamily="34" charset="0"/>
                <a:cs typeface="Arial" panose="020B0604020202020204" pitchFamily="34" charset="0"/>
              </a:rPr>
              <a:t>No 12 (86%)</a:t>
            </a:r>
          </a:p>
        </p:txBody>
      </p:sp>
      <p:sp>
        <p:nvSpPr>
          <p:cNvPr id="105" name="Rectangle 104">
            <a:extLst>
              <a:ext uri="{FF2B5EF4-FFF2-40B4-BE49-F238E27FC236}">
                <a16:creationId xmlns:a16="http://schemas.microsoft.com/office/drawing/2014/main" id="{29987D41-489C-5C59-F6FC-00B0FFBA962E}"/>
              </a:ext>
            </a:extLst>
          </p:cNvPr>
          <p:cNvSpPr/>
          <p:nvPr/>
        </p:nvSpPr>
        <p:spPr>
          <a:xfrm>
            <a:off x="10314994" y="2031072"/>
            <a:ext cx="972000" cy="144172"/>
          </a:xfrm>
          <a:prstGeom prst="rect">
            <a:avLst/>
          </a:prstGeom>
          <a:solidFill>
            <a:srgbClr val="D4E9FF">
              <a:alpha val="69804"/>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sp>
        <p:nvSpPr>
          <p:cNvPr id="106" name="TextBox 105">
            <a:extLst>
              <a:ext uri="{FF2B5EF4-FFF2-40B4-BE49-F238E27FC236}">
                <a16:creationId xmlns:a16="http://schemas.microsoft.com/office/drawing/2014/main" id="{CDB649B3-7C8A-C4FE-CC3A-14BFAAD5820A}"/>
              </a:ext>
            </a:extLst>
          </p:cNvPr>
          <p:cNvSpPr txBox="1"/>
          <p:nvPr/>
        </p:nvSpPr>
        <p:spPr>
          <a:xfrm>
            <a:off x="10260785" y="1975060"/>
            <a:ext cx="1114408" cy="276999"/>
          </a:xfrm>
          <a:prstGeom prst="rect">
            <a:avLst/>
          </a:prstGeom>
          <a:noFill/>
        </p:spPr>
        <p:txBody>
          <a:bodyPr wrap="none" rtlCol="0">
            <a:spAutoFit/>
          </a:bodyPr>
          <a:lstStyle/>
          <a:p>
            <a:pPr algn="ctr"/>
            <a:r>
              <a:rPr lang="en-GB" sz="1200" dirty="0">
                <a:solidFill>
                  <a:schemeClr val="tx1"/>
                </a:solidFill>
                <a:latin typeface="Arial" panose="020B0604020202020204" pitchFamily="34" charset="0"/>
                <a:cs typeface="Arial" panose="020B0604020202020204" pitchFamily="34" charset="0"/>
              </a:rPr>
              <a:t>Yes 1 (100%)</a:t>
            </a:r>
          </a:p>
        </p:txBody>
      </p:sp>
      <p:sp>
        <p:nvSpPr>
          <p:cNvPr id="107" name="Rectangle 106">
            <a:extLst>
              <a:ext uri="{FF2B5EF4-FFF2-40B4-BE49-F238E27FC236}">
                <a16:creationId xmlns:a16="http://schemas.microsoft.com/office/drawing/2014/main" id="{799DECA7-A37B-9FFD-50BD-A549568D7983}"/>
              </a:ext>
            </a:extLst>
          </p:cNvPr>
          <p:cNvSpPr/>
          <p:nvPr/>
        </p:nvSpPr>
        <p:spPr>
          <a:xfrm>
            <a:off x="10314994" y="4017074"/>
            <a:ext cx="972000" cy="33133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sp>
        <p:nvSpPr>
          <p:cNvPr id="108" name="TextBox 107">
            <a:extLst>
              <a:ext uri="{FF2B5EF4-FFF2-40B4-BE49-F238E27FC236}">
                <a16:creationId xmlns:a16="http://schemas.microsoft.com/office/drawing/2014/main" id="{67F1B762-0C6C-E91B-F131-01BE730441F8}"/>
              </a:ext>
            </a:extLst>
          </p:cNvPr>
          <p:cNvSpPr txBox="1"/>
          <p:nvPr/>
        </p:nvSpPr>
        <p:spPr>
          <a:xfrm>
            <a:off x="10295250" y="4033446"/>
            <a:ext cx="1045479" cy="276999"/>
          </a:xfrm>
          <a:prstGeom prst="rect">
            <a:avLst/>
          </a:prstGeom>
          <a:noFill/>
        </p:spPr>
        <p:txBody>
          <a:bodyPr wrap="none" rtlCol="0">
            <a:spAutoFit/>
          </a:bodyPr>
          <a:lstStyle/>
          <a:p>
            <a:pPr algn="ctr"/>
            <a:r>
              <a:rPr lang="en-GB" sz="1200" dirty="0">
                <a:latin typeface="Arial" panose="020B0604020202020204" pitchFamily="34" charset="0"/>
                <a:cs typeface="Arial" panose="020B0604020202020204" pitchFamily="34" charset="0"/>
              </a:rPr>
              <a:t>No 3 (100%)</a:t>
            </a:r>
          </a:p>
        </p:txBody>
      </p:sp>
      <p:sp>
        <p:nvSpPr>
          <p:cNvPr id="109" name="Rectangle 108">
            <a:extLst>
              <a:ext uri="{FF2B5EF4-FFF2-40B4-BE49-F238E27FC236}">
                <a16:creationId xmlns:a16="http://schemas.microsoft.com/office/drawing/2014/main" id="{7935D85F-7AE8-026C-2B07-D7BC5F9BDAB0}"/>
              </a:ext>
            </a:extLst>
          </p:cNvPr>
          <p:cNvSpPr/>
          <p:nvPr/>
        </p:nvSpPr>
        <p:spPr>
          <a:xfrm>
            <a:off x="10314994" y="4341473"/>
            <a:ext cx="972000" cy="269187"/>
          </a:xfrm>
          <a:prstGeom prst="rect">
            <a:avLst/>
          </a:prstGeom>
          <a:solidFill>
            <a:schemeClr val="accent5">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sp>
        <p:nvSpPr>
          <p:cNvPr id="110" name="TextBox 109">
            <a:extLst>
              <a:ext uri="{FF2B5EF4-FFF2-40B4-BE49-F238E27FC236}">
                <a16:creationId xmlns:a16="http://schemas.microsoft.com/office/drawing/2014/main" id="{D42A65D4-D9D9-667C-4FB6-E08255ED70FB}"/>
              </a:ext>
            </a:extLst>
          </p:cNvPr>
          <p:cNvSpPr txBox="1"/>
          <p:nvPr/>
        </p:nvSpPr>
        <p:spPr>
          <a:xfrm>
            <a:off x="10303265" y="4348023"/>
            <a:ext cx="1029449" cy="276999"/>
          </a:xfrm>
          <a:prstGeom prst="rect">
            <a:avLst/>
          </a:prstGeom>
          <a:noFill/>
        </p:spPr>
        <p:txBody>
          <a:bodyPr wrap="none" rtlCol="0">
            <a:spAutoFit/>
          </a:bodyPr>
          <a:lstStyle/>
          <a:p>
            <a:pPr algn="ctr"/>
            <a:r>
              <a:rPr lang="en-GB" sz="1200" dirty="0">
                <a:solidFill>
                  <a:schemeClr val="tx2"/>
                </a:solidFill>
                <a:latin typeface="Arial" panose="020B0604020202020204" pitchFamily="34" charset="0"/>
                <a:cs typeface="Arial" panose="020B0604020202020204" pitchFamily="34" charset="0"/>
              </a:rPr>
              <a:t>Yes 2 (14%)</a:t>
            </a:r>
          </a:p>
        </p:txBody>
      </p:sp>
      <p:cxnSp>
        <p:nvCxnSpPr>
          <p:cNvPr id="113" name="Straight Arrow Connector 112">
            <a:extLst>
              <a:ext uri="{FF2B5EF4-FFF2-40B4-BE49-F238E27FC236}">
                <a16:creationId xmlns:a16="http://schemas.microsoft.com/office/drawing/2014/main" id="{DB7753F9-BF01-27D9-6BF5-E25DB0C5373A}"/>
              </a:ext>
            </a:extLst>
          </p:cNvPr>
          <p:cNvCxnSpPr>
            <a:cxnSpLocks/>
            <a:stCxn id="24" idx="1"/>
            <a:endCxn id="44" idx="1"/>
          </p:cNvCxnSpPr>
          <p:nvPr/>
        </p:nvCxnSpPr>
        <p:spPr>
          <a:xfrm>
            <a:off x="1964136" y="4370677"/>
            <a:ext cx="808375" cy="938702"/>
          </a:xfrm>
          <a:prstGeom prst="straightConnector1">
            <a:avLst/>
          </a:prstGeom>
          <a:ln w="38100">
            <a:solidFill>
              <a:schemeClr val="accent2">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56" name="TextBox 55">
            <a:extLst>
              <a:ext uri="{FF2B5EF4-FFF2-40B4-BE49-F238E27FC236}">
                <a16:creationId xmlns:a16="http://schemas.microsoft.com/office/drawing/2014/main" id="{B3DB5161-4EA2-2C98-9B70-97F7CB7A377E}"/>
              </a:ext>
            </a:extLst>
          </p:cNvPr>
          <p:cNvSpPr txBox="1"/>
          <p:nvPr/>
        </p:nvSpPr>
        <p:spPr>
          <a:xfrm>
            <a:off x="4449375" y="4828086"/>
            <a:ext cx="1029449" cy="276999"/>
          </a:xfrm>
          <a:prstGeom prst="rect">
            <a:avLst/>
          </a:prstGeom>
          <a:noFill/>
        </p:spPr>
        <p:txBody>
          <a:bodyPr wrap="none" rtlCol="0">
            <a:spAutoFit/>
          </a:bodyPr>
          <a:lstStyle/>
          <a:p>
            <a:pPr algn="ctr"/>
            <a:r>
              <a:rPr lang="en-GB" sz="1200" dirty="0">
                <a:solidFill>
                  <a:schemeClr val="tx2"/>
                </a:solidFill>
                <a:latin typeface="Arial" panose="020B0604020202020204" pitchFamily="34" charset="0"/>
                <a:cs typeface="Arial" panose="020B0604020202020204" pitchFamily="34" charset="0"/>
              </a:rPr>
              <a:t>Yes 1 (11%)</a:t>
            </a:r>
          </a:p>
        </p:txBody>
      </p:sp>
      <p:cxnSp>
        <p:nvCxnSpPr>
          <p:cNvPr id="152" name="Straight Arrow Connector 151">
            <a:extLst>
              <a:ext uri="{FF2B5EF4-FFF2-40B4-BE49-F238E27FC236}">
                <a16:creationId xmlns:a16="http://schemas.microsoft.com/office/drawing/2014/main" id="{CB8E799E-F736-AD8D-809A-0BBAB086B242}"/>
              </a:ext>
            </a:extLst>
          </p:cNvPr>
          <p:cNvCxnSpPr>
            <a:cxnSpLocks/>
            <a:stCxn id="38" idx="3"/>
            <a:endCxn id="52" idx="1"/>
          </p:cNvCxnSpPr>
          <p:nvPr/>
        </p:nvCxnSpPr>
        <p:spPr>
          <a:xfrm flipV="1">
            <a:off x="3744511" y="2071200"/>
            <a:ext cx="730750" cy="465386"/>
          </a:xfrm>
          <a:prstGeom prst="straightConnector1">
            <a:avLst/>
          </a:prstGeom>
          <a:ln w="38100">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55" name="Straight Arrow Connector 154">
            <a:extLst>
              <a:ext uri="{FF2B5EF4-FFF2-40B4-BE49-F238E27FC236}">
                <a16:creationId xmlns:a16="http://schemas.microsoft.com/office/drawing/2014/main" id="{9F82D92D-6598-E598-46C6-2B7B336FE26C}"/>
              </a:ext>
            </a:extLst>
          </p:cNvPr>
          <p:cNvCxnSpPr>
            <a:cxnSpLocks/>
            <a:stCxn id="38" idx="3"/>
            <a:endCxn id="49" idx="1"/>
          </p:cNvCxnSpPr>
          <p:nvPr/>
        </p:nvCxnSpPr>
        <p:spPr>
          <a:xfrm>
            <a:off x="3744511" y="2536586"/>
            <a:ext cx="730750" cy="70713"/>
          </a:xfrm>
          <a:prstGeom prst="straightConnector1">
            <a:avLst/>
          </a:prstGeom>
          <a:ln w="38100">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60" name="Straight Arrow Connector 159">
            <a:extLst>
              <a:ext uri="{FF2B5EF4-FFF2-40B4-BE49-F238E27FC236}">
                <a16:creationId xmlns:a16="http://schemas.microsoft.com/office/drawing/2014/main" id="{3C18EA06-CD2E-857A-1501-94D8DE4E988C}"/>
              </a:ext>
            </a:extLst>
          </p:cNvPr>
          <p:cNvCxnSpPr>
            <a:cxnSpLocks/>
            <a:stCxn id="39" idx="3"/>
            <a:endCxn id="53" idx="1"/>
          </p:cNvCxnSpPr>
          <p:nvPr/>
        </p:nvCxnSpPr>
        <p:spPr>
          <a:xfrm flipV="1">
            <a:off x="3744511" y="3109330"/>
            <a:ext cx="733589" cy="910892"/>
          </a:xfrm>
          <a:prstGeom prst="straightConnector1">
            <a:avLst/>
          </a:prstGeom>
          <a:ln w="381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64" name="Straight Arrow Connector 163">
            <a:extLst>
              <a:ext uri="{FF2B5EF4-FFF2-40B4-BE49-F238E27FC236}">
                <a16:creationId xmlns:a16="http://schemas.microsoft.com/office/drawing/2014/main" id="{5AD3E032-0C9B-5B3D-E3FE-FCE4AAF046E0}"/>
              </a:ext>
            </a:extLst>
          </p:cNvPr>
          <p:cNvCxnSpPr>
            <a:cxnSpLocks/>
            <a:stCxn id="39" idx="3"/>
            <a:endCxn id="48" idx="1"/>
          </p:cNvCxnSpPr>
          <p:nvPr/>
        </p:nvCxnSpPr>
        <p:spPr>
          <a:xfrm flipV="1">
            <a:off x="3744511" y="3981105"/>
            <a:ext cx="730057" cy="39117"/>
          </a:xfrm>
          <a:prstGeom prst="straightConnector1">
            <a:avLst/>
          </a:prstGeom>
          <a:ln w="381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67" name="Straight Arrow Connector 166">
            <a:extLst>
              <a:ext uri="{FF2B5EF4-FFF2-40B4-BE49-F238E27FC236}">
                <a16:creationId xmlns:a16="http://schemas.microsoft.com/office/drawing/2014/main" id="{A68BCEC4-7496-AC9A-0BFD-492CDC6873A4}"/>
              </a:ext>
            </a:extLst>
          </p:cNvPr>
          <p:cNvCxnSpPr>
            <a:cxnSpLocks/>
            <a:stCxn id="44" idx="3"/>
            <a:endCxn id="57" idx="1"/>
          </p:cNvCxnSpPr>
          <p:nvPr/>
        </p:nvCxnSpPr>
        <p:spPr>
          <a:xfrm flipV="1">
            <a:off x="3744511" y="4968010"/>
            <a:ext cx="730057" cy="341369"/>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170" name="Straight Arrow Connector 169">
            <a:extLst>
              <a:ext uri="{FF2B5EF4-FFF2-40B4-BE49-F238E27FC236}">
                <a16:creationId xmlns:a16="http://schemas.microsoft.com/office/drawing/2014/main" id="{CFBAEF09-AD1B-9B94-F07F-83143FA0C810}"/>
              </a:ext>
            </a:extLst>
          </p:cNvPr>
          <p:cNvCxnSpPr>
            <a:cxnSpLocks/>
            <a:stCxn id="44" idx="3"/>
            <a:endCxn id="51" idx="1"/>
          </p:cNvCxnSpPr>
          <p:nvPr/>
        </p:nvCxnSpPr>
        <p:spPr>
          <a:xfrm>
            <a:off x="3744511" y="5309379"/>
            <a:ext cx="739331" cy="34906"/>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176" name="Straight Arrow Connector 175">
            <a:extLst>
              <a:ext uri="{FF2B5EF4-FFF2-40B4-BE49-F238E27FC236}">
                <a16:creationId xmlns:a16="http://schemas.microsoft.com/office/drawing/2014/main" id="{EB9A3C20-6E92-F2AA-C7E1-F50F60D00DAB}"/>
              </a:ext>
            </a:extLst>
          </p:cNvPr>
          <p:cNvCxnSpPr>
            <a:cxnSpLocks/>
            <a:stCxn id="24" idx="1"/>
            <a:endCxn id="39" idx="1"/>
          </p:cNvCxnSpPr>
          <p:nvPr/>
        </p:nvCxnSpPr>
        <p:spPr>
          <a:xfrm flipV="1">
            <a:off x="1964136" y="4020222"/>
            <a:ext cx="808375" cy="350455"/>
          </a:xfrm>
          <a:prstGeom prst="straightConnector1">
            <a:avLst/>
          </a:prstGeom>
          <a:ln w="38100">
            <a:solidFill>
              <a:schemeClr val="accent2">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80" name="Straight Arrow Connector 179">
            <a:extLst>
              <a:ext uri="{FF2B5EF4-FFF2-40B4-BE49-F238E27FC236}">
                <a16:creationId xmlns:a16="http://schemas.microsoft.com/office/drawing/2014/main" id="{7CCF6683-D265-5CF9-871D-6E3B3EC95F30}"/>
              </a:ext>
            </a:extLst>
          </p:cNvPr>
          <p:cNvCxnSpPr>
            <a:cxnSpLocks/>
            <a:stCxn id="23" idx="3"/>
            <a:endCxn id="38" idx="1"/>
          </p:cNvCxnSpPr>
          <p:nvPr/>
        </p:nvCxnSpPr>
        <p:spPr>
          <a:xfrm>
            <a:off x="1964135" y="2535661"/>
            <a:ext cx="808376" cy="925"/>
          </a:xfrm>
          <a:prstGeom prst="straightConnector1">
            <a:avLst/>
          </a:prstGeom>
          <a:ln w="38100">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03" name="Straight Arrow Connector 202">
            <a:extLst>
              <a:ext uri="{FF2B5EF4-FFF2-40B4-BE49-F238E27FC236}">
                <a16:creationId xmlns:a16="http://schemas.microsoft.com/office/drawing/2014/main" id="{2F9C8DE0-0C1B-3CDE-F2DB-386EB6AB9703}"/>
              </a:ext>
            </a:extLst>
          </p:cNvPr>
          <p:cNvCxnSpPr>
            <a:cxnSpLocks/>
            <a:stCxn id="76" idx="1"/>
            <a:endCxn id="92" idx="1"/>
          </p:cNvCxnSpPr>
          <p:nvPr/>
        </p:nvCxnSpPr>
        <p:spPr>
          <a:xfrm flipV="1">
            <a:off x="7842186" y="4181761"/>
            <a:ext cx="791860" cy="684680"/>
          </a:xfrm>
          <a:prstGeom prst="straightConnector1">
            <a:avLst/>
          </a:prstGeom>
          <a:ln w="38100">
            <a:solidFill>
              <a:schemeClr val="accent5">
                <a:lumMod val="2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08" name="Straight Arrow Connector 207">
            <a:extLst>
              <a:ext uri="{FF2B5EF4-FFF2-40B4-BE49-F238E27FC236}">
                <a16:creationId xmlns:a16="http://schemas.microsoft.com/office/drawing/2014/main" id="{99E5C78A-BD41-A9DE-3FF8-F687A0514285}"/>
              </a:ext>
            </a:extLst>
          </p:cNvPr>
          <p:cNvCxnSpPr>
            <a:cxnSpLocks/>
            <a:stCxn id="76" idx="1"/>
            <a:endCxn id="87" idx="1"/>
          </p:cNvCxnSpPr>
          <p:nvPr/>
        </p:nvCxnSpPr>
        <p:spPr>
          <a:xfrm>
            <a:off x="7842186" y="4866441"/>
            <a:ext cx="791861" cy="113328"/>
          </a:xfrm>
          <a:prstGeom prst="straightConnector1">
            <a:avLst/>
          </a:prstGeom>
          <a:ln w="38100">
            <a:solidFill>
              <a:schemeClr val="accent5">
                <a:lumMod val="2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12" name="Straight Arrow Connector 211">
            <a:extLst>
              <a:ext uri="{FF2B5EF4-FFF2-40B4-BE49-F238E27FC236}">
                <a16:creationId xmlns:a16="http://schemas.microsoft.com/office/drawing/2014/main" id="{4F574210-CA41-68DE-EA37-86916FD767FE}"/>
              </a:ext>
            </a:extLst>
          </p:cNvPr>
          <p:cNvCxnSpPr>
            <a:cxnSpLocks/>
            <a:stCxn id="75" idx="3"/>
            <a:endCxn id="84" idx="1"/>
          </p:cNvCxnSpPr>
          <p:nvPr/>
        </p:nvCxnSpPr>
        <p:spPr>
          <a:xfrm flipV="1">
            <a:off x="7842185" y="3044109"/>
            <a:ext cx="791862" cy="5696"/>
          </a:xfrm>
          <a:prstGeom prst="straightConnector1">
            <a:avLst/>
          </a:prstGeom>
          <a:ln w="38100">
            <a:solidFill>
              <a:schemeClr val="bg1">
                <a:lumMod val="10000"/>
                <a:lumOff val="9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16" name="Straight Arrow Connector 215">
            <a:extLst>
              <a:ext uri="{FF2B5EF4-FFF2-40B4-BE49-F238E27FC236}">
                <a16:creationId xmlns:a16="http://schemas.microsoft.com/office/drawing/2014/main" id="{BD43C362-835E-893C-F3AC-9F0EC10D65E6}"/>
              </a:ext>
            </a:extLst>
          </p:cNvPr>
          <p:cNvCxnSpPr>
            <a:cxnSpLocks/>
            <a:stCxn id="75" idx="3"/>
            <a:endCxn id="91" idx="1"/>
          </p:cNvCxnSpPr>
          <p:nvPr/>
        </p:nvCxnSpPr>
        <p:spPr>
          <a:xfrm flipV="1">
            <a:off x="7842185" y="2104663"/>
            <a:ext cx="791566" cy="945142"/>
          </a:xfrm>
          <a:prstGeom prst="straightConnector1">
            <a:avLst/>
          </a:prstGeom>
          <a:ln w="38100">
            <a:solidFill>
              <a:schemeClr val="bg1">
                <a:lumMod val="10000"/>
                <a:lumOff val="9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19" name="TextBox 218">
            <a:extLst>
              <a:ext uri="{FF2B5EF4-FFF2-40B4-BE49-F238E27FC236}">
                <a16:creationId xmlns:a16="http://schemas.microsoft.com/office/drawing/2014/main" id="{BA25C25B-5EEE-07BA-3FCE-81694E6E1A99}"/>
              </a:ext>
            </a:extLst>
          </p:cNvPr>
          <p:cNvSpPr txBox="1"/>
          <p:nvPr/>
        </p:nvSpPr>
        <p:spPr>
          <a:xfrm>
            <a:off x="8629296" y="1974046"/>
            <a:ext cx="986168" cy="276999"/>
          </a:xfrm>
          <a:prstGeom prst="rect">
            <a:avLst/>
          </a:prstGeom>
          <a:noFill/>
        </p:spPr>
        <p:txBody>
          <a:bodyPr wrap="none" rtlCol="0">
            <a:spAutoFit/>
          </a:bodyPr>
          <a:lstStyle/>
          <a:p>
            <a:pPr algn="ctr"/>
            <a:r>
              <a:rPr lang="en-GB" sz="1200" dirty="0">
                <a:solidFill>
                  <a:schemeClr val="tx1"/>
                </a:solidFill>
                <a:latin typeface="Arial" panose="020B0604020202020204" pitchFamily="34" charset="0"/>
                <a:cs typeface="Arial" panose="020B0604020202020204" pitchFamily="34" charset="0"/>
              </a:rPr>
              <a:t>pCR 1 (5%)</a:t>
            </a:r>
          </a:p>
        </p:txBody>
      </p:sp>
      <p:cxnSp>
        <p:nvCxnSpPr>
          <p:cNvPr id="221" name="Straight Arrow Connector 220">
            <a:extLst>
              <a:ext uri="{FF2B5EF4-FFF2-40B4-BE49-F238E27FC236}">
                <a16:creationId xmlns:a16="http://schemas.microsoft.com/office/drawing/2014/main" id="{2E336589-466A-5789-C01E-4F7D65B312B2}"/>
              </a:ext>
            </a:extLst>
          </p:cNvPr>
          <p:cNvCxnSpPr>
            <a:cxnSpLocks/>
            <a:stCxn id="87" idx="3"/>
            <a:endCxn id="109" idx="1"/>
          </p:cNvCxnSpPr>
          <p:nvPr/>
        </p:nvCxnSpPr>
        <p:spPr>
          <a:xfrm flipV="1">
            <a:off x="9606047" y="4476067"/>
            <a:ext cx="708947" cy="503702"/>
          </a:xfrm>
          <a:prstGeom prst="straightConnector1">
            <a:avLst/>
          </a:prstGeom>
          <a:ln w="38100">
            <a:solidFill>
              <a:schemeClr val="bg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4" name="Straight Arrow Connector 223">
            <a:extLst>
              <a:ext uri="{FF2B5EF4-FFF2-40B4-BE49-F238E27FC236}">
                <a16:creationId xmlns:a16="http://schemas.microsoft.com/office/drawing/2014/main" id="{81BBD949-47AA-5978-7BD6-45BFC7916F38}"/>
              </a:ext>
            </a:extLst>
          </p:cNvPr>
          <p:cNvCxnSpPr>
            <a:cxnSpLocks/>
            <a:stCxn id="87" idx="3"/>
            <a:endCxn id="99" idx="3"/>
          </p:cNvCxnSpPr>
          <p:nvPr/>
        </p:nvCxnSpPr>
        <p:spPr>
          <a:xfrm>
            <a:off x="9606047" y="4979769"/>
            <a:ext cx="708947" cy="165742"/>
          </a:xfrm>
          <a:prstGeom prst="straightConnector1">
            <a:avLst/>
          </a:prstGeom>
          <a:ln w="38100">
            <a:solidFill>
              <a:schemeClr val="bg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0" name="Straight Arrow Connector 229">
            <a:extLst>
              <a:ext uri="{FF2B5EF4-FFF2-40B4-BE49-F238E27FC236}">
                <a16:creationId xmlns:a16="http://schemas.microsoft.com/office/drawing/2014/main" id="{0079CDE8-6F20-8D13-694A-EE80A7F24649}"/>
              </a:ext>
            </a:extLst>
          </p:cNvPr>
          <p:cNvCxnSpPr>
            <a:cxnSpLocks/>
            <a:stCxn id="92" idx="3"/>
            <a:endCxn id="107" idx="1"/>
          </p:cNvCxnSpPr>
          <p:nvPr/>
        </p:nvCxnSpPr>
        <p:spPr>
          <a:xfrm>
            <a:off x="9606046" y="4181761"/>
            <a:ext cx="708948" cy="981"/>
          </a:xfrm>
          <a:prstGeom prst="straightConnector1">
            <a:avLst/>
          </a:prstGeom>
          <a:ln w="381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35" name="Straight Arrow Connector 234">
            <a:extLst>
              <a:ext uri="{FF2B5EF4-FFF2-40B4-BE49-F238E27FC236}">
                <a16:creationId xmlns:a16="http://schemas.microsoft.com/office/drawing/2014/main" id="{415B3DC6-2D11-45D4-8D88-B36FE4E9A820}"/>
              </a:ext>
            </a:extLst>
          </p:cNvPr>
          <p:cNvCxnSpPr>
            <a:cxnSpLocks/>
            <a:stCxn id="84" idx="3"/>
            <a:endCxn id="101" idx="1"/>
          </p:cNvCxnSpPr>
          <p:nvPr/>
        </p:nvCxnSpPr>
        <p:spPr>
          <a:xfrm>
            <a:off x="9606047" y="3044109"/>
            <a:ext cx="708947" cy="441444"/>
          </a:xfrm>
          <a:prstGeom prst="straightConnector1">
            <a:avLst/>
          </a:prstGeom>
          <a:ln w="38100">
            <a:solidFill>
              <a:schemeClr val="bg1">
                <a:lumMod val="25000"/>
                <a:lumOff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9" name="Straight Arrow Connector 238">
            <a:extLst>
              <a:ext uri="{FF2B5EF4-FFF2-40B4-BE49-F238E27FC236}">
                <a16:creationId xmlns:a16="http://schemas.microsoft.com/office/drawing/2014/main" id="{8E07AA21-0CAD-EEEB-6B09-A32A02753D64}"/>
              </a:ext>
            </a:extLst>
          </p:cNvPr>
          <p:cNvCxnSpPr>
            <a:cxnSpLocks/>
            <a:stCxn id="84" idx="3"/>
            <a:endCxn id="100" idx="1"/>
          </p:cNvCxnSpPr>
          <p:nvPr/>
        </p:nvCxnSpPr>
        <p:spPr>
          <a:xfrm flipV="1">
            <a:off x="9606047" y="2567089"/>
            <a:ext cx="708947" cy="477020"/>
          </a:xfrm>
          <a:prstGeom prst="straightConnector1">
            <a:avLst/>
          </a:prstGeom>
          <a:ln w="38100">
            <a:solidFill>
              <a:schemeClr val="bg1">
                <a:lumMod val="25000"/>
                <a:lumOff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4" name="Straight Arrow Connector 243">
            <a:extLst>
              <a:ext uri="{FF2B5EF4-FFF2-40B4-BE49-F238E27FC236}">
                <a16:creationId xmlns:a16="http://schemas.microsoft.com/office/drawing/2014/main" id="{BC500567-D283-D142-12B8-F7F0DBB95D70}"/>
              </a:ext>
            </a:extLst>
          </p:cNvPr>
          <p:cNvCxnSpPr>
            <a:cxnSpLocks/>
            <a:endCxn id="105" idx="1"/>
          </p:cNvCxnSpPr>
          <p:nvPr/>
        </p:nvCxnSpPr>
        <p:spPr>
          <a:xfrm>
            <a:off x="9605751" y="2103158"/>
            <a:ext cx="709243" cy="0"/>
          </a:xfrm>
          <a:prstGeom prst="straightConnector1">
            <a:avLst/>
          </a:prstGeom>
          <a:ln w="38100">
            <a:solidFill>
              <a:schemeClr val="bg1">
                <a:lumMod val="10000"/>
                <a:lumOff val="90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74712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043A70-61BD-F044-4014-8929555E9E7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B2C75462-04BD-F458-5B08-19885C99BA1F}"/>
              </a:ext>
            </a:extLst>
          </p:cNvPr>
          <p:cNvSpPr>
            <a:spLocks noGrp="1"/>
          </p:cNvSpPr>
          <p:nvPr>
            <p:ph type="title"/>
          </p:nvPr>
        </p:nvSpPr>
        <p:spPr>
          <a:xfrm>
            <a:off x="304799" y="107693"/>
            <a:ext cx="11813059" cy="939801"/>
          </a:xfrm>
        </p:spPr>
        <p:txBody>
          <a:bodyPr/>
          <a:lstStyle/>
          <a:p>
            <a:r>
              <a:rPr lang="en-GB" dirty="0">
                <a:latin typeface="Arial" panose="020B0604020202020204" pitchFamily="34" charset="0"/>
                <a:cs typeface="Arial" panose="020B0604020202020204" pitchFamily="34" charset="0"/>
              </a:rPr>
              <a:t>CT015: Clinical outcomes by genomic markers and ctDNA dynamics with perioperative nivolumab (NIVO) for resectable NSCLC from CheckMate 77T – Cascone T, et al</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B1247457-BAA3-3411-2315-1B4FB020672E}"/>
              </a:ext>
            </a:extLst>
          </p:cNvPr>
          <p:cNvSpPr>
            <a:spLocks noGrp="1"/>
          </p:cNvSpPr>
          <p:nvPr>
            <p:ph idx="1"/>
          </p:nvPr>
        </p:nvSpPr>
        <p:spPr>
          <a:xfrm>
            <a:off x="304799" y="1246909"/>
            <a:ext cx="11291087" cy="5055650"/>
          </a:xfrm>
        </p:spPr>
        <p:txBody>
          <a:bodyPr/>
          <a:lstStyle/>
          <a:p>
            <a:r>
              <a:rPr lang="en-GB" b="1" dirty="0">
                <a:latin typeface="Arial" panose="020B0604020202020204" pitchFamily="34" charset="0"/>
                <a:cs typeface="Arial" panose="020B0604020202020204" pitchFamily="34" charset="0"/>
              </a:rPr>
              <a:t>Key results (cont.)</a:t>
            </a:r>
            <a:r>
              <a:rPr lang="en-US" dirty="0">
                <a:latin typeface="Arial" panose="020B0604020202020204" pitchFamily="34" charset="0"/>
                <a:cs typeface="Arial" panose="020B0604020202020204" pitchFamily="34" charset="0"/>
              </a:rPr>
              <a:t>​</a:t>
            </a:r>
          </a:p>
          <a:p>
            <a:pPr>
              <a:spcBef>
                <a:spcPts val="28200"/>
              </a:spcBef>
            </a:pPr>
            <a:r>
              <a:rPr lang="en-GB" b="1" dirty="0">
                <a:latin typeface="Arial" panose="020B0604020202020204" pitchFamily="34" charset="0"/>
                <a:cs typeface="Arial" panose="020B0604020202020204" pitchFamily="34" charset="0"/>
              </a:rPr>
              <a:t>Conclusions</a:t>
            </a:r>
            <a:r>
              <a:rPr lang="en-US" dirty="0">
                <a:latin typeface="Arial" panose="020B0604020202020204" pitchFamily="34" charset="0"/>
                <a:cs typeface="Arial" panose="020B0604020202020204" pitchFamily="34" charset="0"/>
              </a:rPr>
              <a:t>​</a:t>
            </a:r>
          </a:p>
          <a:p>
            <a:pPr lvl="1"/>
            <a:r>
              <a:rPr lang="en-GB" dirty="0">
                <a:latin typeface="Arial" panose="020B0604020202020204" pitchFamily="34" charset="0"/>
                <a:cs typeface="Arial" panose="020B0604020202020204" pitchFamily="34" charset="0"/>
              </a:rPr>
              <a:t>In patients</a:t>
            </a:r>
            <a:r>
              <a:rPr lang="en-US" dirty="0">
                <a:latin typeface="Arial" panose="020B0604020202020204" pitchFamily="34" charset="0"/>
                <a:cs typeface="Arial" panose="020B0604020202020204" pitchFamily="34" charset="0"/>
              </a:rPr>
              <a:t>​ with resectable NSCLC, perioperative nivolumab provided consistent benefit in EFS regardless of clinical and genomic status</a:t>
            </a:r>
          </a:p>
        </p:txBody>
      </p:sp>
      <p:sp>
        <p:nvSpPr>
          <p:cNvPr id="30" name="Text Placeholder 4">
            <a:extLst>
              <a:ext uri="{FF2B5EF4-FFF2-40B4-BE49-F238E27FC236}">
                <a16:creationId xmlns:a16="http://schemas.microsoft.com/office/drawing/2014/main" id="{AFB60261-F15E-1392-70D3-327DF7AF2B9C}"/>
              </a:ext>
            </a:extLst>
          </p:cNvPr>
          <p:cNvSpPr>
            <a:spLocks noGrp="1"/>
          </p:cNvSpPr>
          <p:nvPr>
            <p:ph type="body" sz="quarter" idx="11"/>
          </p:nvPr>
        </p:nvSpPr>
        <p:spPr>
          <a:xfrm>
            <a:off x="6379633" y="6521312"/>
            <a:ext cx="5507567" cy="200025"/>
          </a:xfrm>
        </p:spPr>
        <p:txBody>
          <a:bodyPr/>
          <a:lstStyle/>
          <a:p>
            <a:r>
              <a:rPr lang="en-GB" dirty="0">
                <a:latin typeface="Arial" panose="020B0604020202020204" pitchFamily="34" charset="0"/>
                <a:cs typeface="Arial" panose="020B0604020202020204" pitchFamily="34" charset="0"/>
              </a:rPr>
              <a:t>Cascone T, et al. AACR; 2026. Abstract nr CT015</a:t>
            </a:r>
          </a:p>
        </p:txBody>
      </p:sp>
      <p:graphicFrame>
        <p:nvGraphicFramePr>
          <p:cNvPr id="2" name="Table 1">
            <a:extLst>
              <a:ext uri="{FF2B5EF4-FFF2-40B4-BE49-F238E27FC236}">
                <a16:creationId xmlns:a16="http://schemas.microsoft.com/office/drawing/2014/main" id="{26B2F7D0-D4EC-C98B-2912-5CDF8355718E}"/>
              </a:ext>
            </a:extLst>
          </p:cNvPr>
          <p:cNvGraphicFramePr>
            <a:graphicFrameLocks noGrp="1"/>
          </p:cNvGraphicFramePr>
          <p:nvPr>
            <p:extLst>
              <p:ext uri="{D42A27DB-BD31-4B8C-83A1-F6EECF244321}">
                <p14:modId xmlns:p14="http://schemas.microsoft.com/office/powerpoint/2010/main" val="349148257"/>
              </p:ext>
            </p:extLst>
          </p:nvPr>
        </p:nvGraphicFramePr>
        <p:xfrm>
          <a:off x="143544" y="1664963"/>
          <a:ext cx="5428579" cy="2568240"/>
        </p:xfrm>
        <a:graphic>
          <a:graphicData uri="http://schemas.openxmlformats.org/drawingml/2006/table">
            <a:tbl>
              <a:tblPr firstRow="1" bandRow="1">
                <a:tableStyleId>{69012ECD-51FC-41F1-AA8D-1B2483CD663E}</a:tableStyleId>
              </a:tblPr>
              <a:tblGrid>
                <a:gridCol w="2383965">
                  <a:extLst>
                    <a:ext uri="{9D8B030D-6E8A-4147-A177-3AD203B41FA5}">
                      <a16:colId xmlns:a16="http://schemas.microsoft.com/office/drawing/2014/main" val="537766886"/>
                    </a:ext>
                  </a:extLst>
                </a:gridCol>
                <a:gridCol w="1522307">
                  <a:extLst>
                    <a:ext uri="{9D8B030D-6E8A-4147-A177-3AD203B41FA5}">
                      <a16:colId xmlns:a16="http://schemas.microsoft.com/office/drawing/2014/main" val="1125791967"/>
                    </a:ext>
                  </a:extLst>
                </a:gridCol>
                <a:gridCol w="1522307">
                  <a:extLst>
                    <a:ext uri="{9D8B030D-6E8A-4147-A177-3AD203B41FA5}">
                      <a16:colId xmlns:a16="http://schemas.microsoft.com/office/drawing/2014/main" val="690993230"/>
                    </a:ext>
                  </a:extLst>
                </a:gridCol>
              </a:tblGrid>
              <a:tr h="140807">
                <a:tc>
                  <a:txBody>
                    <a:bodyPr/>
                    <a:lstStyle/>
                    <a:p>
                      <a:endParaRPr lang="en-GB" sz="1400" noProof="0" dirty="0">
                        <a:solidFill>
                          <a:schemeClr val="tx2"/>
                        </a:solidFill>
                        <a:latin typeface="+mn-lt"/>
                      </a:endParaRPr>
                    </a:p>
                  </a:txBody>
                  <a:tcPr marT="36000" marB="36000" anchor="b"/>
                </a:tc>
                <a:tc>
                  <a:txBody>
                    <a:bodyPr/>
                    <a:lstStyle/>
                    <a:p>
                      <a:pPr algn="ctr"/>
                      <a:r>
                        <a:rPr lang="en-GB" sz="1400" noProof="0" dirty="0">
                          <a:solidFill>
                            <a:schemeClr val="tx2"/>
                          </a:solidFill>
                          <a:latin typeface="+mn-lt"/>
                        </a:rPr>
                        <a:t>Nivolumab</a:t>
                      </a:r>
                    </a:p>
                  </a:txBody>
                  <a:tcPr marT="36000" marB="36000" anchor="b"/>
                </a:tc>
                <a:tc>
                  <a:txBody>
                    <a:bodyPr/>
                    <a:lstStyle/>
                    <a:p>
                      <a:pPr algn="ctr"/>
                      <a:r>
                        <a:rPr lang="en-GB" sz="1400" noProof="0" dirty="0">
                          <a:solidFill>
                            <a:schemeClr val="tx2"/>
                          </a:solidFill>
                          <a:latin typeface="+mn-lt"/>
                        </a:rPr>
                        <a:t>Placebo </a:t>
                      </a:r>
                    </a:p>
                  </a:txBody>
                  <a:tcPr marT="36000" marB="36000" anchor="b"/>
                </a:tc>
                <a:extLst>
                  <a:ext uri="{0D108BD9-81ED-4DB2-BD59-A6C34878D82A}">
                    <a16:rowId xmlns:a16="http://schemas.microsoft.com/office/drawing/2014/main" val="2020270792"/>
                  </a:ext>
                </a:extLst>
              </a:tr>
              <a:tr h="285360">
                <a:tc gridSpan="3">
                  <a:txBody>
                    <a:bodyPr/>
                    <a:lstStyle/>
                    <a:p>
                      <a:r>
                        <a:rPr lang="en-GB" sz="1400" b="0" noProof="0">
                          <a:latin typeface="+mn-lt"/>
                        </a:rPr>
                        <a:t>≥1 alteration (KEAP1, STK11, CDK2NA and/or SMARCA4)</a:t>
                      </a:r>
                      <a:endParaRPr lang="en-GB" sz="1400" b="0" noProof="0" dirty="0">
                        <a:latin typeface="+mn-lt"/>
                      </a:endParaRPr>
                    </a:p>
                  </a:txBody>
                  <a:tcPr marT="36000" marB="36000" anchor="ctr"/>
                </a:tc>
                <a:tc hMerge="1">
                  <a:txBody>
                    <a:bodyPr/>
                    <a:lstStyle/>
                    <a:p>
                      <a:pPr algn="ctr"/>
                      <a:endParaRPr lang="en-GB" sz="1400" noProof="0" dirty="0">
                        <a:latin typeface="+mn-lt"/>
                      </a:endParaRPr>
                    </a:p>
                  </a:txBody>
                  <a:tcPr marT="36000" marB="36000" anchor="ctr"/>
                </a:tc>
                <a:tc hMerge="1">
                  <a:txBody>
                    <a:bodyPr/>
                    <a:lstStyle/>
                    <a:p>
                      <a:pPr algn="ctr"/>
                      <a:endParaRPr lang="en-GB" sz="1400" noProof="0" dirty="0">
                        <a:latin typeface="+mn-lt"/>
                      </a:endParaRPr>
                    </a:p>
                  </a:txBody>
                  <a:tcPr marT="36000" marB="36000" anchor="ctr"/>
                </a:tc>
                <a:extLst>
                  <a:ext uri="{0D108BD9-81ED-4DB2-BD59-A6C34878D82A}">
                    <a16:rowId xmlns:a16="http://schemas.microsoft.com/office/drawing/2014/main" val="3607908326"/>
                  </a:ext>
                </a:extLst>
              </a:tr>
              <a:tr h="285360">
                <a:tc>
                  <a:txBody>
                    <a:bodyPr/>
                    <a:lstStyle/>
                    <a:p>
                      <a:pPr marL="92075" indent="0"/>
                      <a:r>
                        <a:rPr lang="en-GB" sz="1400" b="0" noProof="0" dirty="0">
                          <a:latin typeface="+mn-lt"/>
                        </a:rPr>
                        <a:t>n</a:t>
                      </a:r>
                    </a:p>
                  </a:txBody>
                  <a:tcPr marL="90000" marT="36000" marB="36000" anchor="ctr"/>
                </a:tc>
                <a:tc>
                  <a:txBody>
                    <a:bodyPr/>
                    <a:lstStyle/>
                    <a:p>
                      <a:pPr algn="ctr"/>
                      <a:r>
                        <a:rPr lang="en-GB" sz="1400" noProof="0" dirty="0">
                          <a:latin typeface="+mn-lt"/>
                        </a:rPr>
                        <a:t>60</a:t>
                      </a:r>
                    </a:p>
                  </a:txBody>
                  <a:tcPr marT="36000" marB="36000" anchor="ctr"/>
                </a:tc>
                <a:tc>
                  <a:txBody>
                    <a:bodyPr/>
                    <a:lstStyle/>
                    <a:p>
                      <a:pPr algn="ctr"/>
                      <a:r>
                        <a:rPr lang="en-GB" sz="1400" noProof="0" dirty="0">
                          <a:latin typeface="+mn-lt"/>
                        </a:rPr>
                        <a:t>45</a:t>
                      </a:r>
                    </a:p>
                  </a:txBody>
                  <a:tcPr marT="36000" marB="36000" anchor="ctr"/>
                </a:tc>
                <a:extLst>
                  <a:ext uri="{0D108BD9-81ED-4DB2-BD59-A6C34878D82A}">
                    <a16:rowId xmlns:a16="http://schemas.microsoft.com/office/drawing/2014/main" val="673664818"/>
                  </a:ext>
                </a:extLst>
              </a:tr>
              <a:tr h="285360">
                <a:tc>
                  <a:txBody>
                    <a:bodyPr/>
                    <a:lstStyle/>
                    <a:p>
                      <a:pPr marL="92075" indent="0"/>
                      <a:r>
                        <a:rPr lang="en-GB" sz="1400" b="0" noProof="0" dirty="0" err="1">
                          <a:latin typeface="+mn-lt"/>
                        </a:rPr>
                        <a:t>mEFS</a:t>
                      </a:r>
                      <a:r>
                        <a:rPr lang="en-GB" sz="1400" b="0" noProof="0" dirty="0">
                          <a:latin typeface="+mn-lt"/>
                        </a:rPr>
                        <a:t>, </a:t>
                      </a:r>
                      <a:r>
                        <a:rPr lang="en-GB" sz="1400" b="0" noProof="0" dirty="0" err="1">
                          <a:latin typeface="+mn-lt"/>
                        </a:rPr>
                        <a:t>mo</a:t>
                      </a:r>
                      <a:r>
                        <a:rPr lang="en-GB" sz="1400" b="0" noProof="0" dirty="0">
                          <a:latin typeface="+mn-lt"/>
                        </a:rPr>
                        <a:t> (95%CI)</a:t>
                      </a:r>
                    </a:p>
                  </a:txBody>
                  <a:tcPr marL="90000" marT="36000" marB="36000" anchor="ctr"/>
                </a:tc>
                <a:tc>
                  <a:txBody>
                    <a:bodyPr/>
                    <a:lstStyle/>
                    <a:p>
                      <a:pPr algn="ctr"/>
                      <a:r>
                        <a:rPr lang="en-GB" sz="1400" noProof="0" dirty="0">
                          <a:latin typeface="+mn-lt"/>
                        </a:rPr>
                        <a:t>42.1 (24.4, NR)</a:t>
                      </a:r>
                    </a:p>
                  </a:txBody>
                  <a:tcPr marT="36000" marB="36000" anchor="ctr"/>
                </a:tc>
                <a:tc>
                  <a:txBody>
                    <a:bodyPr/>
                    <a:lstStyle/>
                    <a:p>
                      <a:pPr algn="ctr"/>
                      <a:r>
                        <a:rPr lang="en-GB" sz="1400" noProof="0" dirty="0">
                          <a:latin typeface="+mn-lt"/>
                        </a:rPr>
                        <a:t>10.5 (8.8, 16.3)</a:t>
                      </a:r>
                    </a:p>
                  </a:txBody>
                  <a:tcPr marT="36000" marB="36000" anchor="ctr"/>
                </a:tc>
                <a:extLst>
                  <a:ext uri="{0D108BD9-81ED-4DB2-BD59-A6C34878D82A}">
                    <a16:rowId xmlns:a16="http://schemas.microsoft.com/office/drawing/2014/main" val="1790711121"/>
                  </a:ext>
                </a:extLst>
              </a:tr>
              <a:tr h="285360">
                <a:tc>
                  <a:txBody>
                    <a:bodyPr/>
                    <a:lstStyle/>
                    <a:p>
                      <a:r>
                        <a:rPr lang="en-GB" sz="1400" noProof="0" dirty="0">
                          <a:latin typeface="+mn-lt"/>
                        </a:rPr>
                        <a:t>HR (95%CI)</a:t>
                      </a:r>
                    </a:p>
                  </a:txBody>
                  <a:tcPr marL="180000" marT="36000" marB="3600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mn-lt"/>
                          <a:ea typeface="+mn-ea"/>
                          <a:cs typeface="+mn-cs"/>
                        </a:rPr>
                        <a:t>0.48 (0.28, 0.83)</a:t>
                      </a:r>
                    </a:p>
                  </a:txBody>
                  <a:tcPr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2958156011"/>
                  </a:ext>
                </a:extLst>
              </a:tr>
              <a:tr h="285360">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kern="1200" noProof="0" dirty="0">
                          <a:solidFill>
                            <a:schemeClr val="tx1"/>
                          </a:solidFill>
                          <a:latin typeface="+mn-lt"/>
                          <a:ea typeface="+mn-ea"/>
                          <a:cs typeface="+mn-cs"/>
                        </a:rPr>
                        <a:t>All WT (KEAP1, STK11, CDK2NA, SMARCA4)</a:t>
                      </a:r>
                    </a:p>
                  </a:txBody>
                  <a:tcPr marL="90000"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3395634261"/>
                  </a:ext>
                </a:extLst>
              </a:tr>
              <a:tr h="0">
                <a:tc>
                  <a:txBody>
                    <a:bodyPr/>
                    <a:lstStyle/>
                    <a:p>
                      <a:pPr marL="92075" indent="0"/>
                      <a:r>
                        <a:rPr lang="en-GB" sz="1400" b="0" noProof="0" dirty="0">
                          <a:latin typeface="+mn-lt"/>
                        </a:rPr>
                        <a:t>n</a:t>
                      </a:r>
                    </a:p>
                  </a:txBody>
                  <a:tcPr marL="90000" marT="36000" marB="36000" anchor="ctr"/>
                </a:tc>
                <a:tc>
                  <a:txBody>
                    <a:bodyPr/>
                    <a:lstStyle/>
                    <a:p>
                      <a:pPr algn="ctr"/>
                      <a:r>
                        <a:rPr lang="en-GB" sz="1400" dirty="0"/>
                        <a:t>38</a:t>
                      </a:r>
                    </a:p>
                  </a:txBody>
                  <a:tcPr marL="90000" marT="36000" marB="36000" anchor="ctr"/>
                </a:tc>
                <a:tc>
                  <a:txBody>
                    <a:bodyPr/>
                    <a:lstStyle/>
                    <a:p>
                      <a:pPr algn="ctr"/>
                      <a:r>
                        <a:rPr lang="en-GB" sz="1400" dirty="0"/>
                        <a:t>47</a:t>
                      </a:r>
                    </a:p>
                  </a:txBody>
                  <a:tcPr marL="90000" marT="36000" marB="36000" anchor="ctr"/>
                </a:tc>
                <a:extLst>
                  <a:ext uri="{0D108BD9-81ED-4DB2-BD59-A6C34878D82A}">
                    <a16:rowId xmlns:a16="http://schemas.microsoft.com/office/drawing/2014/main" val="2220823592"/>
                  </a:ext>
                </a:extLst>
              </a:tr>
              <a:tr h="142894">
                <a:tc>
                  <a:txBody>
                    <a:bodyPr/>
                    <a:lstStyle/>
                    <a:p>
                      <a:pPr marL="92075" indent="0"/>
                      <a:r>
                        <a:rPr lang="en-GB" sz="1400" b="0" noProof="0" dirty="0" err="1">
                          <a:latin typeface="+mn-lt"/>
                        </a:rPr>
                        <a:t>mEFS</a:t>
                      </a:r>
                      <a:r>
                        <a:rPr lang="en-GB" sz="1400" b="0" noProof="0" dirty="0">
                          <a:latin typeface="+mn-lt"/>
                        </a:rPr>
                        <a:t>, </a:t>
                      </a:r>
                      <a:r>
                        <a:rPr lang="en-GB" sz="1400" b="0" noProof="0" dirty="0" err="1">
                          <a:latin typeface="+mn-lt"/>
                        </a:rPr>
                        <a:t>mo</a:t>
                      </a:r>
                      <a:r>
                        <a:rPr lang="en-GB" sz="1400" b="0" noProof="0" dirty="0">
                          <a:latin typeface="+mn-lt"/>
                        </a:rPr>
                        <a:t> (95%CI)</a:t>
                      </a:r>
                    </a:p>
                  </a:txBody>
                  <a:tcPr marL="90000" marT="36000" marB="36000" anchor="ctr"/>
                </a:tc>
                <a:tc>
                  <a:txBody>
                    <a:bodyPr/>
                    <a:lstStyle/>
                    <a:p>
                      <a:pPr algn="ctr"/>
                      <a:r>
                        <a:rPr lang="en-GB" sz="1400" dirty="0"/>
                        <a:t>33.7 (24.2, NR)</a:t>
                      </a:r>
                    </a:p>
                  </a:txBody>
                  <a:tcPr marL="90000" marT="36000" marB="36000" anchor="ctr"/>
                </a:tc>
                <a:tc>
                  <a:txBody>
                    <a:bodyPr/>
                    <a:lstStyle/>
                    <a:p>
                      <a:pPr algn="ctr"/>
                      <a:r>
                        <a:rPr lang="en-GB" sz="1400" dirty="0"/>
                        <a:t>35.1 (13.9, NR)</a:t>
                      </a:r>
                    </a:p>
                  </a:txBody>
                  <a:tcPr marL="90000" marT="36000" marB="36000" anchor="ctr"/>
                </a:tc>
                <a:extLst>
                  <a:ext uri="{0D108BD9-81ED-4DB2-BD59-A6C34878D82A}">
                    <a16:rowId xmlns:a16="http://schemas.microsoft.com/office/drawing/2014/main" val="3468516553"/>
                  </a:ext>
                </a:extLst>
              </a:tr>
              <a:tr h="285360">
                <a:tc>
                  <a:txBody>
                    <a:bodyPr/>
                    <a:lstStyle/>
                    <a:p>
                      <a:r>
                        <a:rPr lang="en-GB" sz="1400" noProof="0" dirty="0">
                          <a:latin typeface="+mn-lt"/>
                        </a:rPr>
                        <a:t>HR (95%CI)</a:t>
                      </a:r>
                    </a:p>
                  </a:txBody>
                  <a:tcPr marL="180000" marT="36000" marB="36000" anchor="ctr"/>
                </a:tc>
                <a:tc gridSpan="2">
                  <a:txBody>
                    <a:bodyPr/>
                    <a:lstStyle/>
                    <a:p>
                      <a:pPr algn="ctr"/>
                      <a:r>
                        <a:rPr lang="en-GB" sz="1400" dirty="0"/>
                        <a:t>0.90 (0.48, 1.69)</a:t>
                      </a:r>
                    </a:p>
                  </a:txBody>
                  <a:tcPr marL="90000" marT="36000" marB="36000" anchor="ctr"/>
                </a:tc>
                <a:tc hMerge="1">
                  <a:txBody>
                    <a:bodyPr/>
                    <a:lstStyle/>
                    <a:p>
                      <a:pPr algn="ctr"/>
                      <a:endParaRPr lang="en-GB" sz="1400" dirty="0"/>
                    </a:p>
                  </a:txBody>
                  <a:tcPr marL="90000" marT="36000" marB="36000" anchor="ctr"/>
                </a:tc>
                <a:extLst>
                  <a:ext uri="{0D108BD9-81ED-4DB2-BD59-A6C34878D82A}">
                    <a16:rowId xmlns:a16="http://schemas.microsoft.com/office/drawing/2014/main" val="171121452"/>
                  </a:ext>
                </a:extLst>
              </a:tr>
            </a:tbl>
          </a:graphicData>
        </a:graphic>
      </p:graphicFrame>
      <p:graphicFrame>
        <p:nvGraphicFramePr>
          <p:cNvPr id="3" name="Table 2">
            <a:extLst>
              <a:ext uri="{FF2B5EF4-FFF2-40B4-BE49-F238E27FC236}">
                <a16:creationId xmlns:a16="http://schemas.microsoft.com/office/drawing/2014/main" id="{F0CA63BD-E882-BB92-6C4C-79E03EEFA8EF}"/>
              </a:ext>
            </a:extLst>
          </p:cNvPr>
          <p:cNvGraphicFramePr>
            <a:graphicFrameLocks noGrp="1"/>
          </p:cNvGraphicFramePr>
          <p:nvPr>
            <p:extLst>
              <p:ext uri="{D42A27DB-BD31-4B8C-83A1-F6EECF244321}">
                <p14:modId xmlns:p14="http://schemas.microsoft.com/office/powerpoint/2010/main" val="3057516836"/>
              </p:ext>
            </p:extLst>
          </p:nvPr>
        </p:nvGraphicFramePr>
        <p:xfrm>
          <a:off x="5733378" y="1664963"/>
          <a:ext cx="6336703" cy="3424320"/>
        </p:xfrm>
        <a:graphic>
          <a:graphicData uri="http://schemas.openxmlformats.org/drawingml/2006/table">
            <a:tbl>
              <a:tblPr firstRow="1" bandRow="1">
                <a:tableStyleId>{69012ECD-51FC-41F1-AA8D-1B2483CD663E}</a:tableStyleId>
              </a:tblPr>
              <a:tblGrid>
                <a:gridCol w="2383965">
                  <a:extLst>
                    <a:ext uri="{9D8B030D-6E8A-4147-A177-3AD203B41FA5}">
                      <a16:colId xmlns:a16="http://schemas.microsoft.com/office/drawing/2014/main" val="537766886"/>
                    </a:ext>
                  </a:extLst>
                </a:gridCol>
                <a:gridCol w="1976369">
                  <a:extLst>
                    <a:ext uri="{9D8B030D-6E8A-4147-A177-3AD203B41FA5}">
                      <a16:colId xmlns:a16="http://schemas.microsoft.com/office/drawing/2014/main" val="1125791967"/>
                    </a:ext>
                  </a:extLst>
                </a:gridCol>
                <a:gridCol w="1976369">
                  <a:extLst>
                    <a:ext uri="{9D8B030D-6E8A-4147-A177-3AD203B41FA5}">
                      <a16:colId xmlns:a16="http://schemas.microsoft.com/office/drawing/2014/main" val="690993230"/>
                    </a:ext>
                  </a:extLst>
                </a:gridCol>
              </a:tblGrid>
              <a:tr h="140807">
                <a:tc>
                  <a:txBody>
                    <a:bodyPr/>
                    <a:lstStyle/>
                    <a:p>
                      <a:endParaRPr lang="en-GB" sz="1400" noProof="0" dirty="0">
                        <a:solidFill>
                          <a:schemeClr val="tx2"/>
                        </a:solidFill>
                        <a:latin typeface="+mn-lt"/>
                      </a:endParaRPr>
                    </a:p>
                  </a:txBody>
                  <a:tcPr marT="36000" marB="36000" anchor="b"/>
                </a:tc>
                <a:tc>
                  <a:txBody>
                    <a:bodyPr/>
                    <a:lstStyle/>
                    <a:p>
                      <a:pPr algn="ctr"/>
                      <a:r>
                        <a:rPr lang="en-GB" sz="1400" noProof="0" dirty="0">
                          <a:solidFill>
                            <a:schemeClr val="tx2"/>
                          </a:solidFill>
                          <a:latin typeface="+mn-lt"/>
                        </a:rPr>
                        <a:t>Nivolumab</a:t>
                      </a:r>
                    </a:p>
                  </a:txBody>
                  <a:tcPr marT="36000" marB="36000" anchor="b"/>
                </a:tc>
                <a:tc>
                  <a:txBody>
                    <a:bodyPr/>
                    <a:lstStyle/>
                    <a:p>
                      <a:pPr algn="ctr"/>
                      <a:r>
                        <a:rPr lang="en-GB" sz="1400" noProof="0" dirty="0">
                          <a:solidFill>
                            <a:schemeClr val="tx2"/>
                          </a:solidFill>
                          <a:latin typeface="+mn-lt"/>
                        </a:rPr>
                        <a:t>Placebo </a:t>
                      </a:r>
                    </a:p>
                  </a:txBody>
                  <a:tcPr marT="36000" marB="36000" anchor="b"/>
                </a:tc>
                <a:extLst>
                  <a:ext uri="{0D108BD9-81ED-4DB2-BD59-A6C34878D82A}">
                    <a16:rowId xmlns:a16="http://schemas.microsoft.com/office/drawing/2014/main" val="2020270792"/>
                  </a:ext>
                </a:extLst>
              </a:tr>
              <a:tr h="285360">
                <a:tc gridSpan="3">
                  <a:txBody>
                    <a:bodyPr/>
                    <a:lstStyle/>
                    <a:p>
                      <a:r>
                        <a:rPr lang="en-GB" sz="1400" b="0" noProof="0" dirty="0">
                          <a:latin typeface="+mn-lt"/>
                        </a:rPr>
                        <a:t>Detectable ctDNA before neoadjuvant therapy</a:t>
                      </a:r>
                    </a:p>
                  </a:txBody>
                  <a:tcPr marT="36000" marB="36000" anchor="ctr"/>
                </a:tc>
                <a:tc hMerge="1">
                  <a:txBody>
                    <a:bodyPr/>
                    <a:lstStyle/>
                    <a:p>
                      <a:pPr algn="ctr"/>
                      <a:endParaRPr lang="en-GB" sz="1400" noProof="0" dirty="0">
                        <a:latin typeface="+mn-lt"/>
                      </a:endParaRPr>
                    </a:p>
                  </a:txBody>
                  <a:tcPr marT="36000" marB="36000" anchor="ctr"/>
                </a:tc>
                <a:tc hMerge="1">
                  <a:txBody>
                    <a:bodyPr/>
                    <a:lstStyle/>
                    <a:p>
                      <a:pPr algn="ctr"/>
                      <a:endParaRPr lang="en-GB" sz="1400" noProof="0" dirty="0">
                        <a:latin typeface="+mn-lt"/>
                      </a:endParaRPr>
                    </a:p>
                  </a:txBody>
                  <a:tcPr marT="36000" marB="36000" anchor="ctr"/>
                </a:tc>
                <a:extLst>
                  <a:ext uri="{0D108BD9-81ED-4DB2-BD59-A6C34878D82A}">
                    <a16:rowId xmlns:a16="http://schemas.microsoft.com/office/drawing/2014/main" val="3607908326"/>
                  </a:ext>
                </a:extLst>
              </a:tr>
              <a:tr h="285360">
                <a:tc>
                  <a:txBody>
                    <a:bodyPr/>
                    <a:lstStyle/>
                    <a:p>
                      <a:pPr marL="92075" indent="0"/>
                      <a:r>
                        <a:rPr lang="en-GB" sz="1400" b="0" noProof="0" dirty="0">
                          <a:latin typeface="+mn-lt"/>
                        </a:rPr>
                        <a:t>n</a:t>
                      </a:r>
                    </a:p>
                  </a:txBody>
                  <a:tcPr marL="90000" marT="36000" marB="36000" anchor="ctr"/>
                </a:tc>
                <a:tc>
                  <a:txBody>
                    <a:bodyPr/>
                    <a:lstStyle/>
                    <a:p>
                      <a:pPr algn="ctr"/>
                      <a:r>
                        <a:rPr lang="en-GB" sz="1400" noProof="0" dirty="0">
                          <a:latin typeface="+mn-lt"/>
                        </a:rPr>
                        <a:t>83</a:t>
                      </a:r>
                    </a:p>
                  </a:txBody>
                  <a:tcPr marT="36000" marB="36000" anchor="ctr"/>
                </a:tc>
                <a:tc>
                  <a:txBody>
                    <a:bodyPr/>
                    <a:lstStyle/>
                    <a:p>
                      <a:pPr algn="ctr"/>
                      <a:r>
                        <a:rPr lang="en-GB" sz="1400" noProof="0" dirty="0">
                          <a:latin typeface="+mn-lt"/>
                        </a:rPr>
                        <a:t>75</a:t>
                      </a:r>
                    </a:p>
                  </a:txBody>
                  <a:tcPr marT="36000" marB="36000" anchor="ctr"/>
                </a:tc>
                <a:extLst>
                  <a:ext uri="{0D108BD9-81ED-4DB2-BD59-A6C34878D82A}">
                    <a16:rowId xmlns:a16="http://schemas.microsoft.com/office/drawing/2014/main" val="673664818"/>
                  </a:ext>
                </a:extLst>
              </a:tr>
              <a:tr h="285360">
                <a:tc>
                  <a:txBody>
                    <a:bodyPr/>
                    <a:lstStyle/>
                    <a:p>
                      <a:pPr marL="92075" indent="0"/>
                      <a:r>
                        <a:rPr lang="en-GB" sz="1400" b="0" noProof="0" dirty="0" err="1">
                          <a:latin typeface="+mn-lt"/>
                        </a:rPr>
                        <a:t>mEFS</a:t>
                      </a:r>
                      <a:r>
                        <a:rPr lang="en-GB" sz="1400" b="0" noProof="0" dirty="0">
                          <a:latin typeface="+mn-lt"/>
                        </a:rPr>
                        <a:t>, </a:t>
                      </a:r>
                      <a:r>
                        <a:rPr lang="en-GB" sz="1400" b="0" noProof="0" dirty="0" err="1">
                          <a:latin typeface="+mn-lt"/>
                        </a:rPr>
                        <a:t>mo</a:t>
                      </a:r>
                      <a:endParaRPr lang="en-GB" sz="1400" b="0" noProof="0" dirty="0">
                        <a:latin typeface="+mn-lt"/>
                      </a:endParaRPr>
                    </a:p>
                  </a:txBody>
                  <a:tcPr marL="90000" marT="36000" marB="36000" anchor="ctr"/>
                </a:tc>
                <a:tc>
                  <a:txBody>
                    <a:bodyPr/>
                    <a:lstStyle/>
                    <a:p>
                      <a:pPr algn="ctr"/>
                      <a:r>
                        <a:rPr lang="en-GB" sz="1400" noProof="0" dirty="0">
                          <a:latin typeface="+mn-lt"/>
                        </a:rPr>
                        <a:t>42.1</a:t>
                      </a:r>
                    </a:p>
                  </a:txBody>
                  <a:tcPr marT="36000" marB="36000" anchor="ctr"/>
                </a:tc>
                <a:tc>
                  <a:txBody>
                    <a:bodyPr/>
                    <a:lstStyle/>
                    <a:p>
                      <a:pPr algn="ctr"/>
                      <a:r>
                        <a:rPr lang="en-GB" sz="1400" noProof="0" dirty="0">
                          <a:latin typeface="+mn-lt"/>
                        </a:rPr>
                        <a:t>13.7</a:t>
                      </a:r>
                    </a:p>
                  </a:txBody>
                  <a:tcPr marT="36000" marB="36000" anchor="ctr"/>
                </a:tc>
                <a:extLst>
                  <a:ext uri="{0D108BD9-81ED-4DB2-BD59-A6C34878D82A}">
                    <a16:rowId xmlns:a16="http://schemas.microsoft.com/office/drawing/2014/main" val="1790711121"/>
                  </a:ext>
                </a:extLst>
              </a:tr>
              <a:tr h="285360">
                <a:tc>
                  <a:txBody>
                    <a:bodyPr/>
                    <a:lstStyle/>
                    <a:p>
                      <a:r>
                        <a:rPr lang="en-GB" sz="1400" noProof="0" dirty="0">
                          <a:latin typeface="+mn-lt"/>
                        </a:rPr>
                        <a:t>HR (95%CI)</a:t>
                      </a:r>
                    </a:p>
                  </a:txBody>
                  <a:tcPr marL="180000" marT="36000" marB="3600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mn-lt"/>
                          <a:ea typeface="+mn-ea"/>
                          <a:cs typeface="+mn-cs"/>
                        </a:rPr>
                        <a:t>0.58 (0.37, 0.92)</a:t>
                      </a:r>
                    </a:p>
                  </a:txBody>
                  <a:tcPr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2958156011"/>
                  </a:ext>
                </a:extLst>
              </a:tr>
              <a:tr h="285360">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kern="1200" noProof="0" dirty="0">
                          <a:solidFill>
                            <a:schemeClr val="tx1"/>
                          </a:solidFill>
                          <a:latin typeface="+mn-lt"/>
                          <a:ea typeface="+mn-ea"/>
                          <a:cs typeface="+mn-cs"/>
                        </a:rPr>
                        <a:t>ctDNA clearance before surgery for nivolumab vs placebo, HR (95%CI)</a:t>
                      </a:r>
                    </a:p>
                  </a:txBody>
                  <a:tcPr marL="90000"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3395634261"/>
                  </a:ext>
                </a:extLst>
              </a:tr>
              <a:tr h="0">
                <a:tc>
                  <a:txBody>
                    <a:bodyPr/>
                    <a:lstStyle/>
                    <a:p>
                      <a:pPr marL="92075" marR="0" lvl="0" indent="0" algn="l" defTabSz="914400" rtl="0" eaLnBrk="1" fontAlgn="auto" latinLnBrk="0" hangingPunct="1">
                        <a:lnSpc>
                          <a:spcPct val="100000"/>
                        </a:lnSpc>
                        <a:spcBef>
                          <a:spcPts val="0"/>
                        </a:spcBef>
                        <a:spcAft>
                          <a:spcPts val="0"/>
                        </a:spcAft>
                        <a:buClrTx/>
                        <a:buSzTx/>
                        <a:buFontTx/>
                        <a:buNone/>
                        <a:tabLst/>
                        <a:defRPr/>
                      </a:pPr>
                      <a:r>
                        <a:rPr lang="en-GB" sz="1400" b="0" noProof="0" dirty="0">
                          <a:latin typeface="+mn-lt"/>
                        </a:rPr>
                        <a:t>Yes</a:t>
                      </a:r>
                      <a:endParaRPr lang="en-GB" sz="1400" noProof="0" dirty="0">
                        <a:latin typeface="+mn-lt"/>
                      </a:endParaRPr>
                    </a:p>
                  </a:txBody>
                  <a:tcPr marL="90000" marT="36000" marB="36000" anchor="ctr"/>
                </a:tc>
                <a:tc gridSpan="2">
                  <a:txBody>
                    <a:bodyPr/>
                    <a:lstStyle/>
                    <a:p>
                      <a:pPr algn="ctr"/>
                      <a:r>
                        <a:rPr lang="en-GB" sz="1400" dirty="0"/>
                        <a:t>0.48 (0.22, 1.02)</a:t>
                      </a:r>
                    </a:p>
                  </a:txBody>
                  <a:tcPr marL="90000" marT="36000" marB="36000" anchor="ctr"/>
                </a:tc>
                <a:tc hMerge="1">
                  <a:txBody>
                    <a:bodyPr/>
                    <a:lstStyle/>
                    <a:p>
                      <a:endParaRPr dirty="0"/>
                    </a:p>
                  </a:txBody>
                  <a:tcPr marL="90000" marT="36000" marB="36000" anchor="ctr"/>
                </a:tc>
                <a:extLst>
                  <a:ext uri="{0D108BD9-81ED-4DB2-BD59-A6C34878D82A}">
                    <a16:rowId xmlns:a16="http://schemas.microsoft.com/office/drawing/2014/main" val="2220823592"/>
                  </a:ext>
                </a:extLst>
              </a:tr>
              <a:tr h="142894">
                <a:tc>
                  <a:txBody>
                    <a:bodyPr/>
                    <a:lstStyle/>
                    <a:p>
                      <a:pPr marL="92075" indent="0"/>
                      <a:r>
                        <a:rPr lang="en-GB" sz="1400" b="0" noProof="0" dirty="0">
                          <a:latin typeface="+mn-lt"/>
                        </a:rPr>
                        <a:t>No</a:t>
                      </a:r>
                    </a:p>
                  </a:txBody>
                  <a:tcPr marL="90000" marT="36000" marB="36000" anchor="ctr"/>
                </a:tc>
                <a:tc gridSpan="2">
                  <a:txBody>
                    <a:bodyPr/>
                    <a:lstStyle/>
                    <a:p>
                      <a:pPr algn="ctr"/>
                      <a:r>
                        <a:rPr lang="en-GB" sz="1400" dirty="0"/>
                        <a:t>0.76 (0.40, 1.46)</a:t>
                      </a:r>
                    </a:p>
                  </a:txBody>
                  <a:tcPr marL="90000" marT="36000" marB="36000" anchor="ctr"/>
                </a:tc>
                <a:tc hMerge="1">
                  <a:txBody>
                    <a:bodyPr/>
                    <a:lstStyle/>
                    <a:p>
                      <a:endParaRPr dirty="0"/>
                    </a:p>
                  </a:txBody>
                  <a:tcPr marL="90000" marT="36000" marB="36000" anchor="ctr"/>
                </a:tc>
                <a:extLst>
                  <a:ext uri="{0D108BD9-81ED-4DB2-BD59-A6C34878D82A}">
                    <a16:rowId xmlns:a16="http://schemas.microsoft.com/office/drawing/2014/main" val="3468516553"/>
                  </a:ext>
                </a:extLst>
              </a:tr>
              <a:tr h="142894">
                <a:tc gridSpan="3">
                  <a:txBody>
                    <a:bodyPr/>
                    <a:lstStyle/>
                    <a:p>
                      <a:pPr marL="0" indent="0"/>
                      <a:r>
                        <a:rPr lang="en-GB" sz="1400" b="0" noProof="0" dirty="0">
                          <a:latin typeface="+mn-lt"/>
                        </a:rPr>
                        <a:t>Landmark EFS from surgery in MRD-negative patient before adjuvant therapy</a:t>
                      </a:r>
                    </a:p>
                  </a:txBody>
                  <a:tcPr marL="90000" marT="36000" marB="36000" anchor="ctr"/>
                </a:tc>
                <a:tc hMerge="1">
                  <a:txBody>
                    <a:bodyPr/>
                    <a:lstStyle/>
                    <a:p>
                      <a:pPr algn="ctr"/>
                      <a:endParaRPr lang="en-GB" sz="1400" dirty="0"/>
                    </a:p>
                  </a:txBody>
                  <a:tcPr marL="90000" marT="36000" marB="36000" anchor="ctr"/>
                </a:tc>
                <a:tc hMerge="1">
                  <a:txBody>
                    <a:bodyPr/>
                    <a:lstStyle/>
                    <a:p>
                      <a:pPr algn="ctr"/>
                      <a:endParaRPr lang="en-GB" sz="1400" dirty="0"/>
                    </a:p>
                  </a:txBody>
                  <a:tcPr marL="90000" marT="36000" marB="36000" anchor="ctr"/>
                </a:tc>
                <a:extLst>
                  <a:ext uri="{0D108BD9-81ED-4DB2-BD59-A6C34878D82A}">
                    <a16:rowId xmlns:a16="http://schemas.microsoft.com/office/drawing/2014/main" val="3745698389"/>
                  </a:ext>
                </a:extLst>
              </a:tr>
              <a:tr h="142894">
                <a:tc>
                  <a:txBody>
                    <a:bodyPr/>
                    <a:lstStyle/>
                    <a:p>
                      <a:pPr marL="92075" indent="0"/>
                      <a:r>
                        <a:rPr lang="en-GB" sz="1400" b="0" noProof="0">
                          <a:latin typeface="+mn-lt"/>
                        </a:rPr>
                        <a:t>n</a:t>
                      </a:r>
                      <a:endParaRPr lang="en-GB" sz="1400" b="0" noProof="0" dirty="0">
                        <a:latin typeface="+mn-lt"/>
                      </a:endParaRPr>
                    </a:p>
                  </a:txBody>
                  <a:tcPr marL="90000" marT="36000" marB="36000" anchor="ctr"/>
                </a:tc>
                <a:tc>
                  <a:txBody>
                    <a:bodyPr/>
                    <a:lstStyle/>
                    <a:p>
                      <a:pPr algn="ctr"/>
                      <a:r>
                        <a:rPr lang="en-GB" sz="1400" dirty="0"/>
                        <a:t>55</a:t>
                      </a:r>
                    </a:p>
                  </a:txBody>
                  <a:tcPr marL="90000" marT="36000" marB="36000" anchor="ctr"/>
                </a:tc>
                <a:tc>
                  <a:txBody>
                    <a:bodyPr/>
                    <a:lstStyle/>
                    <a:p>
                      <a:pPr algn="ctr"/>
                      <a:r>
                        <a:rPr lang="en-GB" sz="1400" dirty="0"/>
                        <a:t>46</a:t>
                      </a:r>
                    </a:p>
                  </a:txBody>
                  <a:tcPr marL="90000" marT="36000" marB="36000" anchor="ctr"/>
                </a:tc>
                <a:extLst>
                  <a:ext uri="{0D108BD9-81ED-4DB2-BD59-A6C34878D82A}">
                    <a16:rowId xmlns:a16="http://schemas.microsoft.com/office/drawing/2014/main" val="534227515"/>
                  </a:ext>
                </a:extLst>
              </a:tr>
              <a:tr h="142894">
                <a:tc>
                  <a:txBody>
                    <a:bodyPr/>
                    <a:lstStyle/>
                    <a:p>
                      <a:pPr marL="92075" indent="0"/>
                      <a:r>
                        <a:rPr lang="en-GB" sz="1400" b="0" noProof="0" dirty="0" err="1">
                          <a:latin typeface="+mn-lt"/>
                        </a:rPr>
                        <a:t>mEFS</a:t>
                      </a:r>
                      <a:r>
                        <a:rPr lang="en-GB" sz="1400" b="0" noProof="0" dirty="0">
                          <a:latin typeface="+mn-lt"/>
                        </a:rPr>
                        <a:t>, </a:t>
                      </a:r>
                      <a:r>
                        <a:rPr lang="en-GB" sz="1400" b="0" noProof="0" dirty="0" err="1">
                          <a:latin typeface="+mn-lt"/>
                        </a:rPr>
                        <a:t>mo</a:t>
                      </a:r>
                      <a:endParaRPr lang="en-GB" sz="1400" b="0" noProof="0" dirty="0">
                        <a:latin typeface="+mn-lt"/>
                      </a:endParaRPr>
                    </a:p>
                  </a:txBody>
                  <a:tcPr marL="90000" marT="36000" marB="36000" anchor="ctr"/>
                </a:tc>
                <a:tc>
                  <a:txBody>
                    <a:bodyPr/>
                    <a:lstStyle/>
                    <a:p>
                      <a:pPr algn="ctr"/>
                      <a:r>
                        <a:rPr lang="en-GB" sz="1400" dirty="0"/>
                        <a:t>NR</a:t>
                      </a:r>
                    </a:p>
                  </a:txBody>
                  <a:tcPr marL="90000" marT="36000" marB="36000" anchor="ctr"/>
                </a:tc>
                <a:tc>
                  <a:txBody>
                    <a:bodyPr/>
                    <a:lstStyle/>
                    <a:p>
                      <a:pPr algn="ctr"/>
                      <a:r>
                        <a:rPr lang="en-GB" sz="1400" dirty="0"/>
                        <a:t>NR</a:t>
                      </a:r>
                    </a:p>
                  </a:txBody>
                  <a:tcPr marL="90000" marT="36000" marB="36000" anchor="ctr"/>
                </a:tc>
                <a:extLst>
                  <a:ext uri="{0D108BD9-81ED-4DB2-BD59-A6C34878D82A}">
                    <a16:rowId xmlns:a16="http://schemas.microsoft.com/office/drawing/2014/main" val="160943975"/>
                  </a:ext>
                </a:extLst>
              </a:tr>
              <a:tr h="285360">
                <a:tc>
                  <a:txBody>
                    <a:bodyPr/>
                    <a:lstStyle/>
                    <a:p>
                      <a:r>
                        <a:rPr lang="en-GB" sz="1400" noProof="0" dirty="0">
                          <a:latin typeface="+mn-lt"/>
                        </a:rPr>
                        <a:t>HR (95%CI)</a:t>
                      </a:r>
                    </a:p>
                  </a:txBody>
                  <a:tcPr marL="180000" marT="36000" marB="36000" anchor="ctr"/>
                </a:tc>
                <a:tc gridSpan="2">
                  <a:txBody>
                    <a:bodyPr/>
                    <a:lstStyle/>
                    <a:p>
                      <a:pPr algn="ctr"/>
                      <a:r>
                        <a:rPr lang="en-GB" sz="1400" dirty="0"/>
                        <a:t>0.75 (0.40, 1.42)</a:t>
                      </a:r>
                    </a:p>
                  </a:txBody>
                  <a:tcPr marL="90000" marT="36000" marB="36000" anchor="ctr"/>
                </a:tc>
                <a:tc hMerge="1">
                  <a:txBody>
                    <a:bodyPr/>
                    <a:lstStyle/>
                    <a:p>
                      <a:pPr algn="ctr"/>
                      <a:endParaRPr lang="en-GB" sz="1400" dirty="0"/>
                    </a:p>
                  </a:txBody>
                  <a:tcPr marL="90000" marT="36000" marB="36000" anchor="ctr"/>
                </a:tc>
                <a:extLst>
                  <a:ext uri="{0D108BD9-81ED-4DB2-BD59-A6C34878D82A}">
                    <a16:rowId xmlns:a16="http://schemas.microsoft.com/office/drawing/2014/main" val="171121452"/>
                  </a:ext>
                </a:extLst>
              </a:tr>
            </a:tbl>
          </a:graphicData>
        </a:graphic>
      </p:graphicFrame>
    </p:spTree>
    <p:extLst>
      <p:ext uri="{BB962C8B-B14F-4D97-AF65-F5344CB8AC3E}">
        <p14:creationId xmlns:p14="http://schemas.microsoft.com/office/powerpoint/2010/main" val="17334253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4400" noProof="0" dirty="0">
                <a:latin typeface="+mn-lt"/>
              </a:rPr>
              <a:t>Advanced NSCLC – Not radically treatable stage III and stage IV​</a:t>
            </a:r>
            <a:endParaRPr lang="en-GB" noProof="0" dirty="0">
              <a:latin typeface="+mn-lt"/>
            </a:endParaRPr>
          </a:p>
        </p:txBody>
      </p:sp>
      <p:sp>
        <p:nvSpPr>
          <p:cNvPr id="3" name="Subtitle 2"/>
          <p:cNvSpPr>
            <a:spLocks noGrp="1"/>
          </p:cNvSpPr>
          <p:nvPr>
            <p:ph type="subTitle" idx="1"/>
          </p:nvPr>
        </p:nvSpPr>
        <p:spPr/>
        <p:txBody>
          <a:bodyPr/>
          <a:lstStyle/>
          <a:p>
            <a:r>
              <a:rPr lang="en-GB" sz="2800" noProof="0" dirty="0"/>
              <a:t>Immunotherapy</a:t>
            </a:r>
          </a:p>
        </p:txBody>
      </p:sp>
    </p:spTree>
    <p:extLst>
      <p:ext uri="{BB962C8B-B14F-4D97-AF65-F5344CB8AC3E}">
        <p14:creationId xmlns:p14="http://schemas.microsoft.com/office/powerpoint/2010/main" val="29785480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B31BBE-153F-A779-0FD7-38DF2F435177}"/>
            </a:ext>
          </a:extLst>
        </p:cNvPr>
        <p:cNvGrpSpPr/>
        <p:nvPr/>
      </p:nvGrpSpPr>
      <p:grpSpPr>
        <a:xfrm>
          <a:off x="0" y="0"/>
          <a:ext cx="0" cy="0"/>
          <a:chOff x="0" y="0"/>
          <a:chExt cx="0" cy="0"/>
        </a:xfrm>
      </p:grpSpPr>
      <p:sp>
        <p:nvSpPr>
          <p:cNvPr id="47" name="Text Placeholder 46">
            <a:extLst>
              <a:ext uri="{FF2B5EF4-FFF2-40B4-BE49-F238E27FC236}">
                <a16:creationId xmlns:a16="http://schemas.microsoft.com/office/drawing/2014/main" id="{711FE350-D853-7340-D1E9-9AB830EB2D12}"/>
              </a:ext>
            </a:extLst>
          </p:cNvPr>
          <p:cNvSpPr>
            <a:spLocks noGrp="1"/>
          </p:cNvSpPr>
          <p:nvPr>
            <p:ph type="body" sz="quarter" idx="10"/>
          </p:nvPr>
        </p:nvSpPr>
        <p:spPr/>
        <p:txBody>
          <a:bodyPr/>
          <a:lstStyle/>
          <a:p>
            <a:r>
              <a:rPr lang="en-GB" dirty="0"/>
              <a:t>*507 with acquired and 393 with primary immunotherapy resistance.</a:t>
            </a:r>
          </a:p>
        </p:txBody>
      </p:sp>
      <p:sp>
        <p:nvSpPr>
          <p:cNvPr id="49" name="Title 1">
            <a:extLst>
              <a:ext uri="{FF2B5EF4-FFF2-40B4-BE49-F238E27FC236}">
                <a16:creationId xmlns:a16="http://schemas.microsoft.com/office/drawing/2014/main" id="{119494CA-BC98-7AD0-8B1C-B25FAFF9C731}"/>
              </a:ext>
            </a:extLst>
          </p:cNvPr>
          <p:cNvSpPr>
            <a:spLocks noGrp="1"/>
          </p:cNvSpPr>
          <p:nvPr>
            <p:ph type="title"/>
          </p:nvPr>
        </p:nvSpPr>
        <p:spPr>
          <a:xfrm>
            <a:off x="304799" y="107693"/>
            <a:ext cx="11813059" cy="939801"/>
          </a:xfrm>
        </p:spPr>
        <p:txBody>
          <a:bodyPr/>
          <a:lstStyle/>
          <a:p>
            <a:r>
              <a:rPr lang="en-GB" noProof="0" dirty="0">
                <a:latin typeface="Arial" panose="020B0604020202020204" pitchFamily="34" charset="0"/>
                <a:cs typeface="Arial" panose="020B0604020202020204" pitchFamily="34" charset="0"/>
              </a:rPr>
              <a:t>CT233: </a:t>
            </a:r>
            <a:r>
              <a:rPr lang="en-GB" dirty="0">
                <a:latin typeface="Arial" panose="020B0604020202020204" pitchFamily="34" charset="0"/>
                <a:cs typeface="Arial" panose="020B0604020202020204" pitchFamily="34" charset="0"/>
              </a:rPr>
              <a:t>Multi-modal multi-</a:t>
            </a:r>
            <a:r>
              <a:rPr lang="en-GB" dirty="0" err="1">
                <a:latin typeface="Arial" panose="020B0604020202020204" pitchFamily="34" charset="0"/>
                <a:cs typeface="Arial" panose="020B0604020202020204" pitchFamily="34" charset="0"/>
              </a:rPr>
              <a:t>omic</a:t>
            </a:r>
            <a:r>
              <a:rPr lang="en-GB" dirty="0">
                <a:latin typeface="Arial" panose="020B0604020202020204" pitchFamily="34" charset="0"/>
                <a:cs typeface="Arial" panose="020B0604020202020204" pitchFamily="34" charset="0"/>
              </a:rPr>
              <a:t> analyses reveal mechanisms of immunotherapy resistance in non-small cell lung cancer (NSCLC) </a:t>
            </a:r>
            <a:r>
              <a:rPr lang="en-GB" noProof="0" dirty="0">
                <a:latin typeface="Arial" panose="020B0604020202020204" pitchFamily="34" charset="0"/>
                <a:cs typeface="Arial" panose="020B0604020202020204" pitchFamily="34" charset="0"/>
              </a:rPr>
              <a:t>– Balan A, et al</a:t>
            </a:r>
          </a:p>
        </p:txBody>
      </p:sp>
      <p:sp>
        <p:nvSpPr>
          <p:cNvPr id="50" name="Content Placeholder 7">
            <a:extLst>
              <a:ext uri="{FF2B5EF4-FFF2-40B4-BE49-F238E27FC236}">
                <a16:creationId xmlns:a16="http://schemas.microsoft.com/office/drawing/2014/main" id="{DDEFB47C-FCB5-4E51-87ED-F230BFDD5995}"/>
              </a:ext>
            </a:extLst>
          </p:cNvPr>
          <p:cNvSpPr>
            <a:spLocks noGrp="1"/>
          </p:cNvSpPr>
          <p:nvPr>
            <p:ph idx="1"/>
          </p:nvPr>
        </p:nvSpPr>
        <p:spPr>
          <a:xfrm>
            <a:off x="304799" y="1246909"/>
            <a:ext cx="11033761" cy="5055650"/>
          </a:xfrm>
        </p:spPr>
        <p:txBody>
          <a:bodyPr/>
          <a:lstStyle/>
          <a:p>
            <a:r>
              <a:rPr lang="en-GB" b="1" noProof="0" dirty="0">
                <a:latin typeface="Arial" panose="020B0604020202020204" pitchFamily="34" charset="0"/>
                <a:cs typeface="Arial" panose="020B0604020202020204" pitchFamily="34" charset="0"/>
              </a:rPr>
              <a:t>Study objective</a:t>
            </a:r>
          </a:p>
          <a:p>
            <a:pPr lvl="1"/>
            <a:r>
              <a:rPr lang="en-GB" noProof="0" dirty="0">
                <a:latin typeface="Arial" panose="020B0604020202020204" pitchFamily="34" charset="0"/>
                <a:cs typeface="Arial" panose="020B0604020202020204" pitchFamily="34" charset="0"/>
              </a:rPr>
              <a:t>To evaluate mechanisms of immunotherapy resistance in patients with NSCLC using a multi-modal multi-</a:t>
            </a:r>
            <a:r>
              <a:rPr lang="en-GB" noProof="0" dirty="0" err="1">
                <a:latin typeface="Arial" panose="020B0604020202020204" pitchFamily="34" charset="0"/>
                <a:cs typeface="Arial" panose="020B0604020202020204" pitchFamily="34" charset="0"/>
              </a:rPr>
              <a:t>omic</a:t>
            </a:r>
            <a:r>
              <a:rPr lang="en-GB" noProof="0" dirty="0">
                <a:latin typeface="Arial" panose="020B0604020202020204" pitchFamily="34" charset="0"/>
                <a:cs typeface="Arial" panose="020B0604020202020204" pitchFamily="34" charset="0"/>
              </a:rPr>
              <a:t> analyses</a:t>
            </a:r>
            <a:r>
              <a:rPr lang="en-GB" dirty="0">
                <a:latin typeface="Arial" panose="020B0604020202020204" pitchFamily="34" charset="0"/>
                <a:cs typeface="Arial" panose="020B0604020202020204" pitchFamily="34" charset="0"/>
              </a:rPr>
              <a:t> of the HUDSON central screening population</a:t>
            </a:r>
            <a:endParaRPr lang="en-GB" noProof="0" dirty="0">
              <a:latin typeface="Arial" panose="020B0604020202020204" pitchFamily="34" charset="0"/>
              <a:cs typeface="Arial" panose="020B0604020202020204" pitchFamily="34" charset="0"/>
            </a:endParaRPr>
          </a:p>
        </p:txBody>
      </p:sp>
      <p:sp>
        <p:nvSpPr>
          <p:cNvPr id="51" name="Text Placeholder 4">
            <a:extLst>
              <a:ext uri="{FF2B5EF4-FFF2-40B4-BE49-F238E27FC236}">
                <a16:creationId xmlns:a16="http://schemas.microsoft.com/office/drawing/2014/main" id="{4941D2E7-603C-3515-320D-49E6E02E1179}"/>
              </a:ext>
            </a:extLst>
          </p:cNvPr>
          <p:cNvSpPr>
            <a:spLocks noGrp="1"/>
          </p:cNvSpPr>
          <p:nvPr>
            <p:ph type="body" sz="quarter" idx="11"/>
          </p:nvPr>
        </p:nvSpPr>
        <p:spPr>
          <a:xfrm>
            <a:off x="6379633" y="6521312"/>
            <a:ext cx="5507567" cy="200025"/>
          </a:xfrm>
        </p:spPr>
        <p:txBody>
          <a:bodyPr/>
          <a:lstStyle/>
          <a:p>
            <a:r>
              <a:rPr lang="en-GB" noProof="0" dirty="0">
                <a:latin typeface="Arial" panose="020B0604020202020204" pitchFamily="34" charset="0"/>
                <a:cs typeface="Arial" panose="020B0604020202020204" pitchFamily="34" charset="0"/>
              </a:rPr>
              <a:t>Balan A, et al. AACR; 2026. Abstract nr CT233</a:t>
            </a:r>
          </a:p>
        </p:txBody>
      </p:sp>
      <p:sp>
        <p:nvSpPr>
          <p:cNvPr id="52" name="AutoShape 9">
            <a:extLst>
              <a:ext uri="{FF2B5EF4-FFF2-40B4-BE49-F238E27FC236}">
                <a16:creationId xmlns:a16="http://schemas.microsoft.com/office/drawing/2014/main" id="{39710CA3-764F-D27C-EA08-196E4085B2DE}"/>
              </a:ext>
            </a:extLst>
          </p:cNvPr>
          <p:cNvSpPr>
            <a:spLocks noChangeArrowheads="1"/>
          </p:cNvSpPr>
          <p:nvPr/>
        </p:nvSpPr>
        <p:spPr bwMode="auto">
          <a:xfrm>
            <a:off x="156588" y="2275982"/>
            <a:ext cx="3161147" cy="3062575"/>
          </a:xfrm>
          <a:prstGeom prst="roundRect">
            <a:avLst>
              <a:gd name="adj" fmla="val 8208"/>
            </a:avLst>
          </a:prstGeom>
          <a:solidFill>
            <a:schemeClr val="bg1"/>
          </a:solidFill>
          <a:ln w="9525" algn="ctr">
            <a:noFill/>
            <a:round/>
            <a:headEnd/>
            <a:tailEnd/>
          </a:ln>
        </p:spPr>
        <p:txBody>
          <a:bodyPr wrap="square" lIns="90488" tIns="44450" rIns="90488" bIns="4445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Key patient inclusion criteria</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Locally advanced or metastatic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Progression on platinum-based chemotherapy</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t>Failure of prior anti-PD-(L)1</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No targetable alterations (EGFR, ALK, ROS1, BRAF, MET, RET)</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a:t>
            </a:r>
            <a: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t>951*</a:t>
            </a: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a:t>
            </a:r>
          </a:p>
        </p:txBody>
      </p:sp>
      <p:sp>
        <p:nvSpPr>
          <p:cNvPr id="53" name="Content Placeholder 26">
            <a:extLst>
              <a:ext uri="{FF2B5EF4-FFF2-40B4-BE49-F238E27FC236}">
                <a16:creationId xmlns:a16="http://schemas.microsoft.com/office/drawing/2014/main" id="{ABBE9354-8785-1918-7AD1-B47582E597A4}"/>
              </a:ext>
            </a:extLst>
          </p:cNvPr>
          <p:cNvSpPr txBox="1">
            <a:spLocks/>
          </p:cNvSpPr>
          <p:nvPr/>
        </p:nvSpPr>
        <p:spPr>
          <a:xfrm>
            <a:off x="637201" y="5321746"/>
            <a:ext cx="10917597" cy="709613"/>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Exploratory endpoints</a:t>
            </a:r>
          </a:p>
          <a:p>
            <a:pPr marL="250825" marR="0" lvl="0" indent="-250825" algn="l" defTabSz="914400" rtl="0" eaLnBrk="1" fontAlgn="base" latinLnBrk="0" hangingPunct="1">
              <a:lnSpc>
                <a:spcPct val="100000"/>
              </a:lnSpc>
              <a:spcBef>
                <a:spcPts val="300"/>
              </a:spcBef>
              <a:spcAft>
                <a:spcPct val="0"/>
              </a:spcAft>
              <a:buClr>
                <a:srgbClr val="002850"/>
              </a:buClr>
              <a:buSzPct val="110000"/>
              <a:buFontTx/>
              <a:buChar char="•"/>
              <a:tabLst/>
              <a:defRPr/>
            </a:pPr>
            <a:r>
              <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Landscape characterization (genomic, transcriptomic and immune architectures for primary vs acquired resistance to prior immunotherapy</a:t>
            </a:r>
          </a:p>
          <a:p>
            <a:pPr marL="250825" marR="0" lvl="0" indent="-250825" algn="l" defTabSz="914400" rtl="0" eaLnBrk="1" fontAlgn="base" latinLnBrk="0" hangingPunct="1">
              <a:lnSpc>
                <a:spcPct val="100000"/>
              </a:lnSpc>
              <a:spcBef>
                <a:spcPts val="300"/>
              </a:spcBef>
              <a:spcAft>
                <a:spcPct val="0"/>
              </a:spcAft>
              <a:buClr>
                <a:srgbClr val="002850"/>
              </a:buClr>
              <a:buSzPct val="110000"/>
              <a:buFontTx/>
              <a:buChar char="•"/>
              <a:tabLst/>
              <a:defRPr/>
            </a:pPr>
            <a:r>
              <a:rPr lang="en-US" sz="1600" kern="1200" dirty="0">
                <a:solidFill>
                  <a:srgbClr val="363636"/>
                </a:solidFill>
                <a:latin typeface="Arial" panose="020B0604020202020204" pitchFamily="34" charset="0"/>
                <a:cs typeface="Arial" panose="020B0604020202020204" pitchFamily="34" charset="0"/>
              </a:rPr>
              <a:t>Biomarker discovery (response/resistance to durvalumab-based combination regimens)</a:t>
            </a: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endParaRPr>
          </a:p>
        </p:txBody>
      </p:sp>
      <p:sp>
        <p:nvSpPr>
          <p:cNvPr id="54" name="AutoShape 8">
            <a:extLst>
              <a:ext uri="{FF2B5EF4-FFF2-40B4-BE49-F238E27FC236}">
                <a16:creationId xmlns:a16="http://schemas.microsoft.com/office/drawing/2014/main" id="{42A5CEC5-BEE4-1ABC-6BE5-7F280A4D052C}"/>
              </a:ext>
            </a:extLst>
          </p:cNvPr>
          <p:cNvSpPr>
            <a:spLocks noChangeArrowheads="1"/>
          </p:cNvSpPr>
          <p:nvPr/>
        </p:nvSpPr>
        <p:spPr bwMode="auto">
          <a:xfrm>
            <a:off x="3416503" y="2276545"/>
            <a:ext cx="2279448" cy="444656"/>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Group A </a:t>
            </a:r>
            <a:br>
              <a:rPr kumimoji="0" lang="en-US" altLang="zh-CN" sz="14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kumimoji="0" lang="en-US" altLang="zh-CN" sz="12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(biomarker-matched)</a:t>
            </a:r>
            <a:endParaRPr kumimoji="0" lang="en-US" altLang="zh-CN" sz="14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sp>
        <p:nvSpPr>
          <p:cNvPr id="55" name="AutoShape 12">
            <a:extLst>
              <a:ext uri="{FF2B5EF4-FFF2-40B4-BE49-F238E27FC236}">
                <a16:creationId xmlns:a16="http://schemas.microsoft.com/office/drawing/2014/main" id="{F3996077-51F9-4FD8-6594-D9078339ECF1}"/>
              </a:ext>
            </a:extLst>
          </p:cNvPr>
          <p:cNvSpPr>
            <a:spLocks noChangeArrowheads="1"/>
          </p:cNvSpPr>
          <p:nvPr/>
        </p:nvSpPr>
        <p:spPr bwMode="auto">
          <a:xfrm>
            <a:off x="5794720" y="2276544"/>
            <a:ext cx="3489402" cy="444655"/>
          </a:xfrm>
          <a:prstGeom prst="roundRect">
            <a:avLst>
              <a:gd name="adj" fmla="val 16667"/>
            </a:avLst>
          </a:prstGeom>
          <a:solidFill>
            <a:schemeClr val="accent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algn="ctr" defTabSz="892175" eaLnBrk="0" fontAlgn="base">
              <a:spcBef>
                <a:spcPct val="0"/>
              </a:spcBef>
              <a:spcAft>
                <a:spcPct val="0"/>
              </a:spcAft>
              <a:defRPr/>
            </a:pPr>
            <a:r>
              <a:rPr lang="en-US" altLang="zh-CN" sz="1400" b="1" kern="1200" dirty="0">
                <a:solidFill>
                  <a:srgbClr val="FFFFFF"/>
                </a:solidFill>
                <a:latin typeface="Arial" panose="020B0604020202020204" pitchFamily="34" charset="0"/>
                <a:ea typeface="SimSun" pitchFamily="2" charset="-122"/>
                <a:cs typeface="Arial" panose="020B0604020202020204" pitchFamily="34" charset="0"/>
              </a:rPr>
              <a:t>Group B</a:t>
            </a:r>
            <a:br>
              <a:rPr lang="en-US" altLang="zh-CN" sz="1400" b="1" kern="1200" dirty="0">
                <a:solidFill>
                  <a:srgbClr val="FFFFFF"/>
                </a:solidFill>
                <a:latin typeface="Arial" panose="020B0604020202020204" pitchFamily="34" charset="0"/>
                <a:ea typeface="SimSun" pitchFamily="2" charset="-122"/>
                <a:cs typeface="Arial" panose="020B0604020202020204" pitchFamily="34" charset="0"/>
              </a:rPr>
            </a:br>
            <a:r>
              <a:rPr lang="en-US" altLang="zh-CN" sz="1200" b="1" kern="1200" dirty="0">
                <a:solidFill>
                  <a:srgbClr val="FFFFFF"/>
                </a:solidFill>
                <a:latin typeface="Arial" panose="020B0604020202020204" pitchFamily="34" charset="0"/>
                <a:ea typeface="SimSun" pitchFamily="2" charset="-122"/>
                <a:cs typeface="Arial" panose="020B0604020202020204" pitchFamily="34" charset="0"/>
              </a:rPr>
              <a:t>(biomarker non-matched)</a:t>
            </a:r>
            <a:endParaRPr kumimoji="0" lang="en-GB" altLang="zh-CN" sz="14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sp>
        <p:nvSpPr>
          <p:cNvPr id="56" name="AutoShape 12">
            <a:extLst>
              <a:ext uri="{FF2B5EF4-FFF2-40B4-BE49-F238E27FC236}">
                <a16:creationId xmlns:a16="http://schemas.microsoft.com/office/drawing/2014/main" id="{4DCC7C82-2295-F17C-5D6D-5966D0F59DE6}"/>
              </a:ext>
            </a:extLst>
          </p:cNvPr>
          <p:cNvSpPr>
            <a:spLocks noChangeArrowheads="1"/>
          </p:cNvSpPr>
          <p:nvPr/>
        </p:nvSpPr>
        <p:spPr bwMode="auto">
          <a:xfrm>
            <a:off x="9394175" y="2269764"/>
            <a:ext cx="2723683" cy="444656"/>
          </a:xfrm>
          <a:prstGeom prst="roundRect">
            <a:avLst>
              <a:gd name="adj" fmla="val 16667"/>
            </a:avLst>
          </a:prstGeom>
          <a:solidFill>
            <a:schemeClr val="accent3"/>
          </a:solidFill>
          <a:ln w="9525" algn="ctr">
            <a:noFill/>
            <a:round/>
            <a:headEnd/>
            <a:tailEnd/>
          </a:ln>
        </p:spPr>
        <p:txBody>
          <a:bodyPr lIns="0" tIns="0" rIns="0"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400" b="1" kern="1200" dirty="0">
                <a:solidFill>
                  <a:schemeClr val="tx1"/>
                </a:solidFill>
                <a:latin typeface="Arial" panose="020B0604020202020204" pitchFamily="34" charset="0"/>
                <a:ea typeface="SimSun" pitchFamily="2" charset="-122"/>
                <a:cs typeface="Arial" panose="020B0604020202020204" pitchFamily="34" charset="0"/>
              </a:rPr>
              <a:t>Group C </a:t>
            </a:r>
            <a:br>
              <a:rPr lang="en-US" altLang="zh-CN" sz="1400" b="1" kern="1200" dirty="0">
                <a:solidFill>
                  <a:schemeClr val="tx1"/>
                </a:solidFill>
                <a:latin typeface="Arial" panose="020B0604020202020204" pitchFamily="34" charset="0"/>
                <a:ea typeface="SimSun" pitchFamily="2" charset="-122"/>
                <a:cs typeface="Arial" panose="020B0604020202020204" pitchFamily="34" charset="0"/>
              </a:rPr>
            </a:br>
            <a:r>
              <a:rPr lang="en-US" altLang="zh-CN" sz="1200" b="1" kern="1200" dirty="0">
                <a:solidFill>
                  <a:schemeClr val="tx1"/>
                </a:solidFill>
                <a:latin typeface="Arial" panose="020B0604020202020204" pitchFamily="34" charset="0"/>
                <a:ea typeface="SimSun" pitchFamily="2" charset="-122"/>
                <a:cs typeface="Arial" panose="020B0604020202020204" pitchFamily="34" charset="0"/>
              </a:rPr>
              <a:t>(molecular aberration independent)</a:t>
            </a:r>
            <a:endParaRPr lang="en-US" altLang="zh-CN" sz="1400" kern="1200" dirty="0">
              <a:solidFill>
                <a:schemeClr val="tx1"/>
              </a:solidFill>
              <a:latin typeface="Arial" panose="020B0604020202020204" pitchFamily="34" charset="0"/>
              <a:ea typeface="SimSun" pitchFamily="2" charset="-122"/>
              <a:cs typeface="Arial" panose="020B0604020202020204" pitchFamily="34" charset="0"/>
            </a:endParaRPr>
          </a:p>
        </p:txBody>
      </p:sp>
      <p:sp>
        <p:nvSpPr>
          <p:cNvPr id="57" name="AutoShape 12">
            <a:extLst>
              <a:ext uri="{FF2B5EF4-FFF2-40B4-BE49-F238E27FC236}">
                <a16:creationId xmlns:a16="http://schemas.microsoft.com/office/drawing/2014/main" id="{8817AB83-926A-E3A0-732F-5A52A883070A}"/>
              </a:ext>
            </a:extLst>
          </p:cNvPr>
          <p:cNvSpPr>
            <a:spLocks noChangeArrowheads="1"/>
          </p:cNvSpPr>
          <p:nvPr/>
        </p:nvSpPr>
        <p:spPr bwMode="auto">
          <a:xfrm>
            <a:off x="9394175" y="2777538"/>
            <a:ext cx="2723683" cy="276746"/>
          </a:xfrm>
          <a:prstGeom prst="roundRect">
            <a:avLst>
              <a:gd name="adj" fmla="val 16667"/>
            </a:avLst>
          </a:prstGeom>
          <a:solidFill>
            <a:schemeClr val="accent3">
              <a:lumMod val="60000"/>
              <a:lumOff val="40000"/>
            </a:schemeClr>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100" kern="1200" dirty="0">
                <a:solidFill>
                  <a:schemeClr val="tx1"/>
                </a:solidFill>
                <a:latin typeface="Arial" panose="020B0604020202020204" pitchFamily="34" charset="0"/>
                <a:ea typeface="SimSun" pitchFamily="2" charset="-122"/>
                <a:cs typeface="Arial" panose="020B0604020202020204" pitchFamily="34" charset="0"/>
              </a:rPr>
              <a:t>Ceralasertib + durvalumab</a:t>
            </a:r>
          </a:p>
        </p:txBody>
      </p:sp>
      <p:sp>
        <p:nvSpPr>
          <p:cNvPr id="58" name="AutoShape 12">
            <a:extLst>
              <a:ext uri="{FF2B5EF4-FFF2-40B4-BE49-F238E27FC236}">
                <a16:creationId xmlns:a16="http://schemas.microsoft.com/office/drawing/2014/main" id="{14B5E5B0-51DA-BFAB-AAE1-D2A67C14BC14}"/>
              </a:ext>
            </a:extLst>
          </p:cNvPr>
          <p:cNvSpPr>
            <a:spLocks noChangeArrowheads="1"/>
          </p:cNvSpPr>
          <p:nvPr/>
        </p:nvSpPr>
        <p:spPr bwMode="auto">
          <a:xfrm>
            <a:off x="9394174" y="3113359"/>
            <a:ext cx="2723683" cy="276746"/>
          </a:xfrm>
          <a:prstGeom prst="roundRect">
            <a:avLst>
              <a:gd name="adj" fmla="val 16667"/>
            </a:avLst>
          </a:prstGeom>
          <a:solidFill>
            <a:schemeClr val="accent3">
              <a:lumMod val="60000"/>
              <a:lumOff val="40000"/>
            </a:schemeClr>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100" kern="1200" dirty="0">
                <a:solidFill>
                  <a:schemeClr val="tx1"/>
                </a:solidFill>
                <a:latin typeface="Arial" panose="020B0604020202020204" pitchFamily="34" charset="0"/>
                <a:ea typeface="SimSun" pitchFamily="2" charset="-122"/>
                <a:cs typeface="Arial" panose="020B0604020202020204" pitchFamily="34" charset="0"/>
              </a:rPr>
              <a:t>Ceralasertib alone</a:t>
            </a:r>
          </a:p>
        </p:txBody>
      </p:sp>
      <p:sp>
        <p:nvSpPr>
          <p:cNvPr id="59" name="AutoShape 12">
            <a:extLst>
              <a:ext uri="{FF2B5EF4-FFF2-40B4-BE49-F238E27FC236}">
                <a16:creationId xmlns:a16="http://schemas.microsoft.com/office/drawing/2014/main" id="{264EFEB5-0331-F37E-B7C0-78374F12B600}"/>
              </a:ext>
            </a:extLst>
          </p:cNvPr>
          <p:cNvSpPr>
            <a:spLocks noChangeArrowheads="1"/>
          </p:cNvSpPr>
          <p:nvPr/>
        </p:nvSpPr>
        <p:spPr bwMode="auto">
          <a:xfrm>
            <a:off x="3416503" y="2829934"/>
            <a:ext cx="572904"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t>HRRm</a:t>
            </a:r>
          </a:p>
        </p:txBody>
      </p:sp>
      <p:sp>
        <p:nvSpPr>
          <p:cNvPr id="60" name="AutoShape 12">
            <a:extLst>
              <a:ext uri="{FF2B5EF4-FFF2-40B4-BE49-F238E27FC236}">
                <a16:creationId xmlns:a16="http://schemas.microsoft.com/office/drawing/2014/main" id="{B894DEF7-F282-D7E2-A791-9C94FA9CBC34}"/>
              </a:ext>
            </a:extLst>
          </p:cNvPr>
          <p:cNvSpPr>
            <a:spLocks noChangeArrowheads="1"/>
          </p:cNvSpPr>
          <p:nvPr/>
        </p:nvSpPr>
        <p:spPr bwMode="auto">
          <a:xfrm>
            <a:off x="3416503" y="3167522"/>
            <a:ext cx="572904"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t>LKB1</a:t>
            </a:r>
          </a:p>
        </p:txBody>
      </p:sp>
      <p:sp>
        <p:nvSpPr>
          <p:cNvPr id="61" name="AutoShape 12">
            <a:extLst>
              <a:ext uri="{FF2B5EF4-FFF2-40B4-BE49-F238E27FC236}">
                <a16:creationId xmlns:a16="http://schemas.microsoft.com/office/drawing/2014/main" id="{6806C3E2-B8B1-CC55-463D-637FB54EF0D2}"/>
              </a:ext>
            </a:extLst>
          </p:cNvPr>
          <p:cNvSpPr>
            <a:spLocks noChangeArrowheads="1"/>
          </p:cNvSpPr>
          <p:nvPr/>
        </p:nvSpPr>
        <p:spPr bwMode="auto">
          <a:xfrm>
            <a:off x="3416503" y="3505110"/>
            <a:ext cx="572904"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t>ATM</a:t>
            </a:r>
          </a:p>
        </p:txBody>
      </p:sp>
      <p:sp>
        <p:nvSpPr>
          <p:cNvPr id="62" name="AutoShape 12">
            <a:extLst>
              <a:ext uri="{FF2B5EF4-FFF2-40B4-BE49-F238E27FC236}">
                <a16:creationId xmlns:a16="http://schemas.microsoft.com/office/drawing/2014/main" id="{A80C9256-2873-9AC8-34B0-6DF7939D2FAC}"/>
              </a:ext>
            </a:extLst>
          </p:cNvPr>
          <p:cNvSpPr>
            <a:spLocks noChangeArrowheads="1"/>
          </p:cNvSpPr>
          <p:nvPr/>
        </p:nvSpPr>
        <p:spPr bwMode="auto">
          <a:xfrm>
            <a:off x="3416503" y="3842698"/>
            <a:ext cx="572904"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t>ATM</a:t>
            </a:r>
          </a:p>
        </p:txBody>
      </p:sp>
      <p:sp>
        <p:nvSpPr>
          <p:cNvPr id="63" name="AutoShape 12">
            <a:extLst>
              <a:ext uri="{FF2B5EF4-FFF2-40B4-BE49-F238E27FC236}">
                <a16:creationId xmlns:a16="http://schemas.microsoft.com/office/drawing/2014/main" id="{7E7DE6CC-7DBD-3725-FCCA-3F85A224FDB3}"/>
              </a:ext>
            </a:extLst>
          </p:cNvPr>
          <p:cNvSpPr>
            <a:spLocks noChangeArrowheads="1"/>
          </p:cNvSpPr>
          <p:nvPr/>
        </p:nvSpPr>
        <p:spPr bwMode="auto">
          <a:xfrm>
            <a:off x="3416503" y="4180286"/>
            <a:ext cx="572904"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t>RICTOR</a:t>
            </a:r>
          </a:p>
        </p:txBody>
      </p:sp>
      <p:sp>
        <p:nvSpPr>
          <p:cNvPr id="64" name="AutoShape 12">
            <a:extLst>
              <a:ext uri="{FF2B5EF4-FFF2-40B4-BE49-F238E27FC236}">
                <a16:creationId xmlns:a16="http://schemas.microsoft.com/office/drawing/2014/main" id="{414D4E6A-298D-2736-E7AB-7B5551C84848}"/>
              </a:ext>
            </a:extLst>
          </p:cNvPr>
          <p:cNvSpPr>
            <a:spLocks noChangeArrowheads="1"/>
          </p:cNvSpPr>
          <p:nvPr/>
        </p:nvSpPr>
        <p:spPr bwMode="auto">
          <a:xfrm>
            <a:off x="3416503" y="4517874"/>
            <a:ext cx="572904"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t>CD73h</a:t>
            </a:r>
          </a:p>
        </p:txBody>
      </p:sp>
      <p:sp>
        <p:nvSpPr>
          <p:cNvPr id="65" name="AutoShape 12">
            <a:extLst>
              <a:ext uri="{FF2B5EF4-FFF2-40B4-BE49-F238E27FC236}">
                <a16:creationId xmlns:a16="http://schemas.microsoft.com/office/drawing/2014/main" id="{1A4AD63D-3758-93AB-0EC4-B9A59BA83C3A}"/>
              </a:ext>
            </a:extLst>
          </p:cNvPr>
          <p:cNvSpPr>
            <a:spLocks noChangeArrowheads="1"/>
          </p:cNvSpPr>
          <p:nvPr/>
        </p:nvSpPr>
        <p:spPr bwMode="auto">
          <a:xfrm>
            <a:off x="3416503" y="4855462"/>
            <a:ext cx="572904"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100" kern="1200" dirty="0" err="1">
                <a:solidFill>
                  <a:srgbClr val="FFFFFF"/>
                </a:solidFill>
                <a:latin typeface="Arial" panose="020B0604020202020204" pitchFamily="34" charset="0"/>
                <a:ea typeface="SimSun" pitchFamily="2" charset="-122"/>
                <a:cs typeface="Arial" panose="020B0604020202020204" pitchFamily="34" charset="0"/>
              </a:rPr>
              <a:t>HERe</a:t>
            </a:r>
            <a:endParaRPr lang="en-US" altLang="zh-CN" sz="1100" kern="1200" dirty="0">
              <a:solidFill>
                <a:srgbClr val="FFFFFF"/>
              </a:solidFill>
              <a:latin typeface="Arial" panose="020B0604020202020204" pitchFamily="34" charset="0"/>
              <a:ea typeface="SimSun" pitchFamily="2" charset="-122"/>
              <a:cs typeface="Arial" panose="020B0604020202020204" pitchFamily="34" charset="0"/>
            </a:endParaRPr>
          </a:p>
        </p:txBody>
      </p:sp>
      <p:sp>
        <p:nvSpPr>
          <p:cNvPr id="66" name="AutoShape 12">
            <a:extLst>
              <a:ext uri="{FF2B5EF4-FFF2-40B4-BE49-F238E27FC236}">
                <a16:creationId xmlns:a16="http://schemas.microsoft.com/office/drawing/2014/main" id="{8A691DA9-956D-DCE8-4E1B-4B149C84711D}"/>
              </a:ext>
            </a:extLst>
          </p:cNvPr>
          <p:cNvSpPr>
            <a:spLocks noChangeArrowheads="1"/>
          </p:cNvSpPr>
          <p:nvPr/>
        </p:nvSpPr>
        <p:spPr bwMode="auto">
          <a:xfrm>
            <a:off x="3416503" y="5193047"/>
            <a:ext cx="572904"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t>HER2m</a:t>
            </a:r>
          </a:p>
        </p:txBody>
      </p:sp>
      <p:sp>
        <p:nvSpPr>
          <p:cNvPr id="67" name="AutoShape 12">
            <a:extLst>
              <a:ext uri="{FF2B5EF4-FFF2-40B4-BE49-F238E27FC236}">
                <a16:creationId xmlns:a16="http://schemas.microsoft.com/office/drawing/2014/main" id="{F6FCDC80-2399-C068-7202-730CE3EB2C9C}"/>
              </a:ext>
            </a:extLst>
          </p:cNvPr>
          <p:cNvSpPr>
            <a:spLocks noChangeArrowheads="1"/>
          </p:cNvSpPr>
          <p:nvPr/>
        </p:nvSpPr>
        <p:spPr bwMode="auto">
          <a:xfrm>
            <a:off x="4016723" y="2829934"/>
            <a:ext cx="1679227"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t>Olaparib + durvalumab</a:t>
            </a:r>
          </a:p>
        </p:txBody>
      </p:sp>
      <p:sp>
        <p:nvSpPr>
          <p:cNvPr id="68" name="AutoShape 12">
            <a:extLst>
              <a:ext uri="{FF2B5EF4-FFF2-40B4-BE49-F238E27FC236}">
                <a16:creationId xmlns:a16="http://schemas.microsoft.com/office/drawing/2014/main" id="{D25F47EE-2DA3-6768-0B04-1996AB1EF816}"/>
              </a:ext>
            </a:extLst>
          </p:cNvPr>
          <p:cNvSpPr>
            <a:spLocks noChangeArrowheads="1"/>
          </p:cNvSpPr>
          <p:nvPr/>
        </p:nvSpPr>
        <p:spPr bwMode="auto">
          <a:xfrm>
            <a:off x="4016723" y="3167522"/>
            <a:ext cx="1679227"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t>Olaparib + durvalumab</a:t>
            </a:r>
          </a:p>
        </p:txBody>
      </p:sp>
      <p:sp>
        <p:nvSpPr>
          <p:cNvPr id="69" name="AutoShape 12">
            <a:extLst>
              <a:ext uri="{FF2B5EF4-FFF2-40B4-BE49-F238E27FC236}">
                <a16:creationId xmlns:a16="http://schemas.microsoft.com/office/drawing/2014/main" id="{5B073EB1-446E-5A78-EDBE-43722C1F5B53}"/>
              </a:ext>
            </a:extLst>
          </p:cNvPr>
          <p:cNvSpPr>
            <a:spLocks noChangeArrowheads="1"/>
          </p:cNvSpPr>
          <p:nvPr/>
        </p:nvSpPr>
        <p:spPr bwMode="auto">
          <a:xfrm>
            <a:off x="4016723" y="3505110"/>
            <a:ext cx="1679227"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t>Ceralasertib + durvalumab</a:t>
            </a:r>
          </a:p>
        </p:txBody>
      </p:sp>
      <p:sp>
        <p:nvSpPr>
          <p:cNvPr id="70" name="AutoShape 12">
            <a:extLst>
              <a:ext uri="{FF2B5EF4-FFF2-40B4-BE49-F238E27FC236}">
                <a16:creationId xmlns:a16="http://schemas.microsoft.com/office/drawing/2014/main" id="{0876382F-B5B4-AB15-D021-237E93F3B041}"/>
              </a:ext>
            </a:extLst>
          </p:cNvPr>
          <p:cNvSpPr>
            <a:spLocks noChangeArrowheads="1"/>
          </p:cNvSpPr>
          <p:nvPr/>
        </p:nvSpPr>
        <p:spPr bwMode="auto">
          <a:xfrm>
            <a:off x="4016723" y="3842698"/>
            <a:ext cx="1679227"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t>Ceralasertib alone</a:t>
            </a:r>
          </a:p>
        </p:txBody>
      </p:sp>
      <p:sp>
        <p:nvSpPr>
          <p:cNvPr id="71" name="AutoShape 12">
            <a:extLst>
              <a:ext uri="{FF2B5EF4-FFF2-40B4-BE49-F238E27FC236}">
                <a16:creationId xmlns:a16="http://schemas.microsoft.com/office/drawing/2014/main" id="{AFDA3824-934E-A3E4-9470-B8B022147BF5}"/>
              </a:ext>
            </a:extLst>
          </p:cNvPr>
          <p:cNvSpPr>
            <a:spLocks noChangeArrowheads="1"/>
          </p:cNvSpPr>
          <p:nvPr/>
        </p:nvSpPr>
        <p:spPr bwMode="auto">
          <a:xfrm>
            <a:off x="4016723" y="4180286"/>
            <a:ext cx="1679227"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t>Vistusertib + durvalumab</a:t>
            </a:r>
          </a:p>
        </p:txBody>
      </p:sp>
      <p:sp>
        <p:nvSpPr>
          <p:cNvPr id="72" name="AutoShape 12">
            <a:extLst>
              <a:ext uri="{FF2B5EF4-FFF2-40B4-BE49-F238E27FC236}">
                <a16:creationId xmlns:a16="http://schemas.microsoft.com/office/drawing/2014/main" id="{867C5688-9186-45E0-DE2B-1DED61FFCD6E}"/>
              </a:ext>
            </a:extLst>
          </p:cNvPr>
          <p:cNvSpPr>
            <a:spLocks noChangeArrowheads="1"/>
          </p:cNvSpPr>
          <p:nvPr/>
        </p:nvSpPr>
        <p:spPr bwMode="auto">
          <a:xfrm>
            <a:off x="4016723" y="4517874"/>
            <a:ext cx="1679227"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t>Oleclumab + durvalumab</a:t>
            </a:r>
          </a:p>
        </p:txBody>
      </p:sp>
      <p:sp>
        <p:nvSpPr>
          <p:cNvPr id="73" name="AutoShape 12">
            <a:extLst>
              <a:ext uri="{FF2B5EF4-FFF2-40B4-BE49-F238E27FC236}">
                <a16:creationId xmlns:a16="http://schemas.microsoft.com/office/drawing/2014/main" id="{93D7210D-3A99-4DE4-E85A-E5ABC6A9D26D}"/>
              </a:ext>
            </a:extLst>
          </p:cNvPr>
          <p:cNvSpPr>
            <a:spLocks noChangeArrowheads="1"/>
          </p:cNvSpPr>
          <p:nvPr/>
        </p:nvSpPr>
        <p:spPr bwMode="auto">
          <a:xfrm>
            <a:off x="4016723" y="4855462"/>
            <a:ext cx="1679227"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t>Ceralasertib + durvalumab</a:t>
            </a:r>
          </a:p>
        </p:txBody>
      </p:sp>
      <p:sp>
        <p:nvSpPr>
          <p:cNvPr id="74" name="AutoShape 12">
            <a:extLst>
              <a:ext uri="{FF2B5EF4-FFF2-40B4-BE49-F238E27FC236}">
                <a16:creationId xmlns:a16="http://schemas.microsoft.com/office/drawing/2014/main" id="{79CAE8C5-D3E3-4803-7967-A683B322C1AF}"/>
              </a:ext>
            </a:extLst>
          </p:cNvPr>
          <p:cNvSpPr>
            <a:spLocks noChangeArrowheads="1"/>
          </p:cNvSpPr>
          <p:nvPr/>
        </p:nvSpPr>
        <p:spPr bwMode="auto">
          <a:xfrm>
            <a:off x="4016723" y="5193047"/>
            <a:ext cx="1679227"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t>Ceralasertib alone</a:t>
            </a:r>
          </a:p>
        </p:txBody>
      </p:sp>
      <p:sp>
        <p:nvSpPr>
          <p:cNvPr id="75" name="AutoShape 12">
            <a:extLst>
              <a:ext uri="{FF2B5EF4-FFF2-40B4-BE49-F238E27FC236}">
                <a16:creationId xmlns:a16="http://schemas.microsoft.com/office/drawing/2014/main" id="{409DA4F0-114D-EA4F-6F69-6D0440F2353C}"/>
              </a:ext>
            </a:extLst>
          </p:cNvPr>
          <p:cNvSpPr>
            <a:spLocks noChangeArrowheads="1"/>
          </p:cNvSpPr>
          <p:nvPr/>
        </p:nvSpPr>
        <p:spPr bwMode="auto">
          <a:xfrm>
            <a:off x="7595281" y="2829933"/>
            <a:ext cx="1679227" cy="560171"/>
          </a:xfrm>
          <a:prstGeom prst="roundRect">
            <a:avLst>
              <a:gd name="adj" fmla="val 16667"/>
            </a:avLst>
          </a:prstGeom>
          <a:solidFill>
            <a:schemeClr val="bg2"/>
          </a:solidFill>
          <a:ln w="9525" algn="ctr">
            <a:noFill/>
            <a:round/>
            <a:headEnd/>
            <a:tailEnd/>
          </a:ln>
        </p:spPr>
        <p:txBody>
          <a:bodyPr lIns="0" tIns="0" rIns="0"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t>Acquired resistance</a:t>
            </a:r>
            <a:b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br>
            <a: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t>(disease progression </a:t>
            </a:r>
            <a:b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br>
            <a: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t>&gt;24 weeks) (n=393)</a:t>
            </a:r>
          </a:p>
        </p:txBody>
      </p:sp>
      <p:sp>
        <p:nvSpPr>
          <p:cNvPr id="76" name="AutoShape 12">
            <a:extLst>
              <a:ext uri="{FF2B5EF4-FFF2-40B4-BE49-F238E27FC236}">
                <a16:creationId xmlns:a16="http://schemas.microsoft.com/office/drawing/2014/main" id="{366A57EC-CAB9-0750-04AB-5015CF37FA51}"/>
              </a:ext>
            </a:extLst>
          </p:cNvPr>
          <p:cNvSpPr>
            <a:spLocks noChangeArrowheads="1"/>
          </p:cNvSpPr>
          <p:nvPr/>
        </p:nvSpPr>
        <p:spPr bwMode="auto">
          <a:xfrm>
            <a:off x="7595281" y="3505110"/>
            <a:ext cx="1679227" cy="276746"/>
          </a:xfrm>
          <a:prstGeom prst="roundRect">
            <a:avLst>
              <a:gd name="adj" fmla="val 16667"/>
            </a:avLst>
          </a:prstGeom>
          <a:solidFill>
            <a:schemeClr val="bg2">
              <a:lumMod val="60000"/>
              <a:lumOff val="40000"/>
            </a:schemeClr>
          </a:solidFill>
          <a:ln w="9525" algn="ctr">
            <a:noFill/>
            <a:round/>
            <a:headEnd/>
            <a:tailEnd/>
          </a:ln>
        </p:spPr>
        <p:txBody>
          <a:bodyPr lIns="0" tIns="0" rIns="0"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t>Olaparib + durvalumab</a:t>
            </a:r>
          </a:p>
        </p:txBody>
      </p:sp>
      <p:sp>
        <p:nvSpPr>
          <p:cNvPr id="77" name="AutoShape 12">
            <a:extLst>
              <a:ext uri="{FF2B5EF4-FFF2-40B4-BE49-F238E27FC236}">
                <a16:creationId xmlns:a16="http://schemas.microsoft.com/office/drawing/2014/main" id="{781C62F6-C453-D2C1-A1F3-B3CC870ACD6A}"/>
              </a:ext>
            </a:extLst>
          </p:cNvPr>
          <p:cNvSpPr>
            <a:spLocks noChangeArrowheads="1"/>
          </p:cNvSpPr>
          <p:nvPr/>
        </p:nvSpPr>
        <p:spPr bwMode="auto">
          <a:xfrm>
            <a:off x="7595281" y="3842698"/>
            <a:ext cx="1679227" cy="276746"/>
          </a:xfrm>
          <a:prstGeom prst="roundRect">
            <a:avLst>
              <a:gd name="adj" fmla="val 16667"/>
            </a:avLst>
          </a:prstGeom>
          <a:solidFill>
            <a:schemeClr val="bg2">
              <a:lumMod val="60000"/>
              <a:lumOff val="40000"/>
            </a:schemeClr>
          </a:solidFill>
          <a:ln w="9525" algn="ctr">
            <a:noFill/>
            <a:round/>
            <a:headEnd/>
            <a:tailEnd/>
          </a:ln>
        </p:spPr>
        <p:txBody>
          <a:bodyPr lIns="0" tIns="0" rIns="0"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t>Danvatirsen + durvalumab</a:t>
            </a:r>
          </a:p>
        </p:txBody>
      </p:sp>
      <p:sp>
        <p:nvSpPr>
          <p:cNvPr id="78" name="AutoShape 12">
            <a:extLst>
              <a:ext uri="{FF2B5EF4-FFF2-40B4-BE49-F238E27FC236}">
                <a16:creationId xmlns:a16="http://schemas.microsoft.com/office/drawing/2014/main" id="{9F4A62B5-5850-9423-496C-EF4635D34E97}"/>
              </a:ext>
            </a:extLst>
          </p:cNvPr>
          <p:cNvSpPr>
            <a:spLocks noChangeArrowheads="1"/>
          </p:cNvSpPr>
          <p:nvPr/>
        </p:nvSpPr>
        <p:spPr bwMode="auto">
          <a:xfrm>
            <a:off x="7595281" y="4180286"/>
            <a:ext cx="1679227" cy="276746"/>
          </a:xfrm>
          <a:prstGeom prst="roundRect">
            <a:avLst>
              <a:gd name="adj" fmla="val 16667"/>
            </a:avLst>
          </a:prstGeom>
          <a:solidFill>
            <a:schemeClr val="bg2">
              <a:lumMod val="60000"/>
              <a:lumOff val="40000"/>
            </a:schemeClr>
          </a:solidFill>
          <a:ln w="9525" algn="ctr">
            <a:noFill/>
            <a:round/>
            <a:headEnd/>
            <a:tailEnd/>
          </a:ln>
        </p:spPr>
        <p:txBody>
          <a:bodyPr lIns="0" tIns="0" rIns="0"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t>Ceralasertib + durvalumab</a:t>
            </a:r>
          </a:p>
        </p:txBody>
      </p:sp>
      <p:sp>
        <p:nvSpPr>
          <p:cNvPr id="79" name="AutoShape 12">
            <a:extLst>
              <a:ext uri="{FF2B5EF4-FFF2-40B4-BE49-F238E27FC236}">
                <a16:creationId xmlns:a16="http://schemas.microsoft.com/office/drawing/2014/main" id="{C33CE1D8-8965-67CB-1923-60802317CA1F}"/>
              </a:ext>
            </a:extLst>
          </p:cNvPr>
          <p:cNvSpPr>
            <a:spLocks noChangeArrowheads="1"/>
          </p:cNvSpPr>
          <p:nvPr/>
        </p:nvSpPr>
        <p:spPr bwMode="auto">
          <a:xfrm>
            <a:off x="7595281" y="4517874"/>
            <a:ext cx="1679227" cy="276746"/>
          </a:xfrm>
          <a:prstGeom prst="roundRect">
            <a:avLst>
              <a:gd name="adj" fmla="val 16667"/>
            </a:avLst>
          </a:prstGeom>
          <a:solidFill>
            <a:schemeClr val="bg2">
              <a:lumMod val="60000"/>
              <a:lumOff val="40000"/>
            </a:schemeClr>
          </a:solidFill>
          <a:ln w="9525" algn="ctr">
            <a:noFill/>
            <a:round/>
            <a:headEnd/>
            <a:tailEnd/>
          </a:ln>
        </p:spPr>
        <p:txBody>
          <a:bodyPr lIns="0" tIns="0" rIns="0"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t>Oleclumab + durvalumab</a:t>
            </a:r>
          </a:p>
        </p:txBody>
      </p:sp>
      <p:sp>
        <p:nvSpPr>
          <p:cNvPr id="80" name="AutoShape 12">
            <a:extLst>
              <a:ext uri="{FF2B5EF4-FFF2-40B4-BE49-F238E27FC236}">
                <a16:creationId xmlns:a16="http://schemas.microsoft.com/office/drawing/2014/main" id="{DD1AB15D-D671-8DDF-5DD4-BA7DF0C2C392}"/>
              </a:ext>
            </a:extLst>
          </p:cNvPr>
          <p:cNvSpPr>
            <a:spLocks noChangeArrowheads="1"/>
          </p:cNvSpPr>
          <p:nvPr/>
        </p:nvSpPr>
        <p:spPr bwMode="auto">
          <a:xfrm>
            <a:off x="7595281" y="4855462"/>
            <a:ext cx="1679227" cy="276746"/>
          </a:xfrm>
          <a:prstGeom prst="roundRect">
            <a:avLst>
              <a:gd name="adj" fmla="val 16667"/>
            </a:avLst>
          </a:prstGeom>
          <a:solidFill>
            <a:schemeClr val="bg2">
              <a:lumMod val="60000"/>
              <a:lumOff val="40000"/>
            </a:schemeClr>
          </a:solidFill>
          <a:ln w="9525" algn="ctr">
            <a:noFill/>
            <a:round/>
            <a:headEnd/>
            <a:tailEnd/>
          </a:ln>
        </p:spPr>
        <p:txBody>
          <a:bodyPr lIns="0" tIns="0" rIns="0"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t>Cediranib + durvalumab</a:t>
            </a:r>
          </a:p>
        </p:txBody>
      </p:sp>
      <p:sp>
        <p:nvSpPr>
          <p:cNvPr id="81" name="AutoShape 12">
            <a:extLst>
              <a:ext uri="{FF2B5EF4-FFF2-40B4-BE49-F238E27FC236}">
                <a16:creationId xmlns:a16="http://schemas.microsoft.com/office/drawing/2014/main" id="{009F596A-EFBF-933D-83E7-37B3F53129BF}"/>
              </a:ext>
            </a:extLst>
          </p:cNvPr>
          <p:cNvSpPr>
            <a:spLocks noChangeArrowheads="1"/>
          </p:cNvSpPr>
          <p:nvPr/>
        </p:nvSpPr>
        <p:spPr bwMode="auto">
          <a:xfrm>
            <a:off x="5806002" y="2829933"/>
            <a:ext cx="1679227" cy="560171"/>
          </a:xfrm>
          <a:prstGeom prst="roundRect">
            <a:avLst>
              <a:gd name="adj" fmla="val 16667"/>
            </a:avLst>
          </a:prstGeom>
          <a:solidFill>
            <a:schemeClr val="accent1"/>
          </a:solidFill>
          <a:ln w="9525" algn="ctr">
            <a:noFill/>
            <a:round/>
            <a:headEnd/>
            <a:tailEnd/>
          </a:ln>
        </p:spPr>
        <p:txBody>
          <a:bodyPr lIns="0" tIns="0" rIns="0"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t>Primary resistance</a:t>
            </a:r>
            <a:b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br>
            <a: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t>(disease progression </a:t>
            </a:r>
            <a:b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br>
            <a: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t>≤24 weeks) (n=507)</a:t>
            </a:r>
          </a:p>
        </p:txBody>
      </p:sp>
      <p:sp>
        <p:nvSpPr>
          <p:cNvPr id="82" name="AutoShape 12">
            <a:extLst>
              <a:ext uri="{FF2B5EF4-FFF2-40B4-BE49-F238E27FC236}">
                <a16:creationId xmlns:a16="http://schemas.microsoft.com/office/drawing/2014/main" id="{C89A2A59-895A-ED08-BA95-7731153BE7A5}"/>
              </a:ext>
            </a:extLst>
          </p:cNvPr>
          <p:cNvSpPr>
            <a:spLocks noChangeArrowheads="1"/>
          </p:cNvSpPr>
          <p:nvPr/>
        </p:nvSpPr>
        <p:spPr bwMode="auto">
          <a:xfrm>
            <a:off x="5806002" y="3505110"/>
            <a:ext cx="1679227" cy="276746"/>
          </a:xfrm>
          <a:prstGeom prst="roundRect">
            <a:avLst>
              <a:gd name="adj" fmla="val 16667"/>
            </a:avLst>
          </a:prstGeom>
          <a:solidFill>
            <a:schemeClr val="accent1">
              <a:lumMod val="40000"/>
              <a:lumOff val="60000"/>
            </a:schemeClr>
          </a:solidFill>
          <a:ln w="9525" algn="ctr">
            <a:noFill/>
            <a:round/>
            <a:headEnd/>
            <a:tailEnd/>
          </a:ln>
        </p:spPr>
        <p:txBody>
          <a:bodyPr lIns="0" tIns="0" rIns="0"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t>Olaparib + durvalumab</a:t>
            </a:r>
          </a:p>
        </p:txBody>
      </p:sp>
      <p:sp>
        <p:nvSpPr>
          <p:cNvPr id="83" name="AutoShape 12">
            <a:extLst>
              <a:ext uri="{FF2B5EF4-FFF2-40B4-BE49-F238E27FC236}">
                <a16:creationId xmlns:a16="http://schemas.microsoft.com/office/drawing/2014/main" id="{1EE9A19D-32B7-C3DA-99D9-F14269715EFA}"/>
              </a:ext>
            </a:extLst>
          </p:cNvPr>
          <p:cNvSpPr>
            <a:spLocks noChangeArrowheads="1"/>
          </p:cNvSpPr>
          <p:nvPr/>
        </p:nvSpPr>
        <p:spPr bwMode="auto">
          <a:xfrm>
            <a:off x="5806002" y="3842698"/>
            <a:ext cx="1679227" cy="276746"/>
          </a:xfrm>
          <a:prstGeom prst="roundRect">
            <a:avLst>
              <a:gd name="adj" fmla="val 16667"/>
            </a:avLst>
          </a:prstGeom>
          <a:solidFill>
            <a:schemeClr val="accent1">
              <a:lumMod val="40000"/>
              <a:lumOff val="60000"/>
            </a:schemeClr>
          </a:solidFill>
          <a:ln w="9525" algn="ctr">
            <a:noFill/>
            <a:round/>
            <a:headEnd/>
            <a:tailEnd/>
          </a:ln>
        </p:spPr>
        <p:txBody>
          <a:bodyPr lIns="0" tIns="0" rIns="0"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t>Danvatirsen + durvalumab</a:t>
            </a:r>
          </a:p>
        </p:txBody>
      </p:sp>
      <p:sp>
        <p:nvSpPr>
          <p:cNvPr id="84" name="AutoShape 12">
            <a:extLst>
              <a:ext uri="{FF2B5EF4-FFF2-40B4-BE49-F238E27FC236}">
                <a16:creationId xmlns:a16="http://schemas.microsoft.com/office/drawing/2014/main" id="{00290B39-2D92-4943-A1D4-C717CCDF599D}"/>
              </a:ext>
            </a:extLst>
          </p:cNvPr>
          <p:cNvSpPr>
            <a:spLocks noChangeArrowheads="1"/>
          </p:cNvSpPr>
          <p:nvPr/>
        </p:nvSpPr>
        <p:spPr bwMode="auto">
          <a:xfrm>
            <a:off x="5806002" y="4180286"/>
            <a:ext cx="1679227" cy="276746"/>
          </a:xfrm>
          <a:prstGeom prst="roundRect">
            <a:avLst>
              <a:gd name="adj" fmla="val 16667"/>
            </a:avLst>
          </a:prstGeom>
          <a:solidFill>
            <a:schemeClr val="accent1">
              <a:lumMod val="40000"/>
              <a:lumOff val="60000"/>
            </a:schemeClr>
          </a:solidFill>
          <a:ln w="9525" algn="ctr">
            <a:noFill/>
            <a:round/>
            <a:headEnd/>
            <a:tailEnd/>
          </a:ln>
        </p:spPr>
        <p:txBody>
          <a:bodyPr lIns="0" tIns="0" rIns="0"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t>Ceralasertib + durvalumab</a:t>
            </a:r>
          </a:p>
        </p:txBody>
      </p:sp>
      <p:sp>
        <p:nvSpPr>
          <p:cNvPr id="85" name="AutoShape 12">
            <a:extLst>
              <a:ext uri="{FF2B5EF4-FFF2-40B4-BE49-F238E27FC236}">
                <a16:creationId xmlns:a16="http://schemas.microsoft.com/office/drawing/2014/main" id="{B1722061-B120-97E0-8ABB-4338DF45F1C7}"/>
              </a:ext>
            </a:extLst>
          </p:cNvPr>
          <p:cNvSpPr>
            <a:spLocks noChangeArrowheads="1"/>
          </p:cNvSpPr>
          <p:nvPr/>
        </p:nvSpPr>
        <p:spPr bwMode="auto">
          <a:xfrm>
            <a:off x="5806002" y="4517874"/>
            <a:ext cx="1679227" cy="276746"/>
          </a:xfrm>
          <a:prstGeom prst="roundRect">
            <a:avLst>
              <a:gd name="adj" fmla="val 16667"/>
            </a:avLst>
          </a:prstGeom>
          <a:solidFill>
            <a:schemeClr val="accent1">
              <a:lumMod val="40000"/>
              <a:lumOff val="60000"/>
            </a:schemeClr>
          </a:solidFill>
          <a:ln w="9525" algn="ctr">
            <a:noFill/>
            <a:round/>
            <a:headEnd/>
            <a:tailEnd/>
          </a:ln>
        </p:spPr>
        <p:txBody>
          <a:bodyPr lIns="0" tIns="0" rIns="0"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t>Oleclumab + durvalumab</a:t>
            </a:r>
          </a:p>
        </p:txBody>
      </p:sp>
    </p:spTree>
    <p:extLst>
      <p:ext uri="{BB962C8B-B14F-4D97-AF65-F5344CB8AC3E}">
        <p14:creationId xmlns:p14="http://schemas.microsoft.com/office/powerpoint/2010/main" val="14531913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7BB7AB-3E30-261A-DCC5-E9D62C08BB8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806965E-8B2F-679D-F34F-935EA71C2D83}"/>
              </a:ext>
            </a:extLst>
          </p:cNvPr>
          <p:cNvSpPr>
            <a:spLocks noGrp="1"/>
          </p:cNvSpPr>
          <p:nvPr>
            <p:ph type="title"/>
          </p:nvPr>
        </p:nvSpPr>
        <p:spPr>
          <a:xfrm>
            <a:off x="304799" y="107693"/>
            <a:ext cx="11813059" cy="939801"/>
          </a:xfrm>
        </p:spPr>
        <p:txBody>
          <a:bodyPr/>
          <a:lstStyle/>
          <a:p>
            <a:r>
              <a:rPr lang="en-GB" dirty="0">
                <a:latin typeface="Arial" panose="020B0604020202020204" pitchFamily="34" charset="0"/>
                <a:cs typeface="Arial" panose="020B0604020202020204" pitchFamily="34" charset="0"/>
              </a:rPr>
              <a:t>CT233: Multi-modal multi-</a:t>
            </a:r>
            <a:r>
              <a:rPr lang="en-GB" dirty="0" err="1">
                <a:latin typeface="Arial" panose="020B0604020202020204" pitchFamily="34" charset="0"/>
                <a:cs typeface="Arial" panose="020B0604020202020204" pitchFamily="34" charset="0"/>
              </a:rPr>
              <a:t>omic</a:t>
            </a:r>
            <a:r>
              <a:rPr lang="en-GB" dirty="0">
                <a:latin typeface="Arial" panose="020B0604020202020204" pitchFamily="34" charset="0"/>
                <a:cs typeface="Arial" panose="020B0604020202020204" pitchFamily="34" charset="0"/>
              </a:rPr>
              <a:t> analyses reveal mechanisms of immunotherapy resistance in non-small cell lung cancer (NSCLC) – Balan A, et al</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20B3F2BE-821F-6362-8462-91EB80684E28}"/>
              </a:ext>
            </a:extLst>
          </p:cNvPr>
          <p:cNvSpPr>
            <a:spLocks noGrp="1"/>
          </p:cNvSpPr>
          <p:nvPr>
            <p:ph idx="1"/>
          </p:nvPr>
        </p:nvSpPr>
        <p:spPr>
          <a:xfrm>
            <a:off x="304799" y="1246909"/>
            <a:ext cx="11033761" cy="5055650"/>
          </a:xfrm>
        </p:spPr>
        <p:txBody>
          <a:bodyPr/>
          <a:lstStyle/>
          <a:p>
            <a:r>
              <a:rPr lang="en-GB" b="1" noProof="0" dirty="0">
                <a:latin typeface="Arial" panose="020B0604020202020204" pitchFamily="34" charset="0"/>
                <a:cs typeface="Arial" panose="020B0604020202020204" pitchFamily="34" charset="0"/>
              </a:rPr>
              <a:t>Key </a:t>
            </a:r>
            <a:r>
              <a:rPr lang="en-GB" b="1" noProof="0" dirty="0">
                <a:solidFill>
                  <a:srgbClr val="000000"/>
                </a:solidFill>
                <a:latin typeface="Arial" panose="020B0604020202020204" pitchFamily="34" charset="0"/>
                <a:cs typeface="Arial" panose="020B0604020202020204" pitchFamily="34" charset="0"/>
              </a:rPr>
              <a:t>resul</a:t>
            </a:r>
            <a:r>
              <a:rPr lang="en-GB" b="1" noProof="0" dirty="0">
                <a:solidFill>
                  <a:srgbClr val="363636"/>
                </a:solidFill>
                <a:latin typeface="Arial" panose="020B0604020202020204" pitchFamily="34" charset="0"/>
                <a:cs typeface="Arial" panose="020B0604020202020204" pitchFamily="34" charset="0"/>
              </a:rPr>
              <a:t>t</a:t>
            </a:r>
            <a:r>
              <a:rPr lang="en-GB" b="1" noProof="0" dirty="0">
                <a:latin typeface="Arial" panose="020B0604020202020204" pitchFamily="34" charset="0"/>
                <a:cs typeface="Arial" panose="020B0604020202020204" pitchFamily="34" charset="0"/>
              </a:rPr>
              <a:t>s</a:t>
            </a:r>
            <a:endParaRPr lang="en-GB" b="1"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F43E33BB-163A-53EC-544E-884C39C7475E}"/>
              </a:ext>
            </a:extLst>
          </p:cNvPr>
          <p:cNvSpPr>
            <a:spLocks noGrp="1"/>
          </p:cNvSpPr>
          <p:nvPr>
            <p:ph type="body" sz="quarter" idx="11"/>
          </p:nvPr>
        </p:nvSpPr>
        <p:spPr>
          <a:xfrm>
            <a:off x="6379633" y="6521312"/>
            <a:ext cx="5507567" cy="200025"/>
          </a:xfrm>
        </p:spPr>
        <p:txBody>
          <a:bodyPr/>
          <a:lstStyle/>
          <a:p>
            <a:r>
              <a:rPr lang="en-GB" dirty="0">
                <a:latin typeface="Arial" panose="020B0604020202020204" pitchFamily="34" charset="0"/>
                <a:cs typeface="Arial" panose="020B0604020202020204" pitchFamily="34" charset="0"/>
              </a:rPr>
              <a:t>Balan A, et al. AACR; 2026. Abstract nr CT233</a:t>
            </a:r>
          </a:p>
        </p:txBody>
      </p:sp>
      <p:sp>
        <p:nvSpPr>
          <p:cNvPr id="2" name="TextBox 1">
            <a:extLst>
              <a:ext uri="{FF2B5EF4-FFF2-40B4-BE49-F238E27FC236}">
                <a16:creationId xmlns:a16="http://schemas.microsoft.com/office/drawing/2014/main" id="{DA976A19-7336-D1DF-6BCC-3F15A1E95E61}"/>
              </a:ext>
            </a:extLst>
          </p:cNvPr>
          <p:cNvSpPr txBox="1"/>
          <p:nvPr/>
        </p:nvSpPr>
        <p:spPr>
          <a:xfrm>
            <a:off x="1183112" y="3417400"/>
            <a:ext cx="788999" cy="461665"/>
          </a:xfrm>
          <a:prstGeom prst="rect">
            <a:avLst/>
          </a:prstGeom>
          <a:noFill/>
        </p:spPr>
        <p:txBody>
          <a:bodyPr wrap="none" rtlCol="0">
            <a:spAutoFit/>
          </a:bodyPr>
          <a:lstStyle/>
          <a:p>
            <a:pPr algn="ctr"/>
            <a:r>
              <a:rPr lang="en-GB" sz="1200" dirty="0">
                <a:solidFill>
                  <a:schemeClr val="tx1"/>
                </a:solidFill>
                <a:latin typeface="Arial" panose="020B0604020202020204" pitchFamily="34" charset="0"/>
                <a:cs typeface="Arial" panose="020B0604020202020204" pitchFamily="34" charset="0"/>
              </a:rPr>
              <a:t>Acquired</a:t>
            </a:r>
            <a:br>
              <a:rPr lang="en-GB" sz="1200" dirty="0">
                <a:solidFill>
                  <a:schemeClr val="tx1"/>
                </a:solidFill>
                <a:latin typeface="Arial" panose="020B0604020202020204" pitchFamily="34" charset="0"/>
                <a:cs typeface="Arial" panose="020B0604020202020204" pitchFamily="34" charset="0"/>
              </a:rPr>
            </a:br>
            <a:r>
              <a:rPr lang="en-GB" sz="1200" dirty="0">
                <a:solidFill>
                  <a:schemeClr val="tx1"/>
                </a:solidFill>
                <a:latin typeface="Arial" panose="020B0604020202020204" pitchFamily="34" charset="0"/>
                <a:cs typeface="Arial" panose="020B0604020202020204" pitchFamily="34" charset="0"/>
              </a:rPr>
              <a:t>(n=365)</a:t>
            </a:r>
          </a:p>
        </p:txBody>
      </p:sp>
      <p:sp>
        <p:nvSpPr>
          <p:cNvPr id="3" name="TextBox 2">
            <a:extLst>
              <a:ext uri="{FF2B5EF4-FFF2-40B4-BE49-F238E27FC236}">
                <a16:creationId xmlns:a16="http://schemas.microsoft.com/office/drawing/2014/main" id="{D883953F-4AA3-3BAF-4086-521BDB035620}"/>
              </a:ext>
            </a:extLst>
          </p:cNvPr>
          <p:cNvSpPr txBox="1"/>
          <p:nvPr/>
        </p:nvSpPr>
        <p:spPr>
          <a:xfrm>
            <a:off x="2477375" y="3417400"/>
            <a:ext cx="716863" cy="461665"/>
          </a:xfrm>
          <a:prstGeom prst="rect">
            <a:avLst/>
          </a:prstGeom>
          <a:noFill/>
        </p:spPr>
        <p:txBody>
          <a:bodyPr wrap="none" rtlCol="0">
            <a:spAutoFit/>
          </a:bodyPr>
          <a:lstStyle/>
          <a:p>
            <a:pPr algn="ctr"/>
            <a:r>
              <a:rPr lang="en-GB" sz="1200" dirty="0">
                <a:solidFill>
                  <a:schemeClr val="tx1"/>
                </a:solidFill>
                <a:latin typeface="Arial" panose="020B0604020202020204" pitchFamily="34" charset="0"/>
                <a:cs typeface="Arial" panose="020B0604020202020204" pitchFamily="34" charset="0"/>
              </a:rPr>
              <a:t>Primary</a:t>
            </a:r>
            <a:br>
              <a:rPr lang="en-GB" sz="1200" dirty="0">
                <a:solidFill>
                  <a:schemeClr val="tx1"/>
                </a:solidFill>
                <a:latin typeface="Arial" panose="020B0604020202020204" pitchFamily="34" charset="0"/>
                <a:cs typeface="Arial" panose="020B0604020202020204" pitchFamily="34" charset="0"/>
              </a:rPr>
            </a:br>
            <a:r>
              <a:rPr lang="en-GB" sz="1200" dirty="0">
                <a:solidFill>
                  <a:schemeClr val="tx1"/>
                </a:solidFill>
                <a:latin typeface="Arial" panose="020B0604020202020204" pitchFamily="34" charset="0"/>
                <a:cs typeface="Arial" panose="020B0604020202020204" pitchFamily="34" charset="0"/>
              </a:rPr>
              <a:t>(n=302)</a:t>
            </a:r>
          </a:p>
        </p:txBody>
      </p:sp>
      <p:sp>
        <p:nvSpPr>
          <p:cNvPr id="4" name="TextBox 3">
            <a:extLst>
              <a:ext uri="{FF2B5EF4-FFF2-40B4-BE49-F238E27FC236}">
                <a16:creationId xmlns:a16="http://schemas.microsoft.com/office/drawing/2014/main" id="{848D475D-99AC-FF64-848F-9E9F56FE3EA8}"/>
              </a:ext>
            </a:extLst>
          </p:cNvPr>
          <p:cNvSpPr txBox="1"/>
          <p:nvPr/>
        </p:nvSpPr>
        <p:spPr>
          <a:xfrm>
            <a:off x="4536632" y="3409073"/>
            <a:ext cx="788998" cy="646331"/>
          </a:xfrm>
          <a:prstGeom prst="rect">
            <a:avLst/>
          </a:prstGeom>
          <a:noFill/>
        </p:spPr>
        <p:txBody>
          <a:bodyPr wrap="none" rtlCol="0">
            <a:spAutoFit/>
          </a:bodyPr>
          <a:lstStyle/>
          <a:p>
            <a:pPr algn="ctr"/>
            <a:r>
              <a:rPr lang="en-GB" sz="1200" dirty="0">
                <a:solidFill>
                  <a:schemeClr val="tx1"/>
                </a:solidFill>
                <a:latin typeface="Arial" panose="020B0604020202020204" pitchFamily="34" charset="0"/>
                <a:cs typeface="Arial" panose="020B0604020202020204" pitchFamily="34" charset="0"/>
              </a:rPr>
              <a:t>Acquired</a:t>
            </a:r>
          </a:p>
          <a:p>
            <a:pPr algn="ctr"/>
            <a:r>
              <a:rPr lang="en-GB" sz="1200" dirty="0">
                <a:solidFill>
                  <a:schemeClr val="tx1"/>
                </a:solidFill>
                <a:latin typeface="Arial" panose="020B0604020202020204" pitchFamily="34" charset="0"/>
                <a:cs typeface="Arial" panose="020B0604020202020204" pitchFamily="34" charset="0"/>
              </a:rPr>
              <a:t>pre-IO </a:t>
            </a:r>
            <a:br>
              <a:rPr lang="en-GB" sz="1200" dirty="0">
                <a:solidFill>
                  <a:schemeClr val="tx1"/>
                </a:solidFill>
                <a:latin typeface="Arial" panose="020B0604020202020204" pitchFamily="34" charset="0"/>
                <a:cs typeface="Arial" panose="020B0604020202020204" pitchFamily="34" charset="0"/>
              </a:rPr>
            </a:br>
            <a:r>
              <a:rPr lang="en-GB" sz="1200" dirty="0">
                <a:solidFill>
                  <a:schemeClr val="tx1"/>
                </a:solidFill>
                <a:latin typeface="Arial" panose="020B0604020202020204" pitchFamily="34" charset="0"/>
                <a:cs typeface="Arial" panose="020B0604020202020204" pitchFamily="34" charset="0"/>
              </a:rPr>
              <a:t>(n=112)</a:t>
            </a:r>
          </a:p>
        </p:txBody>
      </p:sp>
      <p:sp>
        <p:nvSpPr>
          <p:cNvPr id="5" name="TextBox 4">
            <a:extLst>
              <a:ext uri="{FF2B5EF4-FFF2-40B4-BE49-F238E27FC236}">
                <a16:creationId xmlns:a16="http://schemas.microsoft.com/office/drawing/2014/main" id="{B00E62B4-3F6B-1E23-9A3E-15E4BE9FC12E}"/>
              </a:ext>
            </a:extLst>
          </p:cNvPr>
          <p:cNvSpPr txBox="1"/>
          <p:nvPr/>
        </p:nvSpPr>
        <p:spPr>
          <a:xfrm>
            <a:off x="5334879" y="3409073"/>
            <a:ext cx="789062" cy="646331"/>
          </a:xfrm>
          <a:prstGeom prst="rect">
            <a:avLst/>
          </a:prstGeom>
          <a:noFill/>
        </p:spPr>
        <p:txBody>
          <a:bodyPr wrap="none" rtlCol="0">
            <a:spAutoFit/>
          </a:bodyPr>
          <a:lstStyle/>
          <a:p>
            <a:pPr algn="ctr"/>
            <a:r>
              <a:rPr lang="en-GB" sz="1200" dirty="0">
                <a:solidFill>
                  <a:schemeClr val="tx1"/>
                </a:solidFill>
                <a:latin typeface="Arial" panose="020B0604020202020204" pitchFamily="34" charset="0"/>
                <a:cs typeface="Arial" panose="020B0604020202020204" pitchFamily="34" charset="0"/>
              </a:rPr>
              <a:t>Acquired</a:t>
            </a:r>
          </a:p>
          <a:p>
            <a:pPr algn="ctr"/>
            <a:r>
              <a:rPr lang="en-GB" sz="1200" dirty="0">
                <a:solidFill>
                  <a:schemeClr val="tx1"/>
                </a:solidFill>
                <a:latin typeface="Arial" panose="020B0604020202020204" pitchFamily="34" charset="0"/>
                <a:cs typeface="Arial" panose="020B0604020202020204" pitchFamily="34" charset="0"/>
              </a:rPr>
              <a:t>post-IO</a:t>
            </a:r>
            <a:br>
              <a:rPr lang="en-GB" sz="1200" dirty="0">
                <a:solidFill>
                  <a:schemeClr val="tx1"/>
                </a:solidFill>
                <a:latin typeface="Arial" panose="020B0604020202020204" pitchFamily="34" charset="0"/>
                <a:cs typeface="Arial" panose="020B0604020202020204" pitchFamily="34" charset="0"/>
              </a:rPr>
            </a:br>
            <a:r>
              <a:rPr lang="en-GB" sz="1200" dirty="0">
                <a:solidFill>
                  <a:schemeClr val="tx1"/>
                </a:solidFill>
                <a:latin typeface="Arial" panose="020B0604020202020204" pitchFamily="34" charset="0"/>
                <a:cs typeface="Arial" panose="020B0604020202020204" pitchFamily="34" charset="0"/>
              </a:rPr>
              <a:t>(n=260)</a:t>
            </a:r>
          </a:p>
        </p:txBody>
      </p:sp>
      <p:sp>
        <p:nvSpPr>
          <p:cNvPr id="6" name="TextBox 5">
            <a:extLst>
              <a:ext uri="{FF2B5EF4-FFF2-40B4-BE49-F238E27FC236}">
                <a16:creationId xmlns:a16="http://schemas.microsoft.com/office/drawing/2014/main" id="{B257E3E8-9CDB-FF63-AA5F-70F70416C0C4}"/>
              </a:ext>
            </a:extLst>
          </p:cNvPr>
          <p:cNvSpPr txBox="1"/>
          <p:nvPr/>
        </p:nvSpPr>
        <p:spPr>
          <a:xfrm>
            <a:off x="6171738" y="3409073"/>
            <a:ext cx="713722" cy="646331"/>
          </a:xfrm>
          <a:prstGeom prst="rect">
            <a:avLst/>
          </a:prstGeom>
          <a:noFill/>
        </p:spPr>
        <p:txBody>
          <a:bodyPr wrap="none" rtlCol="0">
            <a:spAutoFit/>
          </a:bodyPr>
          <a:lstStyle/>
          <a:p>
            <a:pPr algn="ctr"/>
            <a:r>
              <a:rPr lang="en-GB" sz="1200" dirty="0">
                <a:solidFill>
                  <a:schemeClr val="tx1"/>
                </a:solidFill>
                <a:latin typeface="Arial" panose="020B0604020202020204" pitchFamily="34" charset="0"/>
                <a:cs typeface="Arial" panose="020B0604020202020204" pitchFamily="34" charset="0"/>
              </a:rPr>
              <a:t>Primary</a:t>
            </a:r>
          </a:p>
          <a:p>
            <a:pPr algn="ctr"/>
            <a:r>
              <a:rPr lang="en-GB" sz="1200" dirty="0">
                <a:solidFill>
                  <a:schemeClr val="tx1"/>
                </a:solidFill>
                <a:latin typeface="Arial" panose="020B0604020202020204" pitchFamily="34" charset="0"/>
                <a:cs typeface="Arial" panose="020B0604020202020204" pitchFamily="34" charset="0"/>
              </a:rPr>
              <a:t>pre-IO</a:t>
            </a:r>
            <a:br>
              <a:rPr lang="en-GB" sz="1200" dirty="0">
                <a:solidFill>
                  <a:schemeClr val="tx1"/>
                </a:solidFill>
                <a:latin typeface="Arial" panose="020B0604020202020204" pitchFamily="34" charset="0"/>
                <a:cs typeface="Arial" panose="020B0604020202020204" pitchFamily="34" charset="0"/>
              </a:rPr>
            </a:br>
            <a:r>
              <a:rPr lang="en-GB" sz="1200" dirty="0">
                <a:solidFill>
                  <a:schemeClr val="tx1"/>
                </a:solidFill>
                <a:latin typeface="Arial" panose="020B0604020202020204" pitchFamily="34" charset="0"/>
                <a:cs typeface="Arial" panose="020B0604020202020204" pitchFamily="34" charset="0"/>
              </a:rPr>
              <a:t>(n=89)</a:t>
            </a:r>
          </a:p>
        </p:txBody>
      </p:sp>
      <p:sp>
        <p:nvSpPr>
          <p:cNvPr id="7" name="TextBox 6">
            <a:extLst>
              <a:ext uri="{FF2B5EF4-FFF2-40B4-BE49-F238E27FC236}">
                <a16:creationId xmlns:a16="http://schemas.microsoft.com/office/drawing/2014/main" id="{38EF0384-3C9B-9BC9-0CE9-8E245CB90D1D}"/>
              </a:ext>
            </a:extLst>
          </p:cNvPr>
          <p:cNvSpPr txBox="1"/>
          <p:nvPr/>
        </p:nvSpPr>
        <p:spPr>
          <a:xfrm>
            <a:off x="6994826" y="3409073"/>
            <a:ext cx="713657" cy="646331"/>
          </a:xfrm>
          <a:prstGeom prst="rect">
            <a:avLst/>
          </a:prstGeom>
          <a:noFill/>
        </p:spPr>
        <p:txBody>
          <a:bodyPr wrap="none" rtlCol="0">
            <a:spAutoFit/>
          </a:bodyPr>
          <a:lstStyle/>
          <a:p>
            <a:pPr algn="ctr"/>
            <a:r>
              <a:rPr lang="en-GB" sz="1200" dirty="0">
                <a:solidFill>
                  <a:schemeClr val="tx1"/>
                </a:solidFill>
                <a:latin typeface="Arial" panose="020B0604020202020204" pitchFamily="34" charset="0"/>
                <a:cs typeface="Arial" panose="020B0604020202020204" pitchFamily="34" charset="0"/>
              </a:rPr>
              <a:t>Primary</a:t>
            </a:r>
          </a:p>
          <a:p>
            <a:pPr algn="ctr"/>
            <a:r>
              <a:rPr lang="en-GB" sz="1200" dirty="0">
                <a:solidFill>
                  <a:schemeClr val="tx1"/>
                </a:solidFill>
                <a:latin typeface="Arial" panose="020B0604020202020204" pitchFamily="34" charset="0"/>
                <a:cs typeface="Arial" panose="020B0604020202020204" pitchFamily="34" charset="0"/>
              </a:rPr>
              <a:t>post-IO</a:t>
            </a:r>
            <a:br>
              <a:rPr lang="en-GB" sz="1200" dirty="0">
                <a:solidFill>
                  <a:schemeClr val="tx1"/>
                </a:solidFill>
                <a:latin typeface="Arial" panose="020B0604020202020204" pitchFamily="34" charset="0"/>
                <a:cs typeface="Arial" panose="020B0604020202020204" pitchFamily="34" charset="0"/>
              </a:rPr>
            </a:br>
            <a:r>
              <a:rPr lang="en-GB" sz="1200" dirty="0">
                <a:solidFill>
                  <a:schemeClr val="tx1"/>
                </a:solidFill>
                <a:latin typeface="Arial" panose="020B0604020202020204" pitchFamily="34" charset="0"/>
                <a:cs typeface="Arial" panose="020B0604020202020204" pitchFamily="34" charset="0"/>
              </a:rPr>
              <a:t>(n=221)</a:t>
            </a:r>
          </a:p>
        </p:txBody>
      </p:sp>
      <p:sp>
        <p:nvSpPr>
          <p:cNvPr id="8" name="TextBox 7">
            <a:extLst>
              <a:ext uri="{FF2B5EF4-FFF2-40B4-BE49-F238E27FC236}">
                <a16:creationId xmlns:a16="http://schemas.microsoft.com/office/drawing/2014/main" id="{0A68C79C-EAAA-5DD1-25FC-620E8EE29D19}"/>
              </a:ext>
            </a:extLst>
          </p:cNvPr>
          <p:cNvSpPr txBox="1"/>
          <p:nvPr/>
        </p:nvSpPr>
        <p:spPr>
          <a:xfrm>
            <a:off x="9441992" y="3371326"/>
            <a:ext cx="788999" cy="461665"/>
          </a:xfrm>
          <a:prstGeom prst="rect">
            <a:avLst/>
          </a:prstGeom>
          <a:noFill/>
        </p:spPr>
        <p:txBody>
          <a:bodyPr wrap="none" rtlCol="0">
            <a:spAutoFit/>
          </a:bodyPr>
          <a:lstStyle/>
          <a:p>
            <a:pPr algn="ctr"/>
            <a:r>
              <a:rPr lang="en-GB" sz="1200" dirty="0">
                <a:solidFill>
                  <a:schemeClr val="tx1"/>
                </a:solidFill>
                <a:latin typeface="Arial" panose="020B0604020202020204" pitchFamily="34" charset="0"/>
                <a:cs typeface="Arial" panose="020B0604020202020204" pitchFamily="34" charset="0"/>
              </a:rPr>
              <a:t>Acquired</a:t>
            </a:r>
            <a:br>
              <a:rPr lang="en-GB" sz="1200" dirty="0">
                <a:solidFill>
                  <a:schemeClr val="tx1"/>
                </a:solidFill>
                <a:latin typeface="Arial" panose="020B0604020202020204" pitchFamily="34" charset="0"/>
                <a:cs typeface="Arial" panose="020B0604020202020204" pitchFamily="34" charset="0"/>
              </a:rPr>
            </a:br>
            <a:r>
              <a:rPr lang="en-GB" sz="1200" dirty="0">
                <a:solidFill>
                  <a:schemeClr val="tx1"/>
                </a:solidFill>
                <a:latin typeface="Arial" panose="020B0604020202020204" pitchFamily="34" charset="0"/>
                <a:cs typeface="Arial" panose="020B0604020202020204" pitchFamily="34" charset="0"/>
              </a:rPr>
              <a:t>(n=245)</a:t>
            </a:r>
          </a:p>
        </p:txBody>
      </p:sp>
      <p:sp>
        <p:nvSpPr>
          <p:cNvPr id="9" name="TextBox 8">
            <a:extLst>
              <a:ext uri="{FF2B5EF4-FFF2-40B4-BE49-F238E27FC236}">
                <a16:creationId xmlns:a16="http://schemas.microsoft.com/office/drawing/2014/main" id="{76ADD326-A6DC-733A-27CA-9792E72F8F68}"/>
              </a:ext>
            </a:extLst>
          </p:cNvPr>
          <p:cNvSpPr txBox="1"/>
          <p:nvPr/>
        </p:nvSpPr>
        <p:spPr>
          <a:xfrm>
            <a:off x="10552390" y="3371326"/>
            <a:ext cx="713657" cy="461665"/>
          </a:xfrm>
          <a:prstGeom prst="rect">
            <a:avLst/>
          </a:prstGeom>
          <a:noFill/>
        </p:spPr>
        <p:txBody>
          <a:bodyPr wrap="none" rtlCol="0">
            <a:spAutoFit/>
          </a:bodyPr>
          <a:lstStyle/>
          <a:p>
            <a:pPr algn="ctr"/>
            <a:r>
              <a:rPr lang="en-GB" sz="1200" dirty="0">
                <a:solidFill>
                  <a:schemeClr val="tx1"/>
                </a:solidFill>
                <a:latin typeface="Arial" panose="020B0604020202020204" pitchFamily="34" charset="0"/>
                <a:cs typeface="Arial" panose="020B0604020202020204" pitchFamily="34" charset="0"/>
              </a:rPr>
              <a:t>Primary</a:t>
            </a:r>
            <a:br>
              <a:rPr lang="en-GB" sz="1200" dirty="0">
                <a:solidFill>
                  <a:schemeClr val="tx1"/>
                </a:solidFill>
                <a:latin typeface="Arial" panose="020B0604020202020204" pitchFamily="34" charset="0"/>
                <a:cs typeface="Arial" panose="020B0604020202020204" pitchFamily="34" charset="0"/>
              </a:rPr>
            </a:br>
            <a:r>
              <a:rPr lang="en-GB" sz="1200" dirty="0">
                <a:solidFill>
                  <a:schemeClr val="tx1"/>
                </a:solidFill>
                <a:latin typeface="Arial" panose="020B0604020202020204" pitchFamily="34" charset="0"/>
                <a:cs typeface="Arial" panose="020B0604020202020204" pitchFamily="34" charset="0"/>
              </a:rPr>
              <a:t>(n=167)</a:t>
            </a:r>
          </a:p>
        </p:txBody>
      </p:sp>
      <p:sp>
        <p:nvSpPr>
          <p:cNvPr id="10" name="TextBox 9">
            <a:extLst>
              <a:ext uri="{FF2B5EF4-FFF2-40B4-BE49-F238E27FC236}">
                <a16:creationId xmlns:a16="http://schemas.microsoft.com/office/drawing/2014/main" id="{DAEBA235-3D49-F12A-CCFD-788972FFBDAF}"/>
              </a:ext>
            </a:extLst>
          </p:cNvPr>
          <p:cNvSpPr txBox="1"/>
          <p:nvPr/>
        </p:nvSpPr>
        <p:spPr>
          <a:xfrm>
            <a:off x="771476" y="5906873"/>
            <a:ext cx="789062" cy="646331"/>
          </a:xfrm>
          <a:prstGeom prst="rect">
            <a:avLst/>
          </a:prstGeom>
          <a:noFill/>
        </p:spPr>
        <p:txBody>
          <a:bodyPr wrap="none" rtlCol="0">
            <a:spAutoFit/>
          </a:bodyPr>
          <a:lstStyle/>
          <a:p>
            <a:pPr algn="ctr"/>
            <a:r>
              <a:rPr lang="en-GB" sz="1200" dirty="0">
                <a:solidFill>
                  <a:schemeClr val="tx1"/>
                </a:solidFill>
                <a:latin typeface="Arial" panose="020B0604020202020204" pitchFamily="34" charset="0"/>
                <a:cs typeface="Arial" panose="020B0604020202020204" pitchFamily="34" charset="0"/>
              </a:rPr>
              <a:t>Acquired</a:t>
            </a:r>
          </a:p>
          <a:p>
            <a:pPr algn="ctr"/>
            <a:r>
              <a:rPr lang="en-GB" sz="1200" dirty="0">
                <a:solidFill>
                  <a:schemeClr val="tx1"/>
                </a:solidFill>
                <a:latin typeface="Arial" panose="020B0604020202020204" pitchFamily="34" charset="0"/>
                <a:cs typeface="Arial" panose="020B0604020202020204" pitchFamily="34" charset="0"/>
              </a:rPr>
              <a:t>pre-IO</a:t>
            </a:r>
            <a:br>
              <a:rPr lang="en-GB" sz="1200" dirty="0">
                <a:solidFill>
                  <a:schemeClr val="tx1"/>
                </a:solidFill>
                <a:latin typeface="Arial" panose="020B0604020202020204" pitchFamily="34" charset="0"/>
                <a:cs typeface="Arial" panose="020B0604020202020204" pitchFamily="34" charset="0"/>
              </a:rPr>
            </a:br>
            <a:r>
              <a:rPr lang="en-GB" sz="1200" dirty="0">
                <a:solidFill>
                  <a:schemeClr val="tx1"/>
                </a:solidFill>
                <a:latin typeface="Arial" panose="020B0604020202020204" pitchFamily="34" charset="0"/>
                <a:cs typeface="Arial" panose="020B0604020202020204" pitchFamily="34" charset="0"/>
              </a:rPr>
              <a:t>(n=112)</a:t>
            </a:r>
          </a:p>
        </p:txBody>
      </p:sp>
      <p:sp>
        <p:nvSpPr>
          <p:cNvPr id="11" name="TextBox 10">
            <a:extLst>
              <a:ext uri="{FF2B5EF4-FFF2-40B4-BE49-F238E27FC236}">
                <a16:creationId xmlns:a16="http://schemas.microsoft.com/office/drawing/2014/main" id="{6FA7FF85-0D06-1AEC-86F9-C8AC909BCB61}"/>
              </a:ext>
            </a:extLst>
          </p:cNvPr>
          <p:cNvSpPr txBox="1"/>
          <p:nvPr/>
        </p:nvSpPr>
        <p:spPr>
          <a:xfrm>
            <a:off x="1584096" y="5906873"/>
            <a:ext cx="788999" cy="646331"/>
          </a:xfrm>
          <a:prstGeom prst="rect">
            <a:avLst/>
          </a:prstGeom>
          <a:noFill/>
        </p:spPr>
        <p:txBody>
          <a:bodyPr wrap="none" rtlCol="0">
            <a:spAutoFit/>
          </a:bodyPr>
          <a:lstStyle/>
          <a:p>
            <a:pPr algn="ctr"/>
            <a:r>
              <a:rPr lang="en-GB" sz="1200" dirty="0">
                <a:solidFill>
                  <a:schemeClr val="tx1"/>
                </a:solidFill>
                <a:latin typeface="Arial" panose="020B0604020202020204" pitchFamily="34" charset="0"/>
                <a:cs typeface="Arial" panose="020B0604020202020204" pitchFamily="34" charset="0"/>
              </a:rPr>
              <a:t>Acquired</a:t>
            </a:r>
          </a:p>
          <a:p>
            <a:pPr algn="ctr"/>
            <a:r>
              <a:rPr lang="en-GB" sz="1200" dirty="0">
                <a:solidFill>
                  <a:schemeClr val="tx1"/>
                </a:solidFill>
                <a:latin typeface="Arial" panose="020B0604020202020204" pitchFamily="34" charset="0"/>
                <a:cs typeface="Arial" panose="020B0604020202020204" pitchFamily="34" charset="0"/>
              </a:rPr>
              <a:t>post-IO</a:t>
            </a:r>
            <a:br>
              <a:rPr lang="en-GB" sz="1200" dirty="0">
                <a:solidFill>
                  <a:schemeClr val="tx1"/>
                </a:solidFill>
                <a:latin typeface="Arial" panose="020B0604020202020204" pitchFamily="34" charset="0"/>
                <a:cs typeface="Arial" panose="020B0604020202020204" pitchFamily="34" charset="0"/>
              </a:rPr>
            </a:br>
            <a:r>
              <a:rPr lang="en-GB" sz="1200" dirty="0">
                <a:solidFill>
                  <a:schemeClr val="tx1"/>
                </a:solidFill>
                <a:latin typeface="Arial" panose="020B0604020202020204" pitchFamily="34" charset="0"/>
                <a:cs typeface="Arial" panose="020B0604020202020204" pitchFamily="34" charset="0"/>
              </a:rPr>
              <a:t>(n=262)</a:t>
            </a:r>
          </a:p>
        </p:txBody>
      </p:sp>
      <p:sp>
        <p:nvSpPr>
          <p:cNvPr id="12" name="TextBox 11">
            <a:extLst>
              <a:ext uri="{FF2B5EF4-FFF2-40B4-BE49-F238E27FC236}">
                <a16:creationId xmlns:a16="http://schemas.microsoft.com/office/drawing/2014/main" id="{A96D3CD9-C15B-94EA-E641-BB911B4D6956}"/>
              </a:ext>
            </a:extLst>
          </p:cNvPr>
          <p:cNvSpPr txBox="1"/>
          <p:nvPr/>
        </p:nvSpPr>
        <p:spPr>
          <a:xfrm>
            <a:off x="2379484" y="5906873"/>
            <a:ext cx="713657" cy="646331"/>
          </a:xfrm>
          <a:prstGeom prst="rect">
            <a:avLst/>
          </a:prstGeom>
          <a:noFill/>
        </p:spPr>
        <p:txBody>
          <a:bodyPr wrap="none" rtlCol="0">
            <a:spAutoFit/>
          </a:bodyPr>
          <a:lstStyle/>
          <a:p>
            <a:pPr algn="ctr"/>
            <a:r>
              <a:rPr lang="en-GB" sz="1200" dirty="0">
                <a:solidFill>
                  <a:schemeClr val="tx1"/>
                </a:solidFill>
                <a:latin typeface="Arial" panose="020B0604020202020204" pitchFamily="34" charset="0"/>
                <a:cs typeface="Arial" panose="020B0604020202020204" pitchFamily="34" charset="0"/>
              </a:rPr>
              <a:t>Primary</a:t>
            </a:r>
          </a:p>
          <a:p>
            <a:pPr algn="ctr"/>
            <a:r>
              <a:rPr lang="en-GB" sz="1200" dirty="0">
                <a:solidFill>
                  <a:schemeClr val="tx1"/>
                </a:solidFill>
                <a:latin typeface="Arial" panose="020B0604020202020204" pitchFamily="34" charset="0"/>
                <a:cs typeface="Arial" panose="020B0604020202020204" pitchFamily="34" charset="0"/>
              </a:rPr>
              <a:t>pre-IO</a:t>
            </a:r>
            <a:br>
              <a:rPr lang="en-GB" sz="1200" dirty="0">
                <a:solidFill>
                  <a:schemeClr val="tx1"/>
                </a:solidFill>
                <a:latin typeface="Arial" panose="020B0604020202020204" pitchFamily="34" charset="0"/>
                <a:cs typeface="Arial" panose="020B0604020202020204" pitchFamily="34" charset="0"/>
              </a:rPr>
            </a:br>
            <a:r>
              <a:rPr lang="en-GB" sz="1200" dirty="0">
                <a:solidFill>
                  <a:schemeClr val="tx1"/>
                </a:solidFill>
                <a:latin typeface="Arial" panose="020B0604020202020204" pitchFamily="34" charset="0"/>
                <a:cs typeface="Arial" panose="020B0604020202020204" pitchFamily="34" charset="0"/>
              </a:rPr>
              <a:t>(n=89)</a:t>
            </a:r>
          </a:p>
        </p:txBody>
      </p:sp>
      <p:sp>
        <p:nvSpPr>
          <p:cNvPr id="13" name="TextBox 12">
            <a:extLst>
              <a:ext uri="{FF2B5EF4-FFF2-40B4-BE49-F238E27FC236}">
                <a16:creationId xmlns:a16="http://schemas.microsoft.com/office/drawing/2014/main" id="{2A241E4C-E89C-5575-4339-29C0EB805384}"/>
              </a:ext>
            </a:extLst>
          </p:cNvPr>
          <p:cNvSpPr txBox="1"/>
          <p:nvPr/>
        </p:nvSpPr>
        <p:spPr>
          <a:xfrm>
            <a:off x="3230142" y="5906873"/>
            <a:ext cx="713657" cy="646331"/>
          </a:xfrm>
          <a:prstGeom prst="rect">
            <a:avLst/>
          </a:prstGeom>
          <a:noFill/>
        </p:spPr>
        <p:txBody>
          <a:bodyPr wrap="none" rtlCol="0">
            <a:spAutoFit/>
          </a:bodyPr>
          <a:lstStyle/>
          <a:p>
            <a:pPr algn="ctr"/>
            <a:r>
              <a:rPr lang="en-GB" sz="1200" dirty="0">
                <a:solidFill>
                  <a:schemeClr val="tx1"/>
                </a:solidFill>
                <a:latin typeface="Arial" panose="020B0604020202020204" pitchFamily="34" charset="0"/>
                <a:cs typeface="Arial" panose="020B0604020202020204" pitchFamily="34" charset="0"/>
              </a:rPr>
              <a:t>Primary</a:t>
            </a:r>
          </a:p>
          <a:p>
            <a:pPr algn="ctr"/>
            <a:r>
              <a:rPr lang="en-GB" sz="1200" dirty="0">
                <a:solidFill>
                  <a:schemeClr val="tx1"/>
                </a:solidFill>
                <a:latin typeface="Arial" panose="020B0604020202020204" pitchFamily="34" charset="0"/>
                <a:cs typeface="Arial" panose="020B0604020202020204" pitchFamily="34" charset="0"/>
              </a:rPr>
              <a:t>post-IO</a:t>
            </a:r>
            <a:br>
              <a:rPr lang="en-GB" sz="1200" dirty="0">
                <a:solidFill>
                  <a:schemeClr val="tx1"/>
                </a:solidFill>
                <a:latin typeface="Arial" panose="020B0604020202020204" pitchFamily="34" charset="0"/>
                <a:cs typeface="Arial" panose="020B0604020202020204" pitchFamily="34" charset="0"/>
              </a:rPr>
            </a:br>
            <a:r>
              <a:rPr lang="en-GB" sz="1200" dirty="0">
                <a:solidFill>
                  <a:schemeClr val="tx1"/>
                </a:solidFill>
                <a:latin typeface="Arial" panose="020B0604020202020204" pitchFamily="34" charset="0"/>
                <a:cs typeface="Arial" panose="020B0604020202020204" pitchFamily="34" charset="0"/>
              </a:rPr>
              <a:t>(n=224)</a:t>
            </a:r>
          </a:p>
        </p:txBody>
      </p:sp>
      <p:sp>
        <p:nvSpPr>
          <p:cNvPr id="14" name="TextBox 13">
            <a:extLst>
              <a:ext uri="{FF2B5EF4-FFF2-40B4-BE49-F238E27FC236}">
                <a16:creationId xmlns:a16="http://schemas.microsoft.com/office/drawing/2014/main" id="{B5B91B61-5E68-AF70-564D-6256EED8D226}"/>
              </a:ext>
            </a:extLst>
          </p:cNvPr>
          <p:cNvSpPr txBox="1"/>
          <p:nvPr/>
        </p:nvSpPr>
        <p:spPr>
          <a:xfrm>
            <a:off x="4764089" y="5906873"/>
            <a:ext cx="788999" cy="646331"/>
          </a:xfrm>
          <a:prstGeom prst="rect">
            <a:avLst/>
          </a:prstGeom>
          <a:noFill/>
        </p:spPr>
        <p:txBody>
          <a:bodyPr wrap="none" rtlCol="0">
            <a:spAutoFit/>
          </a:bodyPr>
          <a:lstStyle/>
          <a:p>
            <a:pPr algn="ctr"/>
            <a:r>
              <a:rPr lang="en-GB" sz="1200" dirty="0">
                <a:solidFill>
                  <a:schemeClr val="tx1"/>
                </a:solidFill>
                <a:latin typeface="Arial" panose="020B0604020202020204" pitchFamily="34" charset="0"/>
                <a:cs typeface="Arial" panose="020B0604020202020204" pitchFamily="34" charset="0"/>
              </a:rPr>
              <a:t>Acquired</a:t>
            </a:r>
          </a:p>
          <a:p>
            <a:pPr algn="ctr"/>
            <a:r>
              <a:rPr lang="en-GB" sz="1200" dirty="0">
                <a:solidFill>
                  <a:schemeClr val="tx1"/>
                </a:solidFill>
                <a:latin typeface="Arial" panose="020B0604020202020204" pitchFamily="34" charset="0"/>
                <a:cs typeface="Arial" panose="020B0604020202020204" pitchFamily="34" charset="0"/>
              </a:rPr>
              <a:t>pre-IO</a:t>
            </a:r>
            <a:br>
              <a:rPr lang="en-GB" sz="1200" dirty="0">
                <a:solidFill>
                  <a:schemeClr val="tx1"/>
                </a:solidFill>
                <a:latin typeface="Arial" panose="020B0604020202020204" pitchFamily="34" charset="0"/>
                <a:cs typeface="Arial" panose="020B0604020202020204" pitchFamily="34" charset="0"/>
              </a:rPr>
            </a:br>
            <a:r>
              <a:rPr lang="en-GB" sz="1200" dirty="0">
                <a:solidFill>
                  <a:schemeClr val="tx1"/>
                </a:solidFill>
                <a:latin typeface="Arial" panose="020B0604020202020204" pitchFamily="34" charset="0"/>
                <a:cs typeface="Arial" panose="020B0604020202020204" pitchFamily="34" charset="0"/>
              </a:rPr>
              <a:t>(n=112)</a:t>
            </a:r>
          </a:p>
        </p:txBody>
      </p:sp>
      <p:sp>
        <p:nvSpPr>
          <p:cNvPr id="15" name="TextBox 14">
            <a:extLst>
              <a:ext uri="{FF2B5EF4-FFF2-40B4-BE49-F238E27FC236}">
                <a16:creationId xmlns:a16="http://schemas.microsoft.com/office/drawing/2014/main" id="{E4E35C21-05DC-B172-AD2F-61E4A22E3C23}"/>
              </a:ext>
            </a:extLst>
          </p:cNvPr>
          <p:cNvSpPr txBox="1"/>
          <p:nvPr/>
        </p:nvSpPr>
        <p:spPr>
          <a:xfrm>
            <a:off x="5586170" y="5906873"/>
            <a:ext cx="788999" cy="646331"/>
          </a:xfrm>
          <a:prstGeom prst="rect">
            <a:avLst/>
          </a:prstGeom>
          <a:noFill/>
        </p:spPr>
        <p:txBody>
          <a:bodyPr wrap="none" rtlCol="0">
            <a:spAutoFit/>
          </a:bodyPr>
          <a:lstStyle/>
          <a:p>
            <a:pPr algn="ctr"/>
            <a:r>
              <a:rPr lang="en-GB" sz="1200" dirty="0">
                <a:solidFill>
                  <a:schemeClr val="tx1"/>
                </a:solidFill>
                <a:latin typeface="Arial" panose="020B0604020202020204" pitchFamily="34" charset="0"/>
                <a:cs typeface="Arial" panose="020B0604020202020204" pitchFamily="34" charset="0"/>
              </a:rPr>
              <a:t>Acquired</a:t>
            </a:r>
          </a:p>
          <a:p>
            <a:pPr algn="ctr"/>
            <a:r>
              <a:rPr lang="en-GB" sz="1200" dirty="0">
                <a:solidFill>
                  <a:schemeClr val="tx1"/>
                </a:solidFill>
                <a:latin typeface="Arial" panose="020B0604020202020204" pitchFamily="34" charset="0"/>
                <a:cs typeface="Arial" panose="020B0604020202020204" pitchFamily="34" charset="0"/>
              </a:rPr>
              <a:t>post-IO</a:t>
            </a:r>
            <a:br>
              <a:rPr lang="en-GB" sz="1200" dirty="0">
                <a:solidFill>
                  <a:schemeClr val="tx1"/>
                </a:solidFill>
                <a:latin typeface="Arial" panose="020B0604020202020204" pitchFamily="34" charset="0"/>
                <a:cs typeface="Arial" panose="020B0604020202020204" pitchFamily="34" charset="0"/>
              </a:rPr>
            </a:br>
            <a:r>
              <a:rPr lang="en-GB" sz="1200" dirty="0">
                <a:solidFill>
                  <a:schemeClr val="tx1"/>
                </a:solidFill>
                <a:latin typeface="Arial" panose="020B0604020202020204" pitchFamily="34" charset="0"/>
                <a:cs typeface="Arial" panose="020B0604020202020204" pitchFamily="34" charset="0"/>
              </a:rPr>
              <a:t>(n=262)</a:t>
            </a:r>
          </a:p>
        </p:txBody>
      </p:sp>
      <p:sp>
        <p:nvSpPr>
          <p:cNvPr id="16" name="TextBox 15">
            <a:extLst>
              <a:ext uri="{FF2B5EF4-FFF2-40B4-BE49-F238E27FC236}">
                <a16:creationId xmlns:a16="http://schemas.microsoft.com/office/drawing/2014/main" id="{EEA5F5D5-6466-75E7-0444-9316742AD32D}"/>
              </a:ext>
            </a:extLst>
          </p:cNvPr>
          <p:cNvSpPr txBox="1"/>
          <p:nvPr/>
        </p:nvSpPr>
        <p:spPr>
          <a:xfrm>
            <a:off x="6410133" y="5906873"/>
            <a:ext cx="713657" cy="646331"/>
          </a:xfrm>
          <a:prstGeom prst="rect">
            <a:avLst/>
          </a:prstGeom>
          <a:noFill/>
        </p:spPr>
        <p:txBody>
          <a:bodyPr wrap="none" rtlCol="0">
            <a:spAutoFit/>
          </a:bodyPr>
          <a:lstStyle/>
          <a:p>
            <a:pPr algn="ctr"/>
            <a:r>
              <a:rPr lang="en-GB" sz="1200" dirty="0">
                <a:solidFill>
                  <a:schemeClr val="tx1"/>
                </a:solidFill>
                <a:latin typeface="Arial" panose="020B0604020202020204" pitchFamily="34" charset="0"/>
                <a:cs typeface="Arial" panose="020B0604020202020204" pitchFamily="34" charset="0"/>
              </a:rPr>
              <a:t>Primary</a:t>
            </a:r>
          </a:p>
          <a:p>
            <a:pPr algn="ctr"/>
            <a:r>
              <a:rPr lang="en-GB" sz="1200" dirty="0">
                <a:solidFill>
                  <a:schemeClr val="tx1"/>
                </a:solidFill>
                <a:latin typeface="Arial" panose="020B0604020202020204" pitchFamily="34" charset="0"/>
                <a:cs typeface="Arial" panose="020B0604020202020204" pitchFamily="34" charset="0"/>
              </a:rPr>
              <a:t>pre-IO</a:t>
            </a:r>
            <a:br>
              <a:rPr lang="en-GB" sz="1200" dirty="0">
                <a:solidFill>
                  <a:schemeClr val="tx1"/>
                </a:solidFill>
                <a:latin typeface="Arial" panose="020B0604020202020204" pitchFamily="34" charset="0"/>
                <a:cs typeface="Arial" panose="020B0604020202020204" pitchFamily="34" charset="0"/>
              </a:rPr>
            </a:br>
            <a:r>
              <a:rPr lang="en-GB" sz="1200" dirty="0">
                <a:solidFill>
                  <a:schemeClr val="tx1"/>
                </a:solidFill>
                <a:latin typeface="Arial" panose="020B0604020202020204" pitchFamily="34" charset="0"/>
                <a:cs typeface="Arial" panose="020B0604020202020204" pitchFamily="34" charset="0"/>
              </a:rPr>
              <a:t>(n=89)</a:t>
            </a:r>
          </a:p>
        </p:txBody>
      </p:sp>
      <p:sp>
        <p:nvSpPr>
          <p:cNvPr id="18" name="TextBox 17">
            <a:extLst>
              <a:ext uri="{FF2B5EF4-FFF2-40B4-BE49-F238E27FC236}">
                <a16:creationId xmlns:a16="http://schemas.microsoft.com/office/drawing/2014/main" id="{F84EE51E-EC41-B2FD-8833-092DEE2173E6}"/>
              </a:ext>
            </a:extLst>
          </p:cNvPr>
          <p:cNvSpPr txBox="1"/>
          <p:nvPr/>
        </p:nvSpPr>
        <p:spPr>
          <a:xfrm>
            <a:off x="7240138" y="5906873"/>
            <a:ext cx="716863" cy="646331"/>
          </a:xfrm>
          <a:prstGeom prst="rect">
            <a:avLst/>
          </a:prstGeom>
          <a:noFill/>
        </p:spPr>
        <p:txBody>
          <a:bodyPr wrap="none" rtlCol="0">
            <a:spAutoFit/>
          </a:bodyPr>
          <a:lstStyle/>
          <a:p>
            <a:pPr algn="ctr"/>
            <a:r>
              <a:rPr lang="en-GB" sz="1200" dirty="0">
                <a:solidFill>
                  <a:schemeClr val="tx1"/>
                </a:solidFill>
                <a:latin typeface="Arial" panose="020B0604020202020204" pitchFamily="34" charset="0"/>
                <a:cs typeface="Arial" panose="020B0604020202020204" pitchFamily="34" charset="0"/>
              </a:rPr>
              <a:t>Primary</a:t>
            </a:r>
          </a:p>
          <a:p>
            <a:pPr algn="ctr"/>
            <a:r>
              <a:rPr lang="en-GB" sz="1200" dirty="0">
                <a:solidFill>
                  <a:schemeClr val="tx1"/>
                </a:solidFill>
                <a:latin typeface="Arial" panose="020B0604020202020204" pitchFamily="34" charset="0"/>
                <a:cs typeface="Arial" panose="020B0604020202020204" pitchFamily="34" charset="0"/>
              </a:rPr>
              <a:t>post-IO</a:t>
            </a:r>
            <a:br>
              <a:rPr lang="en-GB" sz="1200" dirty="0">
                <a:solidFill>
                  <a:schemeClr val="tx1"/>
                </a:solidFill>
                <a:latin typeface="Arial" panose="020B0604020202020204" pitchFamily="34" charset="0"/>
                <a:cs typeface="Arial" panose="020B0604020202020204" pitchFamily="34" charset="0"/>
              </a:rPr>
            </a:br>
            <a:r>
              <a:rPr lang="en-GB" sz="1200" dirty="0">
                <a:solidFill>
                  <a:schemeClr val="tx1"/>
                </a:solidFill>
                <a:latin typeface="Arial" panose="020B0604020202020204" pitchFamily="34" charset="0"/>
                <a:cs typeface="Arial" panose="020B0604020202020204" pitchFamily="34" charset="0"/>
              </a:rPr>
              <a:t>(n=224)</a:t>
            </a:r>
          </a:p>
        </p:txBody>
      </p:sp>
      <p:sp>
        <p:nvSpPr>
          <p:cNvPr id="19" name="TextBox 18">
            <a:extLst>
              <a:ext uri="{FF2B5EF4-FFF2-40B4-BE49-F238E27FC236}">
                <a16:creationId xmlns:a16="http://schemas.microsoft.com/office/drawing/2014/main" id="{F7C66607-99AD-E0D1-F2BC-077E278FE10B}"/>
              </a:ext>
            </a:extLst>
          </p:cNvPr>
          <p:cNvSpPr txBox="1"/>
          <p:nvPr/>
        </p:nvSpPr>
        <p:spPr>
          <a:xfrm>
            <a:off x="8742204" y="5906873"/>
            <a:ext cx="788999" cy="646331"/>
          </a:xfrm>
          <a:prstGeom prst="rect">
            <a:avLst/>
          </a:prstGeom>
          <a:noFill/>
        </p:spPr>
        <p:txBody>
          <a:bodyPr wrap="none" rtlCol="0">
            <a:spAutoFit/>
          </a:bodyPr>
          <a:lstStyle/>
          <a:p>
            <a:pPr algn="ctr"/>
            <a:r>
              <a:rPr lang="en-GB" sz="1200" dirty="0">
                <a:solidFill>
                  <a:schemeClr val="tx1"/>
                </a:solidFill>
                <a:latin typeface="Arial" panose="020B0604020202020204" pitchFamily="34" charset="0"/>
                <a:cs typeface="Arial" panose="020B0604020202020204" pitchFamily="34" charset="0"/>
              </a:rPr>
              <a:t>Acquired</a:t>
            </a:r>
          </a:p>
          <a:p>
            <a:pPr algn="ctr"/>
            <a:r>
              <a:rPr lang="en-GB" sz="1200" dirty="0">
                <a:solidFill>
                  <a:schemeClr val="tx1"/>
                </a:solidFill>
                <a:latin typeface="Arial" panose="020B0604020202020204" pitchFamily="34" charset="0"/>
                <a:cs typeface="Arial" panose="020B0604020202020204" pitchFamily="34" charset="0"/>
              </a:rPr>
              <a:t>pre-IO</a:t>
            </a:r>
            <a:br>
              <a:rPr lang="en-GB" sz="1200" dirty="0">
                <a:solidFill>
                  <a:schemeClr val="tx1"/>
                </a:solidFill>
                <a:latin typeface="Arial" panose="020B0604020202020204" pitchFamily="34" charset="0"/>
                <a:cs typeface="Arial" panose="020B0604020202020204" pitchFamily="34" charset="0"/>
              </a:rPr>
            </a:br>
            <a:r>
              <a:rPr lang="en-GB" sz="1200" dirty="0">
                <a:solidFill>
                  <a:schemeClr val="tx1"/>
                </a:solidFill>
                <a:latin typeface="Arial" panose="020B0604020202020204" pitchFamily="34" charset="0"/>
                <a:cs typeface="Arial" panose="020B0604020202020204" pitchFamily="34" charset="0"/>
              </a:rPr>
              <a:t>(n=112)</a:t>
            </a:r>
          </a:p>
        </p:txBody>
      </p:sp>
      <p:sp>
        <p:nvSpPr>
          <p:cNvPr id="20" name="TextBox 19">
            <a:extLst>
              <a:ext uri="{FF2B5EF4-FFF2-40B4-BE49-F238E27FC236}">
                <a16:creationId xmlns:a16="http://schemas.microsoft.com/office/drawing/2014/main" id="{BE2F4EE8-C9F4-44D2-FF61-72485D729414}"/>
              </a:ext>
            </a:extLst>
          </p:cNvPr>
          <p:cNvSpPr txBox="1"/>
          <p:nvPr/>
        </p:nvSpPr>
        <p:spPr>
          <a:xfrm>
            <a:off x="9564285" y="5906873"/>
            <a:ext cx="788999" cy="646331"/>
          </a:xfrm>
          <a:prstGeom prst="rect">
            <a:avLst/>
          </a:prstGeom>
          <a:noFill/>
        </p:spPr>
        <p:txBody>
          <a:bodyPr wrap="none" rtlCol="0">
            <a:spAutoFit/>
          </a:bodyPr>
          <a:lstStyle/>
          <a:p>
            <a:pPr algn="ctr"/>
            <a:r>
              <a:rPr lang="en-GB" sz="1200" dirty="0">
                <a:solidFill>
                  <a:schemeClr val="tx1"/>
                </a:solidFill>
                <a:latin typeface="Arial" panose="020B0604020202020204" pitchFamily="34" charset="0"/>
                <a:cs typeface="Arial" panose="020B0604020202020204" pitchFamily="34" charset="0"/>
              </a:rPr>
              <a:t>Acquired</a:t>
            </a:r>
          </a:p>
          <a:p>
            <a:pPr algn="ctr"/>
            <a:r>
              <a:rPr lang="en-GB" sz="1200" dirty="0">
                <a:solidFill>
                  <a:schemeClr val="tx1"/>
                </a:solidFill>
                <a:latin typeface="Arial" panose="020B0604020202020204" pitchFamily="34" charset="0"/>
                <a:cs typeface="Arial" panose="020B0604020202020204" pitchFamily="34" charset="0"/>
              </a:rPr>
              <a:t>post-IO</a:t>
            </a:r>
            <a:br>
              <a:rPr lang="en-GB" sz="1200" dirty="0">
                <a:solidFill>
                  <a:schemeClr val="tx1"/>
                </a:solidFill>
                <a:latin typeface="Arial" panose="020B0604020202020204" pitchFamily="34" charset="0"/>
                <a:cs typeface="Arial" panose="020B0604020202020204" pitchFamily="34" charset="0"/>
              </a:rPr>
            </a:br>
            <a:r>
              <a:rPr lang="en-GB" sz="1200" dirty="0">
                <a:solidFill>
                  <a:schemeClr val="tx1"/>
                </a:solidFill>
                <a:latin typeface="Arial" panose="020B0604020202020204" pitchFamily="34" charset="0"/>
                <a:cs typeface="Arial" panose="020B0604020202020204" pitchFamily="34" charset="0"/>
              </a:rPr>
              <a:t>(n=262)</a:t>
            </a:r>
          </a:p>
        </p:txBody>
      </p:sp>
      <p:sp>
        <p:nvSpPr>
          <p:cNvPr id="21" name="TextBox 20">
            <a:extLst>
              <a:ext uri="{FF2B5EF4-FFF2-40B4-BE49-F238E27FC236}">
                <a16:creationId xmlns:a16="http://schemas.microsoft.com/office/drawing/2014/main" id="{9C23B01E-837A-C556-4973-F7A57807A705}"/>
              </a:ext>
            </a:extLst>
          </p:cNvPr>
          <p:cNvSpPr txBox="1"/>
          <p:nvPr/>
        </p:nvSpPr>
        <p:spPr>
          <a:xfrm>
            <a:off x="10388248" y="5906873"/>
            <a:ext cx="713657" cy="646331"/>
          </a:xfrm>
          <a:prstGeom prst="rect">
            <a:avLst/>
          </a:prstGeom>
          <a:noFill/>
        </p:spPr>
        <p:txBody>
          <a:bodyPr wrap="none" rtlCol="0">
            <a:spAutoFit/>
          </a:bodyPr>
          <a:lstStyle/>
          <a:p>
            <a:pPr algn="ctr"/>
            <a:r>
              <a:rPr lang="en-GB" sz="1200" dirty="0">
                <a:solidFill>
                  <a:schemeClr val="tx1"/>
                </a:solidFill>
                <a:latin typeface="Arial" panose="020B0604020202020204" pitchFamily="34" charset="0"/>
                <a:cs typeface="Arial" panose="020B0604020202020204" pitchFamily="34" charset="0"/>
              </a:rPr>
              <a:t>Primary</a:t>
            </a:r>
          </a:p>
          <a:p>
            <a:pPr algn="ctr"/>
            <a:r>
              <a:rPr lang="en-GB" sz="1200" dirty="0">
                <a:solidFill>
                  <a:schemeClr val="tx1"/>
                </a:solidFill>
                <a:latin typeface="Arial" panose="020B0604020202020204" pitchFamily="34" charset="0"/>
                <a:cs typeface="Arial" panose="020B0604020202020204" pitchFamily="34" charset="0"/>
              </a:rPr>
              <a:t>pre-IO</a:t>
            </a:r>
            <a:br>
              <a:rPr lang="en-GB" sz="1200" dirty="0">
                <a:solidFill>
                  <a:schemeClr val="tx1"/>
                </a:solidFill>
                <a:latin typeface="Arial" panose="020B0604020202020204" pitchFamily="34" charset="0"/>
                <a:cs typeface="Arial" panose="020B0604020202020204" pitchFamily="34" charset="0"/>
              </a:rPr>
            </a:br>
            <a:r>
              <a:rPr lang="en-GB" sz="1200" dirty="0">
                <a:solidFill>
                  <a:schemeClr val="tx1"/>
                </a:solidFill>
                <a:latin typeface="Arial" panose="020B0604020202020204" pitchFamily="34" charset="0"/>
                <a:cs typeface="Arial" panose="020B0604020202020204" pitchFamily="34" charset="0"/>
              </a:rPr>
              <a:t>(n=89)</a:t>
            </a:r>
          </a:p>
        </p:txBody>
      </p:sp>
      <p:sp>
        <p:nvSpPr>
          <p:cNvPr id="23" name="TextBox 22">
            <a:extLst>
              <a:ext uri="{FF2B5EF4-FFF2-40B4-BE49-F238E27FC236}">
                <a16:creationId xmlns:a16="http://schemas.microsoft.com/office/drawing/2014/main" id="{8A569437-D58D-F586-3551-8DD5A011820F}"/>
              </a:ext>
            </a:extLst>
          </p:cNvPr>
          <p:cNvSpPr txBox="1"/>
          <p:nvPr/>
        </p:nvSpPr>
        <p:spPr>
          <a:xfrm>
            <a:off x="11218253" y="5906873"/>
            <a:ext cx="716863" cy="646331"/>
          </a:xfrm>
          <a:prstGeom prst="rect">
            <a:avLst/>
          </a:prstGeom>
          <a:noFill/>
        </p:spPr>
        <p:txBody>
          <a:bodyPr wrap="none" rtlCol="0">
            <a:spAutoFit/>
          </a:bodyPr>
          <a:lstStyle/>
          <a:p>
            <a:pPr algn="ctr"/>
            <a:r>
              <a:rPr lang="en-GB" sz="1200" dirty="0">
                <a:solidFill>
                  <a:schemeClr val="tx1"/>
                </a:solidFill>
                <a:latin typeface="Arial" panose="020B0604020202020204" pitchFamily="34" charset="0"/>
                <a:cs typeface="Arial" panose="020B0604020202020204" pitchFamily="34" charset="0"/>
              </a:rPr>
              <a:t>Primary</a:t>
            </a:r>
          </a:p>
          <a:p>
            <a:pPr algn="ctr"/>
            <a:r>
              <a:rPr lang="en-GB" sz="1200" dirty="0">
                <a:solidFill>
                  <a:schemeClr val="tx1"/>
                </a:solidFill>
                <a:latin typeface="Arial" panose="020B0604020202020204" pitchFamily="34" charset="0"/>
                <a:cs typeface="Arial" panose="020B0604020202020204" pitchFamily="34" charset="0"/>
              </a:rPr>
              <a:t>post-IO</a:t>
            </a:r>
            <a:br>
              <a:rPr lang="en-GB" sz="1200" dirty="0">
                <a:solidFill>
                  <a:schemeClr val="tx1"/>
                </a:solidFill>
                <a:latin typeface="Arial" panose="020B0604020202020204" pitchFamily="34" charset="0"/>
                <a:cs typeface="Arial" panose="020B0604020202020204" pitchFamily="34" charset="0"/>
              </a:rPr>
            </a:br>
            <a:r>
              <a:rPr lang="en-GB" sz="1200" dirty="0">
                <a:solidFill>
                  <a:schemeClr val="tx1"/>
                </a:solidFill>
                <a:latin typeface="Arial" panose="020B0604020202020204" pitchFamily="34" charset="0"/>
                <a:cs typeface="Arial" panose="020B0604020202020204" pitchFamily="34" charset="0"/>
              </a:rPr>
              <a:t>(n=224)</a:t>
            </a:r>
          </a:p>
        </p:txBody>
      </p:sp>
      <p:sp>
        <p:nvSpPr>
          <p:cNvPr id="24" name="TextBox 23">
            <a:extLst>
              <a:ext uri="{FF2B5EF4-FFF2-40B4-BE49-F238E27FC236}">
                <a16:creationId xmlns:a16="http://schemas.microsoft.com/office/drawing/2014/main" id="{742BF50D-F6A3-7B5D-5775-9294907FF39F}"/>
              </a:ext>
            </a:extLst>
          </p:cNvPr>
          <p:cNvSpPr txBox="1"/>
          <p:nvPr/>
        </p:nvSpPr>
        <p:spPr>
          <a:xfrm rot="16200000">
            <a:off x="-49282" y="5007390"/>
            <a:ext cx="593432"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Count</a:t>
            </a:r>
          </a:p>
        </p:txBody>
      </p:sp>
      <p:sp>
        <p:nvSpPr>
          <p:cNvPr id="25" name="Freeform 21">
            <a:extLst>
              <a:ext uri="{FF2B5EF4-FFF2-40B4-BE49-F238E27FC236}">
                <a16:creationId xmlns:a16="http://schemas.microsoft.com/office/drawing/2014/main" id="{B8EBFDBC-514D-22B1-8A9F-82E288E60DBB}"/>
              </a:ext>
            </a:extLst>
          </p:cNvPr>
          <p:cNvSpPr>
            <a:spLocks/>
          </p:cNvSpPr>
          <p:nvPr/>
        </p:nvSpPr>
        <p:spPr bwMode="auto">
          <a:xfrm>
            <a:off x="670951" y="4198524"/>
            <a:ext cx="3416391" cy="173965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sp>
        <p:nvSpPr>
          <p:cNvPr id="26" name="TextBox 25">
            <a:extLst>
              <a:ext uri="{FF2B5EF4-FFF2-40B4-BE49-F238E27FC236}">
                <a16:creationId xmlns:a16="http://schemas.microsoft.com/office/drawing/2014/main" id="{0FC9B66C-ACD5-9014-62B2-6B9CBDBA932C}"/>
              </a:ext>
            </a:extLst>
          </p:cNvPr>
          <p:cNvSpPr txBox="1"/>
          <p:nvPr/>
        </p:nvSpPr>
        <p:spPr>
          <a:xfrm>
            <a:off x="1176695" y="3971050"/>
            <a:ext cx="2281394" cy="30777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Large scale transactions</a:t>
            </a:r>
          </a:p>
        </p:txBody>
      </p:sp>
      <p:sp>
        <p:nvSpPr>
          <p:cNvPr id="27" name="TextBox 26">
            <a:extLst>
              <a:ext uri="{FF2B5EF4-FFF2-40B4-BE49-F238E27FC236}">
                <a16:creationId xmlns:a16="http://schemas.microsoft.com/office/drawing/2014/main" id="{A460E8E6-305E-9DED-6F64-7881A7AEA1EA}"/>
              </a:ext>
            </a:extLst>
          </p:cNvPr>
          <p:cNvSpPr txBox="1"/>
          <p:nvPr/>
        </p:nvSpPr>
        <p:spPr>
          <a:xfrm>
            <a:off x="951926" y="4265199"/>
            <a:ext cx="1281120"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MW </a:t>
            </a:r>
            <a:r>
              <a:rPr kumimoji="0" lang="en-US" sz="1200" b="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p</a:t>
            </a: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=1.83e-02</a:t>
            </a:r>
          </a:p>
        </p:txBody>
      </p:sp>
      <p:grpSp>
        <p:nvGrpSpPr>
          <p:cNvPr id="28" name="Group 27">
            <a:extLst>
              <a:ext uri="{FF2B5EF4-FFF2-40B4-BE49-F238E27FC236}">
                <a16:creationId xmlns:a16="http://schemas.microsoft.com/office/drawing/2014/main" id="{741F570A-2A88-8576-58EA-6D491B8F9DDA}"/>
              </a:ext>
            </a:extLst>
          </p:cNvPr>
          <p:cNvGrpSpPr/>
          <p:nvPr/>
        </p:nvGrpSpPr>
        <p:grpSpPr>
          <a:xfrm>
            <a:off x="935094" y="4298353"/>
            <a:ext cx="1314784" cy="136073"/>
            <a:chOff x="1733905" y="2275114"/>
            <a:chExt cx="1584000" cy="81643"/>
          </a:xfrm>
        </p:grpSpPr>
        <p:cxnSp>
          <p:nvCxnSpPr>
            <p:cNvPr id="31" name="Straight Connector 30">
              <a:extLst>
                <a:ext uri="{FF2B5EF4-FFF2-40B4-BE49-F238E27FC236}">
                  <a16:creationId xmlns:a16="http://schemas.microsoft.com/office/drawing/2014/main" id="{ECA6014E-F9D4-B57F-8DCC-C4EA9049CE0C}"/>
                </a:ext>
              </a:extLst>
            </p:cNvPr>
            <p:cNvCxnSpPr>
              <a:cxnSpLocks/>
            </p:cNvCxnSpPr>
            <p:nvPr/>
          </p:nvCxnSpPr>
          <p:spPr>
            <a:xfrm>
              <a:off x="1733905" y="2275114"/>
              <a:ext cx="1584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0FB0841E-4428-B5CF-6D37-DDA9B9957FC1}"/>
                </a:ext>
              </a:extLst>
            </p:cNvPr>
            <p:cNvCxnSpPr>
              <a:cxnSpLocks/>
            </p:cNvCxnSpPr>
            <p:nvPr/>
          </p:nvCxnSpPr>
          <p:spPr>
            <a:xfrm>
              <a:off x="1740531"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9943C694-17D4-D0FF-1C9C-0E3FD434E37E}"/>
                </a:ext>
              </a:extLst>
            </p:cNvPr>
            <p:cNvCxnSpPr>
              <a:cxnSpLocks/>
            </p:cNvCxnSpPr>
            <p:nvPr/>
          </p:nvCxnSpPr>
          <p:spPr>
            <a:xfrm>
              <a:off x="3309257"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grpSp>
        <p:nvGrpSpPr>
          <p:cNvPr id="34" name="Group 33">
            <a:extLst>
              <a:ext uri="{FF2B5EF4-FFF2-40B4-BE49-F238E27FC236}">
                <a16:creationId xmlns:a16="http://schemas.microsoft.com/office/drawing/2014/main" id="{E850358C-D316-DBC7-7666-23876656B697}"/>
              </a:ext>
            </a:extLst>
          </p:cNvPr>
          <p:cNvGrpSpPr/>
          <p:nvPr/>
        </p:nvGrpSpPr>
        <p:grpSpPr>
          <a:xfrm>
            <a:off x="877241" y="5361620"/>
            <a:ext cx="1381815" cy="252000"/>
            <a:chOff x="4583084" y="3295146"/>
            <a:chExt cx="2598408" cy="119743"/>
          </a:xfrm>
        </p:grpSpPr>
        <p:sp>
          <p:nvSpPr>
            <p:cNvPr id="35" name="Rectangle 34">
              <a:extLst>
                <a:ext uri="{FF2B5EF4-FFF2-40B4-BE49-F238E27FC236}">
                  <a16:creationId xmlns:a16="http://schemas.microsoft.com/office/drawing/2014/main" id="{79C03D5F-CDB5-8ADB-A919-BCD824178878}"/>
                </a:ext>
              </a:extLst>
            </p:cNvPr>
            <p:cNvSpPr/>
            <p:nvPr/>
          </p:nvSpPr>
          <p:spPr>
            <a:xfrm>
              <a:off x="4583084" y="3295146"/>
              <a:ext cx="1083128" cy="119743"/>
            </a:xfrm>
            <a:prstGeom prst="rect">
              <a:avLst/>
            </a:prstGeom>
            <a:noFill/>
            <a:ln>
              <a:solidFill>
                <a:srgbClr val="FF25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36" name="Straight Connector 35">
              <a:extLst>
                <a:ext uri="{FF2B5EF4-FFF2-40B4-BE49-F238E27FC236}">
                  <a16:creationId xmlns:a16="http://schemas.microsoft.com/office/drawing/2014/main" id="{F2BFBE53-EC93-2E6D-E0B7-8890E2C8A177}"/>
                </a:ext>
              </a:extLst>
            </p:cNvPr>
            <p:cNvCxnSpPr>
              <a:cxnSpLocks/>
            </p:cNvCxnSpPr>
            <p:nvPr/>
          </p:nvCxnSpPr>
          <p:spPr>
            <a:xfrm>
              <a:off x="4583084" y="3355017"/>
              <a:ext cx="1083128"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BB550BF-A98B-3EF0-DAE4-7E80AF10F632}"/>
                </a:ext>
              </a:extLst>
            </p:cNvPr>
            <p:cNvCxnSpPr>
              <a:cxnSpLocks/>
            </p:cNvCxnSpPr>
            <p:nvPr/>
          </p:nvCxnSpPr>
          <p:spPr>
            <a:xfrm>
              <a:off x="6098364" y="3326051"/>
              <a:ext cx="1083128"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grpSp>
      <p:sp>
        <p:nvSpPr>
          <p:cNvPr id="38" name="Rectangle 37">
            <a:extLst>
              <a:ext uri="{FF2B5EF4-FFF2-40B4-BE49-F238E27FC236}">
                <a16:creationId xmlns:a16="http://schemas.microsoft.com/office/drawing/2014/main" id="{B11E9F2E-17FA-3AB9-CAB0-80F45BC5AD81}"/>
              </a:ext>
            </a:extLst>
          </p:cNvPr>
          <p:cNvSpPr/>
          <p:nvPr/>
        </p:nvSpPr>
        <p:spPr>
          <a:xfrm>
            <a:off x="1673878" y="5212507"/>
            <a:ext cx="576000" cy="361383"/>
          </a:xfrm>
          <a:prstGeom prst="rect">
            <a:avLst/>
          </a:prstGeom>
          <a:noFill/>
          <a:ln>
            <a:solidFill>
              <a:srgbClr val="FF25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sp>
        <p:nvSpPr>
          <p:cNvPr id="39" name="Rectangle 38">
            <a:extLst>
              <a:ext uri="{FF2B5EF4-FFF2-40B4-BE49-F238E27FC236}">
                <a16:creationId xmlns:a16="http://schemas.microsoft.com/office/drawing/2014/main" id="{0503B22A-953B-FC75-8AD3-0A5D97F4D422}"/>
              </a:ext>
            </a:extLst>
          </p:cNvPr>
          <p:cNvSpPr/>
          <p:nvPr/>
        </p:nvSpPr>
        <p:spPr>
          <a:xfrm>
            <a:off x="3301787" y="5234568"/>
            <a:ext cx="576000" cy="252000"/>
          </a:xfrm>
          <a:prstGeom prst="rect">
            <a:avLst/>
          </a:prstGeom>
          <a:noFill/>
          <a:ln>
            <a:solidFill>
              <a:srgbClr val="0F3A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40" name="Straight Connector 39">
            <a:extLst>
              <a:ext uri="{FF2B5EF4-FFF2-40B4-BE49-F238E27FC236}">
                <a16:creationId xmlns:a16="http://schemas.microsoft.com/office/drawing/2014/main" id="{881EE11F-1865-34E5-7148-724A805D5D2C}"/>
              </a:ext>
            </a:extLst>
          </p:cNvPr>
          <p:cNvCxnSpPr>
            <a:cxnSpLocks/>
          </p:cNvCxnSpPr>
          <p:nvPr/>
        </p:nvCxnSpPr>
        <p:spPr>
          <a:xfrm>
            <a:off x="3301787" y="5387179"/>
            <a:ext cx="576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sp>
        <p:nvSpPr>
          <p:cNvPr id="41" name="Rectangle 40">
            <a:extLst>
              <a:ext uri="{FF2B5EF4-FFF2-40B4-BE49-F238E27FC236}">
                <a16:creationId xmlns:a16="http://schemas.microsoft.com/office/drawing/2014/main" id="{5CC4B621-9A72-46CB-AB80-1DB3C7C598BD}"/>
              </a:ext>
            </a:extLst>
          </p:cNvPr>
          <p:cNvSpPr/>
          <p:nvPr/>
        </p:nvSpPr>
        <p:spPr>
          <a:xfrm>
            <a:off x="2445706" y="5335112"/>
            <a:ext cx="576000" cy="252000"/>
          </a:xfrm>
          <a:prstGeom prst="rect">
            <a:avLst/>
          </a:prstGeom>
          <a:noFill/>
          <a:ln>
            <a:solidFill>
              <a:srgbClr val="0F3A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42" name="Straight Connector 41">
            <a:extLst>
              <a:ext uri="{FF2B5EF4-FFF2-40B4-BE49-F238E27FC236}">
                <a16:creationId xmlns:a16="http://schemas.microsoft.com/office/drawing/2014/main" id="{6C3C70A7-08B0-A21B-F10F-D28D456900AD}"/>
              </a:ext>
            </a:extLst>
          </p:cNvPr>
          <p:cNvCxnSpPr>
            <a:cxnSpLocks/>
          </p:cNvCxnSpPr>
          <p:nvPr/>
        </p:nvCxnSpPr>
        <p:spPr>
          <a:xfrm>
            <a:off x="1129242" y="492408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3CC45FF4-C9E1-6CDF-D6DB-FF336AA0660C}"/>
              </a:ext>
            </a:extLst>
          </p:cNvPr>
          <p:cNvCxnSpPr>
            <a:cxnSpLocks/>
          </p:cNvCxnSpPr>
          <p:nvPr/>
        </p:nvCxnSpPr>
        <p:spPr>
          <a:xfrm>
            <a:off x="1129242" y="496026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BB2408-74C8-4BD5-8663-F4CF37CCFD6C}"/>
              </a:ext>
            </a:extLst>
          </p:cNvPr>
          <p:cNvCxnSpPr>
            <a:cxnSpLocks/>
          </p:cNvCxnSpPr>
          <p:nvPr/>
        </p:nvCxnSpPr>
        <p:spPr>
          <a:xfrm>
            <a:off x="1129242" y="528393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6E1D7724-0DDA-D778-08D7-E92197CF18D5}"/>
              </a:ext>
            </a:extLst>
          </p:cNvPr>
          <p:cNvCxnSpPr>
            <a:cxnSpLocks/>
          </p:cNvCxnSpPr>
          <p:nvPr/>
        </p:nvCxnSpPr>
        <p:spPr>
          <a:xfrm>
            <a:off x="1129242" y="543964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EADDDD97-160E-8E18-E894-5003CDDFD3EA}"/>
              </a:ext>
            </a:extLst>
          </p:cNvPr>
          <p:cNvCxnSpPr>
            <a:cxnSpLocks/>
          </p:cNvCxnSpPr>
          <p:nvPr/>
        </p:nvCxnSpPr>
        <p:spPr>
          <a:xfrm>
            <a:off x="1129242" y="551932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B313F1C8-EB09-2C1A-D2A0-EFB22BA0D2F2}"/>
              </a:ext>
            </a:extLst>
          </p:cNvPr>
          <p:cNvCxnSpPr>
            <a:cxnSpLocks/>
          </p:cNvCxnSpPr>
          <p:nvPr/>
        </p:nvCxnSpPr>
        <p:spPr>
          <a:xfrm>
            <a:off x="1129242" y="556021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15CD9594-5EB8-7444-145A-4A27518D3DEE}"/>
              </a:ext>
            </a:extLst>
          </p:cNvPr>
          <p:cNvCxnSpPr>
            <a:cxnSpLocks/>
          </p:cNvCxnSpPr>
          <p:nvPr/>
        </p:nvCxnSpPr>
        <p:spPr>
          <a:xfrm>
            <a:off x="1129242" y="565168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8598EB88-E025-B2AA-64A4-D0B4D9310B2B}"/>
              </a:ext>
            </a:extLst>
          </p:cNvPr>
          <p:cNvCxnSpPr>
            <a:cxnSpLocks/>
            <a:endCxn id="35" idx="0"/>
          </p:cNvCxnSpPr>
          <p:nvPr/>
        </p:nvCxnSpPr>
        <p:spPr>
          <a:xfrm flipH="1">
            <a:off x="1165241" y="4917748"/>
            <a:ext cx="1" cy="443872"/>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D43202F7-585F-57E9-F264-5610BCEB81A3}"/>
              </a:ext>
            </a:extLst>
          </p:cNvPr>
          <p:cNvCxnSpPr>
            <a:cxnSpLocks/>
          </p:cNvCxnSpPr>
          <p:nvPr/>
        </p:nvCxnSpPr>
        <p:spPr>
          <a:xfrm>
            <a:off x="1967329" y="4722176"/>
            <a:ext cx="0" cy="50400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56523DAD-197F-0EDC-43A5-48A6F1B6454D}"/>
              </a:ext>
            </a:extLst>
          </p:cNvPr>
          <p:cNvCxnSpPr>
            <a:cxnSpLocks/>
            <a:stCxn id="41" idx="2"/>
          </p:cNvCxnSpPr>
          <p:nvPr/>
        </p:nvCxnSpPr>
        <p:spPr>
          <a:xfrm>
            <a:off x="2733706" y="5587112"/>
            <a:ext cx="0" cy="103233"/>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811440F-E1D1-3289-33ED-A04CECC9BFB1}"/>
              </a:ext>
            </a:extLst>
          </p:cNvPr>
          <p:cNvCxnSpPr>
            <a:cxnSpLocks/>
            <a:stCxn id="39" idx="2"/>
          </p:cNvCxnSpPr>
          <p:nvPr/>
        </p:nvCxnSpPr>
        <p:spPr>
          <a:xfrm>
            <a:off x="3589787" y="5486568"/>
            <a:ext cx="23" cy="233906"/>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DB7D0332-8D64-5ACE-9E19-167C972919A7}"/>
              </a:ext>
            </a:extLst>
          </p:cNvPr>
          <p:cNvCxnSpPr>
            <a:cxnSpLocks/>
          </p:cNvCxnSpPr>
          <p:nvPr/>
        </p:nvCxnSpPr>
        <p:spPr>
          <a:xfrm>
            <a:off x="1931329" y="464969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4986F70E-4EA5-421D-8BC8-FA071CF3570D}"/>
              </a:ext>
            </a:extLst>
          </p:cNvPr>
          <p:cNvCxnSpPr>
            <a:cxnSpLocks/>
          </p:cNvCxnSpPr>
          <p:nvPr/>
        </p:nvCxnSpPr>
        <p:spPr>
          <a:xfrm>
            <a:off x="1931329" y="485276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3F1ED739-D56D-AE9E-4F94-E2CBBDC23E29}"/>
              </a:ext>
            </a:extLst>
          </p:cNvPr>
          <p:cNvCxnSpPr>
            <a:cxnSpLocks/>
          </p:cNvCxnSpPr>
          <p:nvPr/>
        </p:nvCxnSpPr>
        <p:spPr>
          <a:xfrm>
            <a:off x="1931329" y="493188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CE5FE267-3B1A-8D6A-716F-7DD90B246F58}"/>
              </a:ext>
            </a:extLst>
          </p:cNvPr>
          <p:cNvCxnSpPr>
            <a:cxnSpLocks/>
          </p:cNvCxnSpPr>
          <p:nvPr/>
        </p:nvCxnSpPr>
        <p:spPr>
          <a:xfrm>
            <a:off x="1931329" y="497143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7E5F6ADB-7171-A3DB-17BA-8299982FBC0B}"/>
              </a:ext>
            </a:extLst>
          </p:cNvPr>
          <p:cNvCxnSpPr>
            <a:cxnSpLocks/>
          </p:cNvCxnSpPr>
          <p:nvPr/>
        </p:nvCxnSpPr>
        <p:spPr>
          <a:xfrm>
            <a:off x="1931329" y="501099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C771AFEC-DD41-7F24-499B-A2C303AB55B6}"/>
              </a:ext>
            </a:extLst>
          </p:cNvPr>
          <p:cNvCxnSpPr>
            <a:cxnSpLocks/>
          </p:cNvCxnSpPr>
          <p:nvPr/>
        </p:nvCxnSpPr>
        <p:spPr>
          <a:xfrm>
            <a:off x="1931329" y="505054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2673FF48-9D9D-DC38-5B12-0D5BFFFB1800}"/>
              </a:ext>
            </a:extLst>
          </p:cNvPr>
          <p:cNvCxnSpPr>
            <a:cxnSpLocks/>
          </p:cNvCxnSpPr>
          <p:nvPr/>
        </p:nvCxnSpPr>
        <p:spPr>
          <a:xfrm>
            <a:off x="1931329" y="551932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908" name="Straight Connector 907">
            <a:extLst>
              <a:ext uri="{FF2B5EF4-FFF2-40B4-BE49-F238E27FC236}">
                <a16:creationId xmlns:a16="http://schemas.microsoft.com/office/drawing/2014/main" id="{C8C27A64-4A0F-3C19-CC97-F1307AA3A306}"/>
              </a:ext>
            </a:extLst>
          </p:cNvPr>
          <p:cNvCxnSpPr>
            <a:cxnSpLocks/>
          </p:cNvCxnSpPr>
          <p:nvPr/>
        </p:nvCxnSpPr>
        <p:spPr>
          <a:xfrm>
            <a:off x="1931329" y="5259297"/>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909" name="Straight Connector 908">
            <a:extLst>
              <a:ext uri="{FF2B5EF4-FFF2-40B4-BE49-F238E27FC236}">
                <a16:creationId xmlns:a16="http://schemas.microsoft.com/office/drawing/2014/main" id="{DA15EFD0-9780-2AA8-0AFA-A81A7DF7CFB5}"/>
              </a:ext>
            </a:extLst>
          </p:cNvPr>
          <p:cNvCxnSpPr>
            <a:cxnSpLocks/>
          </p:cNvCxnSpPr>
          <p:nvPr/>
        </p:nvCxnSpPr>
        <p:spPr>
          <a:xfrm>
            <a:off x="1931329" y="532597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910" name="Straight Connector 909">
            <a:extLst>
              <a:ext uri="{FF2B5EF4-FFF2-40B4-BE49-F238E27FC236}">
                <a16:creationId xmlns:a16="http://schemas.microsoft.com/office/drawing/2014/main" id="{C75F3336-8631-055C-8F79-E6EAD3D12D1C}"/>
              </a:ext>
            </a:extLst>
          </p:cNvPr>
          <p:cNvCxnSpPr>
            <a:cxnSpLocks/>
          </p:cNvCxnSpPr>
          <p:nvPr/>
        </p:nvCxnSpPr>
        <p:spPr>
          <a:xfrm>
            <a:off x="1931329" y="538311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911" name="Straight Connector 910">
            <a:extLst>
              <a:ext uri="{FF2B5EF4-FFF2-40B4-BE49-F238E27FC236}">
                <a16:creationId xmlns:a16="http://schemas.microsoft.com/office/drawing/2014/main" id="{DB97BBDB-1794-41B1-9576-CFEA5F87C266}"/>
              </a:ext>
            </a:extLst>
          </p:cNvPr>
          <p:cNvCxnSpPr>
            <a:cxnSpLocks/>
          </p:cNvCxnSpPr>
          <p:nvPr/>
        </p:nvCxnSpPr>
        <p:spPr>
          <a:xfrm>
            <a:off x="1931329" y="543073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12" name="Straight Connector 511">
            <a:extLst>
              <a:ext uri="{FF2B5EF4-FFF2-40B4-BE49-F238E27FC236}">
                <a16:creationId xmlns:a16="http://schemas.microsoft.com/office/drawing/2014/main" id="{2D2F2AF8-AECE-E482-AF49-536D672D380A}"/>
              </a:ext>
            </a:extLst>
          </p:cNvPr>
          <p:cNvCxnSpPr>
            <a:cxnSpLocks/>
          </p:cNvCxnSpPr>
          <p:nvPr/>
        </p:nvCxnSpPr>
        <p:spPr>
          <a:xfrm>
            <a:off x="1931329" y="5474547"/>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13" name="Straight Connector 512">
            <a:extLst>
              <a:ext uri="{FF2B5EF4-FFF2-40B4-BE49-F238E27FC236}">
                <a16:creationId xmlns:a16="http://schemas.microsoft.com/office/drawing/2014/main" id="{B244ECF3-CCF6-5CB4-0767-4A662AA5DB7A}"/>
              </a:ext>
            </a:extLst>
          </p:cNvPr>
          <p:cNvCxnSpPr>
            <a:cxnSpLocks/>
          </p:cNvCxnSpPr>
          <p:nvPr/>
        </p:nvCxnSpPr>
        <p:spPr>
          <a:xfrm>
            <a:off x="1931329" y="556408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14" name="Straight Connector 513">
            <a:extLst>
              <a:ext uri="{FF2B5EF4-FFF2-40B4-BE49-F238E27FC236}">
                <a16:creationId xmlns:a16="http://schemas.microsoft.com/office/drawing/2014/main" id="{5E605680-8D94-A556-D9CD-7EFB294A0C0D}"/>
              </a:ext>
            </a:extLst>
          </p:cNvPr>
          <p:cNvCxnSpPr>
            <a:cxnSpLocks/>
          </p:cNvCxnSpPr>
          <p:nvPr/>
        </p:nvCxnSpPr>
        <p:spPr>
          <a:xfrm>
            <a:off x="1931329" y="565456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15" name="Straight Connector 514">
            <a:extLst>
              <a:ext uri="{FF2B5EF4-FFF2-40B4-BE49-F238E27FC236}">
                <a16:creationId xmlns:a16="http://schemas.microsoft.com/office/drawing/2014/main" id="{FA8F281F-102B-4012-9902-2FD5C67C6CDB}"/>
              </a:ext>
            </a:extLst>
          </p:cNvPr>
          <p:cNvCxnSpPr>
            <a:cxnSpLocks/>
          </p:cNvCxnSpPr>
          <p:nvPr/>
        </p:nvCxnSpPr>
        <p:spPr>
          <a:xfrm>
            <a:off x="1931329" y="571933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16" name="Straight Connector 515">
            <a:extLst>
              <a:ext uri="{FF2B5EF4-FFF2-40B4-BE49-F238E27FC236}">
                <a16:creationId xmlns:a16="http://schemas.microsoft.com/office/drawing/2014/main" id="{4FDB5840-886E-343F-7E66-E399E00C67D9}"/>
              </a:ext>
            </a:extLst>
          </p:cNvPr>
          <p:cNvCxnSpPr>
            <a:cxnSpLocks/>
          </p:cNvCxnSpPr>
          <p:nvPr/>
        </p:nvCxnSpPr>
        <p:spPr>
          <a:xfrm>
            <a:off x="2697706" y="496195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17" name="Straight Connector 516">
            <a:extLst>
              <a:ext uri="{FF2B5EF4-FFF2-40B4-BE49-F238E27FC236}">
                <a16:creationId xmlns:a16="http://schemas.microsoft.com/office/drawing/2014/main" id="{D0A8920C-7BB3-646B-9570-43E7BB6DE4C6}"/>
              </a:ext>
            </a:extLst>
          </p:cNvPr>
          <p:cNvCxnSpPr>
            <a:cxnSpLocks/>
          </p:cNvCxnSpPr>
          <p:nvPr/>
        </p:nvCxnSpPr>
        <p:spPr>
          <a:xfrm>
            <a:off x="2697706" y="530961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18" name="Straight Connector 517">
            <a:extLst>
              <a:ext uri="{FF2B5EF4-FFF2-40B4-BE49-F238E27FC236}">
                <a16:creationId xmlns:a16="http://schemas.microsoft.com/office/drawing/2014/main" id="{3241D71E-A4A5-FE11-731C-357A9FEBFFB6}"/>
              </a:ext>
            </a:extLst>
          </p:cNvPr>
          <p:cNvCxnSpPr>
            <a:cxnSpLocks/>
          </p:cNvCxnSpPr>
          <p:nvPr/>
        </p:nvCxnSpPr>
        <p:spPr>
          <a:xfrm>
            <a:off x="2697706" y="537152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19" name="Straight Connector 518">
            <a:extLst>
              <a:ext uri="{FF2B5EF4-FFF2-40B4-BE49-F238E27FC236}">
                <a16:creationId xmlns:a16="http://schemas.microsoft.com/office/drawing/2014/main" id="{2A00E437-6BF8-87F4-9CBD-C793FF25E569}"/>
              </a:ext>
            </a:extLst>
          </p:cNvPr>
          <p:cNvCxnSpPr>
            <a:cxnSpLocks/>
          </p:cNvCxnSpPr>
          <p:nvPr/>
        </p:nvCxnSpPr>
        <p:spPr>
          <a:xfrm>
            <a:off x="2697706" y="550488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20" name="Straight Connector 519">
            <a:extLst>
              <a:ext uri="{FF2B5EF4-FFF2-40B4-BE49-F238E27FC236}">
                <a16:creationId xmlns:a16="http://schemas.microsoft.com/office/drawing/2014/main" id="{300B517E-6EF2-7701-DB33-20DE666E7A23}"/>
              </a:ext>
            </a:extLst>
          </p:cNvPr>
          <p:cNvCxnSpPr>
            <a:cxnSpLocks/>
          </p:cNvCxnSpPr>
          <p:nvPr/>
        </p:nvCxnSpPr>
        <p:spPr>
          <a:xfrm>
            <a:off x="2697706" y="563347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21" name="Straight Connector 520">
            <a:extLst>
              <a:ext uri="{FF2B5EF4-FFF2-40B4-BE49-F238E27FC236}">
                <a16:creationId xmlns:a16="http://schemas.microsoft.com/office/drawing/2014/main" id="{62B55684-997C-8BC2-E748-B42A5A1C8F71}"/>
              </a:ext>
            </a:extLst>
          </p:cNvPr>
          <p:cNvCxnSpPr>
            <a:cxnSpLocks/>
          </p:cNvCxnSpPr>
          <p:nvPr/>
        </p:nvCxnSpPr>
        <p:spPr>
          <a:xfrm>
            <a:off x="2697706" y="5690345"/>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22" name="Straight Connector 521">
            <a:extLst>
              <a:ext uri="{FF2B5EF4-FFF2-40B4-BE49-F238E27FC236}">
                <a16:creationId xmlns:a16="http://schemas.microsoft.com/office/drawing/2014/main" id="{73AB8957-BB9F-4B8A-743D-C62111ADC654}"/>
              </a:ext>
            </a:extLst>
          </p:cNvPr>
          <p:cNvCxnSpPr>
            <a:cxnSpLocks/>
          </p:cNvCxnSpPr>
          <p:nvPr/>
        </p:nvCxnSpPr>
        <p:spPr>
          <a:xfrm>
            <a:off x="3553810" y="51572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23" name="Straight Connector 522">
            <a:extLst>
              <a:ext uri="{FF2B5EF4-FFF2-40B4-BE49-F238E27FC236}">
                <a16:creationId xmlns:a16="http://schemas.microsoft.com/office/drawing/2014/main" id="{739EAF77-A085-11AB-5996-9F8F6B81D28F}"/>
              </a:ext>
            </a:extLst>
          </p:cNvPr>
          <p:cNvCxnSpPr>
            <a:cxnSpLocks/>
          </p:cNvCxnSpPr>
          <p:nvPr/>
        </p:nvCxnSpPr>
        <p:spPr>
          <a:xfrm>
            <a:off x="3553810" y="524114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24" name="Straight Connector 523">
            <a:extLst>
              <a:ext uri="{FF2B5EF4-FFF2-40B4-BE49-F238E27FC236}">
                <a16:creationId xmlns:a16="http://schemas.microsoft.com/office/drawing/2014/main" id="{B263F0EC-8E7A-72FB-4E57-AEE8A0707728}"/>
              </a:ext>
            </a:extLst>
          </p:cNvPr>
          <p:cNvCxnSpPr>
            <a:cxnSpLocks/>
          </p:cNvCxnSpPr>
          <p:nvPr/>
        </p:nvCxnSpPr>
        <p:spPr>
          <a:xfrm>
            <a:off x="3553810" y="529537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25" name="Straight Connector 524">
            <a:extLst>
              <a:ext uri="{FF2B5EF4-FFF2-40B4-BE49-F238E27FC236}">
                <a16:creationId xmlns:a16="http://schemas.microsoft.com/office/drawing/2014/main" id="{483188C6-6DA6-E8FB-2E6C-4218B9B8AB03}"/>
              </a:ext>
            </a:extLst>
          </p:cNvPr>
          <p:cNvCxnSpPr>
            <a:cxnSpLocks/>
          </p:cNvCxnSpPr>
          <p:nvPr/>
        </p:nvCxnSpPr>
        <p:spPr>
          <a:xfrm>
            <a:off x="3553810" y="534961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26" name="Straight Connector 525">
            <a:extLst>
              <a:ext uri="{FF2B5EF4-FFF2-40B4-BE49-F238E27FC236}">
                <a16:creationId xmlns:a16="http://schemas.microsoft.com/office/drawing/2014/main" id="{DFAFFF59-7674-7E8D-A6CF-AFF326BE4A61}"/>
              </a:ext>
            </a:extLst>
          </p:cNvPr>
          <p:cNvCxnSpPr>
            <a:cxnSpLocks/>
          </p:cNvCxnSpPr>
          <p:nvPr/>
        </p:nvCxnSpPr>
        <p:spPr>
          <a:xfrm>
            <a:off x="3553810" y="542290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27" name="Straight Connector 526">
            <a:extLst>
              <a:ext uri="{FF2B5EF4-FFF2-40B4-BE49-F238E27FC236}">
                <a16:creationId xmlns:a16="http://schemas.microsoft.com/office/drawing/2014/main" id="{483F7162-90F8-A88B-DA83-FA17C0EDBAE7}"/>
              </a:ext>
            </a:extLst>
          </p:cNvPr>
          <p:cNvCxnSpPr>
            <a:cxnSpLocks/>
          </p:cNvCxnSpPr>
          <p:nvPr/>
        </p:nvCxnSpPr>
        <p:spPr>
          <a:xfrm>
            <a:off x="3553810" y="551231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28" name="Straight Connector 527">
            <a:extLst>
              <a:ext uri="{FF2B5EF4-FFF2-40B4-BE49-F238E27FC236}">
                <a16:creationId xmlns:a16="http://schemas.microsoft.com/office/drawing/2014/main" id="{A4E9BC48-7D04-8C39-9847-E76CA22FFC78}"/>
              </a:ext>
            </a:extLst>
          </p:cNvPr>
          <p:cNvCxnSpPr>
            <a:cxnSpLocks/>
          </p:cNvCxnSpPr>
          <p:nvPr/>
        </p:nvCxnSpPr>
        <p:spPr>
          <a:xfrm>
            <a:off x="3553810" y="556655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29" name="Straight Connector 528">
            <a:extLst>
              <a:ext uri="{FF2B5EF4-FFF2-40B4-BE49-F238E27FC236}">
                <a16:creationId xmlns:a16="http://schemas.microsoft.com/office/drawing/2014/main" id="{0A030AAC-F75F-F3C8-05E8-92888EAED667}"/>
              </a:ext>
            </a:extLst>
          </p:cNvPr>
          <p:cNvCxnSpPr>
            <a:cxnSpLocks/>
          </p:cNvCxnSpPr>
          <p:nvPr/>
        </p:nvCxnSpPr>
        <p:spPr>
          <a:xfrm>
            <a:off x="3553810" y="5729262"/>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sp>
        <p:nvSpPr>
          <p:cNvPr id="530" name="Freeform 21">
            <a:extLst>
              <a:ext uri="{FF2B5EF4-FFF2-40B4-BE49-F238E27FC236}">
                <a16:creationId xmlns:a16="http://schemas.microsoft.com/office/drawing/2014/main" id="{C22F144C-1917-FF68-C94B-0B0951BAEC55}"/>
              </a:ext>
            </a:extLst>
          </p:cNvPr>
          <p:cNvSpPr>
            <a:spLocks/>
          </p:cNvSpPr>
          <p:nvPr/>
        </p:nvSpPr>
        <p:spPr bwMode="auto">
          <a:xfrm>
            <a:off x="4673025" y="4198524"/>
            <a:ext cx="3416391" cy="173965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sp>
        <p:nvSpPr>
          <p:cNvPr id="531" name="TextBox 530">
            <a:extLst>
              <a:ext uri="{FF2B5EF4-FFF2-40B4-BE49-F238E27FC236}">
                <a16:creationId xmlns:a16="http://schemas.microsoft.com/office/drawing/2014/main" id="{6A594F55-9EB4-84B5-67B8-D8790A519902}"/>
              </a:ext>
            </a:extLst>
          </p:cNvPr>
          <p:cNvSpPr txBox="1"/>
          <p:nvPr/>
        </p:nvSpPr>
        <p:spPr>
          <a:xfrm>
            <a:off x="5099677" y="3971050"/>
            <a:ext cx="2439579" cy="30777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Telomeric allele imbalance</a:t>
            </a:r>
          </a:p>
        </p:txBody>
      </p:sp>
      <p:sp>
        <p:nvSpPr>
          <p:cNvPr id="532" name="TextBox 531">
            <a:extLst>
              <a:ext uri="{FF2B5EF4-FFF2-40B4-BE49-F238E27FC236}">
                <a16:creationId xmlns:a16="http://schemas.microsoft.com/office/drawing/2014/main" id="{5DD36ABA-42C8-B034-775B-41CF61E85699}"/>
              </a:ext>
            </a:extLst>
          </p:cNvPr>
          <p:cNvSpPr txBox="1"/>
          <p:nvPr/>
        </p:nvSpPr>
        <p:spPr>
          <a:xfrm>
            <a:off x="4864577" y="4265199"/>
            <a:ext cx="1281120"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MW </a:t>
            </a:r>
            <a:r>
              <a:rPr kumimoji="0" lang="en-US" sz="1200" b="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p</a:t>
            </a: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=4.69e-02</a:t>
            </a:r>
          </a:p>
        </p:txBody>
      </p:sp>
      <p:grpSp>
        <p:nvGrpSpPr>
          <p:cNvPr id="533" name="Group 532">
            <a:extLst>
              <a:ext uri="{FF2B5EF4-FFF2-40B4-BE49-F238E27FC236}">
                <a16:creationId xmlns:a16="http://schemas.microsoft.com/office/drawing/2014/main" id="{D7A0DF94-9282-DF4C-530B-3D6DE88E62AF}"/>
              </a:ext>
            </a:extLst>
          </p:cNvPr>
          <p:cNvGrpSpPr/>
          <p:nvPr/>
        </p:nvGrpSpPr>
        <p:grpSpPr>
          <a:xfrm>
            <a:off x="4883478" y="4273703"/>
            <a:ext cx="1225278" cy="84024"/>
            <a:chOff x="1189620" y="2049576"/>
            <a:chExt cx="1225278" cy="84024"/>
          </a:xfrm>
        </p:grpSpPr>
        <p:cxnSp>
          <p:nvCxnSpPr>
            <p:cNvPr id="534" name="Straight Connector 533">
              <a:extLst>
                <a:ext uri="{FF2B5EF4-FFF2-40B4-BE49-F238E27FC236}">
                  <a16:creationId xmlns:a16="http://schemas.microsoft.com/office/drawing/2014/main" id="{10298A12-6518-025A-33BC-FD8D5BE5DB52}"/>
                </a:ext>
              </a:extLst>
            </p:cNvPr>
            <p:cNvCxnSpPr>
              <a:cxnSpLocks/>
            </p:cNvCxnSpPr>
            <p:nvPr/>
          </p:nvCxnSpPr>
          <p:spPr>
            <a:xfrm>
              <a:off x="1189620" y="2051957"/>
              <a:ext cx="1225278"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535" name="Straight Connector 534">
              <a:extLst>
                <a:ext uri="{FF2B5EF4-FFF2-40B4-BE49-F238E27FC236}">
                  <a16:creationId xmlns:a16="http://schemas.microsoft.com/office/drawing/2014/main" id="{E9D69060-F74B-A955-309E-5074AF122D83}"/>
                </a:ext>
              </a:extLst>
            </p:cNvPr>
            <p:cNvCxnSpPr>
              <a:cxnSpLocks/>
            </p:cNvCxnSpPr>
            <p:nvPr/>
          </p:nvCxnSpPr>
          <p:spPr>
            <a:xfrm>
              <a:off x="1199307" y="2051957"/>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536" name="Straight Connector 535">
              <a:extLst>
                <a:ext uri="{FF2B5EF4-FFF2-40B4-BE49-F238E27FC236}">
                  <a16:creationId xmlns:a16="http://schemas.microsoft.com/office/drawing/2014/main" id="{5AF79E35-90BD-682D-2AC1-AAFF34780A6A}"/>
                </a:ext>
              </a:extLst>
            </p:cNvPr>
            <p:cNvCxnSpPr>
              <a:cxnSpLocks/>
            </p:cNvCxnSpPr>
            <p:nvPr/>
          </p:nvCxnSpPr>
          <p:spPr>
            <a:xfrm>
              <a:off x="2410136" y="2049576"/>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sp>
        <p:nvSpPr>
          <p:cNvPr id="537" name="Rectangle 536">
            <a:extLst>
              <a:ext uri="{FF2B5EF4-FFF2-40B4-BE49-F238E27FC236}">
                <a16:creationId xmlns:a16="http://schemas.microsoft.com/office/drawing/2014/main" id="{6A6513A4-EB74-82E2-C567-AB725827833F}"/>
              </a:ext>
            </a:extLst>
          </p:cNvPr>
          <p:cNvSpPr/>
          <p:nvPr/>
        </p:nvSpPr>
        <p:spPr>
          <a:xfrm>
            <a:off x="4862986" y="5257793"/>
            <a:ext cx="576000" cy="396000"/>
          </a:xfrm>
          <a:prstGeom prst="rect">
            <a:avLst/>
          </a:prstGeom>
          <a:noFill/>
          <a:ln>
            <a:solidFill>
              <a:srgbClr val="FF25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grpSp>
        <p:nvGrpSpPr>
          <p:cNvPr id="538" name="Group 537">
            <a:extLst>
              <a:ext uri="{FF2B5EF4-FFF2-40B4-BE49-F238E27FC236}">
                <a16:creationId xmlns:a16="http://schemas.microsoft.com/office/drawing/2014/main" id="{8EBA12C3-5438-D121-5E30-8934415226C1}"/>
              </a:ext>
            </a:extLst>
          </p:cNvPr>
          <p:cNvGrpSpPr/>
          <p:nvPr/>
        </p:nvGrpSpPr>
        <p:grpSpPr>
          <a:xfrm>
            <a:off x="4854081" y="5167595"/>
            <a:ext cx="2188757" cy="370117"/>
            <a:chOff x="3037613" y="2980412"/>
            <a:chExt cx="4115806" cy="307771"/>
          </a:xfrm>
        </p:grpSpPr>
        <p:sp>
          <p:nvSpPr>
            <p:cNvPr id="539" name="Rectangle 538">
              <a:extLst>
                <a:ext uri="{FF2B5EF4-FFF2-40B4-BE49-F238E27FC236}">
                  <a16:creationId xmlns:a16="http://schemas.microsoft.com/office/drawing/2014/main" id="{BD2B37F6-C1EC-EF33-0AFB-C86222E41E72}"/>
                </a:ext>
              </a:extLst>
            </p:cNvPr>
            <p:cNvSpPr/>
            <p:nvPr/>
          </p:nvSpPr>
          <p:spPr>
            <a:xfrm>
              <a:off x="4583084" y="2980412"/>
              <a:ext cx="1083128" cy="307771"/>
            </a:xfrm>
            <a:prstGeom prst="rect">
              <a:avLst/>
            </a:prstGeom>
            <a:noFill/>
            <a:ln>
              <a:solidFill>
                <a:srgbClr val="FF25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540" name="Straight Connector 539">
              <a:extLst>
                <a:ext uri="{FF2B5EF4-FFF2-40B4-BE49-F238E27FC236}">
                  <a16:creationId xmlns:a16="http://schemas.microsoft.com/office/drawing/2014/main" id="{BAE14DA2-95CB-B427-4A3A-763490641665}"/>
                </a:ext>
              </a:extLst>
            </p:cNvPr>
            <p:cNvCxnSpPr>
              <a:cxnSpLocks/>
            </p:cNvCxnSpPr>
            <p:nvPr/>
          </p:nvCxnSpPr>
          <p:spPr>
            <a:xfrm>
              <a:off x="4572208" y="3155154"/>
              <a:ext cx="1083128"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41" name="Straight Connector 540">
              <a:extLst>
                <a:ext uri="{FF2B5EF4-FFF2-40B4-BE49-F238E27FC236}">
                  <a16:creationId xmlns:a16="http://schemas.microsoft.com/office/drawing/2014/main" id="{51C64722-46C8-28B7-4299-7F475FA78BD1}"/>
                </a:ext>
              </a:extLst>
            </p:cNvPr>
            <p:cNvCxnSpPr>
              <a:cxnSpLocks/>
            </p:cNvCxnSpPr>
            <p:nvPr/>
          </p:nvCxnSpPr>
          <p:spPr>
            <a:xfrm>
              <a:off x="3037613" y="3201133"/>
              <a:ext cx="1083128"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42" name="Straight Connector 541">
              <a:extLst>
                <a:ext uri="{FF2B5EF4-FFF2-40B4-BE49-F238E27FC236}">
                  <a16:creationId xmlns:a16="http://schemas.microsoft.com/office/drawing/2014/main" id="{ACA72CFE-DB0D-3B77-9D70-5AB909826105}"/>
                </a:ext>
              </a:extLst>
            </p:cNvPr>
            <p:cNvCxnSpPr>
              <a:cxnSpLocks/>
            </p:cNvCxnSpPr>
            <p:nvPr/>
          </p:nvCxnSpPr>
          <p:spPr>
            <a:xfrm>
              <a:off x="6036443" y="3187555"/>
              <a:ext cx="1116976"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grpSp>
      <p:grpSp>
        <p:nvGrpSpPr>
          <p:cNvPr id="543" name="Group 542">
            <a:extLst>
              <a:ext uri="{FF2B5EF4-FFF2-40B4-BE49-F238E27FC236}">
                <a16:creationId xmlns:a16="http://schemas.microsoft.com/office/drawing/2014/main" id="{3BEF6ABB-8A46-969D-CE72-4064DE7474E4}"/>
              </a:ext>
            </a:extLst>
          </p:cNvPr>
          <p:cNvGrpSpPr/>
          <p:nvPr/>
        </p:nvGrpSpPr>
        <p:grpSpPr>
          <a:xfrm>
            <a:off x="7303862" y="5170474"/>
            <a:ext cx="576000" cy="324000"/>
            <a:chOff x="4583084" y="2836501"/>
            <a:chExt cx="1083128" cy="359236"/>
          </a:xfrm>
        </p:grpSpPr>
        <p:sp>
          <p:nvSpPr>
            <p:cNvPr id="544" name="Rectangle 543">
              <a:extLst>
                <a:ext uri="{FF2B5EF4-FFF2-40B4-BE49-F238E27FC236}">
                  <a16:creationId xmlns:a16="http://schemas.microsoft.com/office/drawing/2014/main" id="{309A075F-31B3-0B59-532E-72710DF8B75B}"/>
                </a:ext>
              </a:extLst>
            </p:cNvPr>
            <p:cNvSpPr/>
            <p:nvPr/>
          </p:nvSpPr>
          <p:spPr>
            <a:xfrm>
              <a:off x="4583084" y="2836501"/>
              <a:ext cx="1083128" cy="359236"/>
            </a:xfrm>
            <a:prstGeom prst="rect">
              <a:avLst/>
            </a:prstGeom>
            <a:noFill/>
            <a:ln>
              <a:solidFill>
                <a:srgbClr val="0F3A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545" name="Straight Connector 544">
              <a:extLst>
                <a:ext uri="{FF2B5EF4-FFF2-40B4-BE49-F238E27FC236}">
                  <a16:creationId xmlns:a16="http://schemas.microsoft.com/office/drawing/2014/main" id="{DA46FA40-E76A-BFBA-8396-E3FB8165DB60}"/>
                </a:ext>
              </a:extLst>
            </p:cNvPr>
            <p:cNvCxnSpPr>
              <a:cxnSpLocks/>
            </p:cNvCxnSpPr>
            <p:nvPr/>
          </p:nvCxnSpPr>
          <p:spPr>
            <a:xfrm>
              <a:off x="4583084" y="3017067"/>
              <a:ext cx="1083128"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grpSp>
      <p:sp>
        <p:nvSpPr>
          <p:cNvPr id="546" name="Rectangle 545">
            <a:extLst>
              <a:ext uri="{FF2B5EF4-FFF2-40B4-BE49-F238E27FC236}">
                <a16:creationId xmlns:a16="http://schemas.microsoft.com/office/drawing/2014/main" id="{CADAFE9D-A69A-E771-FCA9-52C9C3888BD7}"/>
              </a:ext>
            </a:extLst>
          </p:cNvPr>
          <p:cNvSpPr/>
          <p:nvPr/>
        </p:nvSpPr>
        <p:spPr>
          <a:xfrm>
            <a:off x="6446858" y="5304057"/>
            <a:ext cx="576000" cy="288000"/>
          </a:xfrm>
          <a:prstGeom prst="rect">
            <a:avLst/>
          </a:prstGeom>
          <a:noFill/>
          <a:ln>
            <a:solidFill>
              <a:srgbClr val="0F3A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547" name="Straight Connector 546">
            <a:extLst>
              <a:ext uri="{FF2B5EF4-FFF2-40B4-BE49-F238E27FC236}">
                <a16:creationId xmlns:a16="http://schemas.microsoft.com/office/drawing/2014/main" id="{6E57D0A8-8E85-C0D9-0631-A97BF97FDFFF}"/>
              </a:ext>
            </a:extLst>
          </p:cNvPr>
          <p:cNvCxnSpPr>
            <a:cxnSpLocks/>
          </p:cNvCxnSpPr>
          <p:nvPr/>
        </p:nvCxnSpPr>
        <p:spPr>
          <a:xfrm>
            <a:off x="5131316" y="495925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48" name="Straight Connector 547">
            <a:extLst>
              <a:ext uri="{FF2B5EF4-FFF2-40B4-BE49-F238E27FC236}">
                <a16:creationId xmlns:a16="http://schemas.microsoft.com/office/drawing/2014/main" id="{8EB40F48-B8AD-DD7D-8A87-71202C3497B0}"/>
              </a:ext>
            </a:extLst>
          </p:cNvPr>
          <p:cNvCxnSpPr>
            <a:cxnSpLocks/>
          </p:cNvCxnSpPr>
          <p:nvPr/>
        </p:nvCxnSpPr>
        <p:spPr>
          <a:xfrm>
            <a:off x="5131316" y="5092167"/>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49" name="Straight Connector 548">
            <a:extLst>
              <a:ext uri="{FF2B5EF4-FFF2-40B4-BE49-F238E27FC236}">
                <a16:creationId xmlns:a16="http://schemas.microsoft.com/office/drawing/2014/main" id="{41D203B8-F8A1-D863-57AA-965E8D00BDD3}"/>
              </a:ext>
            </a:extLst>
          </p:cNvPr>
          <p:cNvCxnSpPr>
            <a:cxnSpLocks/>
          </p:cNvCxnSpPr>
          <p:nvPr/>
        </p:nvCxnSpPr>
        <p:spPr>
          <a:xfrm>
            <a:off x="5131316" y="521975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50" name="Straight Connector 549">
            <a:extLst>
              <a:ext uri="{FF2B5EF4-FFF2-40B4-BE49-F238E27FC236}">
                <a16:creationId xmlns:a16="http://schemas.microsoft.com/office/drawing/2014/main" id="{EAF148BA-A02D-870D-0993-7F70C0A4B29F}"/>
              </a:ext>
            </a:extLst>
          </p:cNvPr>
          <p:cNvCxnSpPr>
            <a:cxnSpLocks/>
          </p:cNvCxnSpPr>
          <p:nvPr/>
        </p:nvCxnSpPr>
        <p:spPr>
          <a:xfrm>
            <a:off x="5131316" y="546371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51" name="Straight Connector 550">
            <a:extLst>
              <a:ext uri="{FF2B5EF4-FFF2-40B4-BE49-F238E27FC236}">
                <a16:creationId xmlns:a16="http://schemas.microsoft.com/office/drawing/2014/main" id="{07961E54-8F98-2E82-5505-FFC18619EB2B}"/>
              </a:ext>
            </a:extLst>
          </p:cNvPr>
          <p:cNvCxnSpPr>
            <a:cxnSpLocks/>
          </p:cNvCxnSpPr>
          <p:nvPr/>
        </p:nvCxnSpPr>
        <p:spPr>
          <a:xfrm>
            <a:off x="5131316" y="551371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52" name="Straight Connector 551">
            <a:extLst>
              <a:ext uri="{FF2B5EF4-FFF2-40B4-BE49-F238E27FC236}">
                <a16:creationId xmlns:a16="http://schemas.microsoft.com/office/drawing/2014/main" id="{F7EF398A-FB40-1A1F-521D-A5A9385B293F}"/>
              </a:ext>
            </a:extLst>
          </p:cNvPr>
          <p:cNvCxnSpPr>
            <a:cxnSpLocks/>
          </p:cNvCxnSpPr>
          <p:nvPr/>
        </p:nvCxnSpPr>
        <p:spPr>
          <a:xfrm>
            <a:off x="5131316" y="556371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76" name="Straight Connector 575">
            <a:extLst>
              <a:ext uri="{FF2B5EF4-FFF2-40B4-BE49-F238E27FC236}">
                <a16:creationId xmlns:a16="http://schemas.microsoft.com/office/drawing/2014/main" id="{8F0B2AB7-030D-372D-C7B9-04B93CDB6957}"/>
              </a:ext>
            </a:extLst>
          </p:cNvPr>
          <p:cNvCxnSpPr>
            <a:cxnSpLocks/>
          </p:cNvCxnSpPr>
          <p:nvPr/>
        </p:nvCxnSpPr>
        <p:spPr>
          <a:xfrm>
            <a:off x="5131316" y="565168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77" name="Straight Connector 576">
            <a:extLst>
              <a:ext uri="{FF2B5EF4-FFF2-40B4-BE49-F238E27FC236}">
                <a16:creationId xmlns:a16="http://schemas.microsoft.com/office/drawing/2014/main" id="{484067B8-47CE-586C-F442-BD1AD27A9385}"/>
              </a:ext>
            </a:extLst>
          </p:cNvPr>
          <p:cNvCxnSpPr>
            <a:cxnSpLocks/>
          </p:cNvCxnSpPr>
          <p:nvPr/>
        </p:nvCxnSpPr>
        <p:spPr>
          <a:xfrm>
            <a:off x="5131316" y="570469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620" name="Straight Connector 619">
            <a:extLst>
              <a:ext uri="{FF2B5EF4-FFF2-40B4-BE49-F238E27FC236}">
                <a16:creationId xmlns:a16="http://schemas.microsoft.com/office/drawing/2014/main" id="{C26AD8A4-ECB2-9624-520A-79C43C526185}"/>
              </a:ext>
            </a:extLst>
          </p:cNvPr>
          <p:cNvCxnSpPr>
            <a:cxnSpLocks/>
          </p:cNvCxnSpPr>
          <p:nvPr/>
        </p:nvCxnSpPr>
        <p:spPr>
          <a:xfrm>
            <a:off x="5131316" y="575770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621" name="Straight Connector 620">
            <a:extLst>
              <a:ext uri="{FF2B5EF4-FFF2-40B4-BE49-F238E27FC236}">
                <a16:creationId xmlns:a16="http://schemas.microsoft.com/office/drawing/2014/main" id="{7CFB1B27-8185-EC38-7C02-7B3FCC5E8E33}"/>
              </a:ext>
            </a:extLst>
          </p:cNvPr>
          <p:cNvCxnSpPr>
            <a:cxnSpLocks/>
          </p:cNvCxnSpPr>
          <p:nvPr/>
        </p:nvCxnSpPr>
        <p:spPr>
          <a:xfrm>
            <a:off x="5167316" y="5646390"/>
            <a:ext cx="0" cy="10800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08" name="Straight Connector 1107">
            <a:extLst>
              <a:ext uri="{FF2B5EF4-FFF2-40B4-BE49-F238E27FC236}">
                <a16:creationId xmlns:a16="http://schemas.microsoft.com/office/drawing/2014/main" id="{94DE636F-4801-3CE6-B7C6-E905F6F94C7A}"/>
              </a:ext>
            </a:extLst>
          </p:cNvPr>
          <p:cNvCxnSpPr>
            <a:cxnSpLocks/>
          </p:cNvCxnSpPr>
          <p:nvPr/>
        </p:nvCxnSpPr>
        <p:spPr>
          <a:xfrm>
            <a:off x="5970234" y="5529450"/>
            <a:ext cx="0" cy="21600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09" name="Straight Connector 1108">
            <a:extLst>
              <a:ext uri="{FF2B5EF4-FFF2-40B4-BE49-F238E27FC236}">
                <a16:creationId xmlns:a16="http://schemas.microsoft.com/office/drawing/2014/main" id="{DD3E5756-00E7-A873-C7C9-4853F9F2AB24}"/>
              </a:ext>
            </a:extLst>
          </p:cNvPr>
          <p:cNvCxnSpPr>
            <a:cxnSpLocks/>
          </p:cNvCxnSpPr>
          <p:nvPr/>
        </p:nvCxnSpPr>
        <p:spPr>
          <a:xfrm>
            <a:off x="7594797" y="4616042"/>
            <a:ext cx="0" cy="554432"/>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10" name="Straight Connector 1109">
            <a:extLst>
              <a:ext uri="{FF2B5EF4-FFF2-40B4-BE49-F238E27FC236}">
                <a16:creationId xmlns:a16="http://schemas.microsoft.com/office/drawing/2014/main" id="{89EC867D-6BDD-EEFE-B6D9-504CE4C719AD}"/>
              </a:ext>
            </a:extLst>
          </p:cNvPr>
          <p:cNvCxnSpPr>
            <a:cxnSpLocks/>
          </p:cNvCxnSpPr>
          <p:nvPr/>
        </p:nvCxnSpPr>
        <p:spPr>
          <a:xfrm>
            <a:off x="5932181" y="464969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11" name="Straight Connector 1110">
            <a:extLst>
              <a:ext uri="{FF2B5EF4-FFF2-40B4-BE49-F238E27FC236}">
                <a16:creationId xmlns:a16="http://schemas.microsoft.com/office/drawing/2014/main" id="{375FCC7A-E6FB-3B7A-E1D2-CA3F64541A1D}"/>
              </a:ext>
            </a:extLst>
          </p:cNvPr>
          <p:cNvCxnSpPr>
            <a:cxnSpLocks/>
          </p:cNvCxnSpPr>
          <p:nvPr/>
        </p:nvCxnSpPr>
        <p:spPr>
          <a:xfrm>
            <a:off x="5932181" y="474946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16" name="Straight Connector 1115">
            <a:extLst>
              <a:ext uri="{FF2B5EF4-FFF2-40B4-BE49-F238E27FC236}">
                <a16:creationId xmlns:a16="http://schemas.microsoft.com/office/drawing/2014/main" id="{7449CEE9-2A49-FAC1-9346-7D41B958A67C}"/>
              </a:ext>
            </a:extLst>
          </p:cNvPr>
          <p:cNvCxnSpPr>
            <a:cxnSpLocks/>
          </p:cNvCxnSpPr>
          <p:nvPr/>
        </p:nvCxnSpPr>
        <p:spPr>
          <a:xfrm>
            <a:off x="5932181" y="479605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17" name="Straight Connector 1116">
            <a:extLst>
              <a:ext uri="{FF2B5EF4-FFF2-40B4-BE49-F238E27FC236}">
                <a16:creationId xmlns:a16="http://schemas.microsoft.com/office/drawing/2014/main" id="{DA2C0040-A38E-25EB-CBD2-A9365697E8E4}"/>
              </a:ext>
            </a:extLst>
          </p:cNvPr>
          <p:cNvCxnSpPr>
            <a:cxnSpLocks/>
          </p:cNvCxnSpPr>
          <p:nvPr/>
        </p:nvCxnSpPr>
        <p:spPr>
          <a:xfrm>
            <a:off x="5932181" y="484264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18" name="Straight Connector 1117">
            <a:extLst>
              <a:ext uri="{FF2B5EF4-FFF2-40B4-BE49-F238E27FC236}">
                <a16:creationId xmlns:a16="http://schemas.microsoft.com/office/drawing/2014/main" id="{6A5399A7-F298-13A5-EE3A-4A733A9BCC13}"/>
              </a:ext>
            </a:extLst>
          </p:cNvPr>
          <p:cNvCxnSpPr>
            <a:cxnSpLocks/>
          </p:cNvCxnSpPr>
          <p:nvPr/>
        </p:nvCxnSpPr>
        <p:spPr>
          <a:xfrm>
            <a:off x="5932181" y="4935837"/>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19" name="Straight Connector 1118">
            <a:extLst>
              <a:ext uri="{FF2B5EF4-FFF2-40B4-BE49-F238E27FC236}">
                <a16:creationId xmlns:a16="http://schemas.microsoft.com/office/drawing/2014/main" id="{2DE09FE0-787B-AAA5-2960-A8BA238A09F0}"/>
              </a:ext>
            </a:extLst>
          </p:cNvPr>
          <p:cNvCxnSpPr>
            <a:cxnSpLocks/>
          </p:cNvCxnSpPr>
          <p:nvPr/>
        </p:nvCxnSpPr>
        <p:spPr>
          <a:xfrm>
            <a:off x="5932181" y="507561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20" name="Straight Connector 1119">
            <a:extLst>
              <a:ext uri="{FF2B5EF4-FFF2-40B4-BE49-F238E27FC236}">
                <a16:creationId xmlns:a16="http://schemas.microsoft.com/office/drawing/2014/main" id="{CC1D9CAF-DD70-503D-7396-73F160E69716}"/>
              </a:ext>
            </a:extLst>
          </p:cNvPr>
          <p:cNvCxnSpPr>
            <a:cxnSpLocks/>
          </p:cNvCxnSpPr>
          <p:nvPr/>
        </p:nvCxnSpPr>
        <p:spPr>
          <a:xfrm>
            <a:off x="5932181" y="521383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21" name="Straight Connector 1120">
            <a:extLst>
              <a:ext uri="{FF2B5EF4-FFF2-40B4-BE49-F238E27FC236}">
                <a16:creationId xmlns:a16="http://schemas.microsoft.com/office/drawing/2014/main" id="{16506600-E460-7A7A-C031-9CB66569EB47}"/>
              </a:ext>
            </a:extLst>
          </p:cNvPr>
          <p:cNvCxnSpPr>
            <a:cxnSpLocks/>
          </p:cNvCxnSpPr>
          <p:nvPr/>
        </p:nvCxnSpPr>
        <p:spPr>
          <a:xfrm>
            <a:off x="5932181" y="567171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22" name="Straight Connector 1121">
            <a:extLst>
              <a:ext uri="{FF2B5EF4-FFF2-40B4-BE49-F238E27FC236}">
                <a16:creationId xmlns:a16="http://schemas.microsoft.com/office/drawing/2014/main" id="{2A92D6A6-A26D-8EF3-B02F-7659C2603083}"/>
              </a:ext>
            </a:extLst>
          </p:cNvPr>
          <p:cNvCxnSpPr>
            <a:cxnSpLocks/>
          </p:cNvCxnSpPr>
          <p:nvPr/>
        </p:nvCxnSpPr>
        <p:spPr>
          <a:xfrm>
            <a:off x="5932181" y="525913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23" name="Straight Connector 1122">
            <a:extLst>
              <a:ext uri="{FF2B5EF4-FFF2-40B4-BE49-F238E27FC236}">
                <a16:creationId xmlns:a16="http://schemas.microsoft.com/office/drawing/2014/main" id="{DB7C1BD4-D509-CCDA-E352-18468B914F25}"/>
              </a:ext>
            </a:extLst>
          </p:cNvPr>
          <p:cNvCxnSpPr>
            <a:cxnSpLocks/>
          </p:cNvCxnSpPr>
          <p:nvPr/>
        </p:nvCxnSpPr>
        <p:spPr>
          <a:xfrm>
            <a:off x="5932181" y="530885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24" name="Straight Connector 1123">
            <a:extLst>
              <a:ext uri="{FF2B5EF4-FFF2-40B4-BE49-F238E27FC236}">
                <a16:creationId xmlns:a16="http://schemas.microsoft.com/office/drawing/2014/main" id="{8EBAEA33-8D00-8A37-9655-28B3105D1825}"/>
              </a:ext>
            </a:extLst>
          </p:cNvPr>
          <p:cNvCxnSpPr>
            <a:cxnSpLocks/>
          </p:cNvCxnSpPr>
          <p:nvPr/>
        </p:nvCxnSpPr>
        <p:spPr>
          <a:xfrm>
            <a:off x="5932181" y="558065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25" name="Straight Connector 1124">
            <a:extLst>
              <a:ext uri="{FF2B5EF4-FFF2-40B4-BE49-F238E27FC236}">
                <a16:creationId xmlns:a16="http://schemas.microsoft.com/office/drawing/2014/main" id="{34A5EC30-C276-CE90-03C5-45CA56E389C8}"/>
              </a:ext>
            </a:extLst>
          </p:cNvPr>
          <p:cNvCxnSpPr>
            <a:cxnSpLocks/>
          </p:cNvCxnSpPr>
          <p:nvPr/>
        </p:nvCxnSpPr>
        <p:spPr>
          <a:xfrm>
            <a:off x="5932181" y="573835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26" name="Straight Connector 1125">
            <a:extLst>
              <a:ext uri="{FF2B5EF4-FFF2-40B4-BE49-F238E27FC236}">
                <a16:creationId xmlns:a16="http://schemas.microsoft.com/office/drawing/2014/main" id="{67136BD5-20E6-060B-7453-88E264E1C4D2}"/>
              </a:ext>
            </a:extLst>
          </p:cNvPr>
          <p:cNvCxnSpPr>
            <a:cxnSpLocks/>
          </p:cNvCxnSpPr>
          <p:nvPr/>
        </p:nvCxnSpPr>
        <p:spPr>
          <a:xfrm>
            <a:off x="6719139" y="490480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27" name="Straight Connector 1126">
            <a:extLst>
              <a:ext uri="{FF2B5EF4-FFF2-40B4-BE49-F238E27FC236}">
                <a16:creationId xmlns:a16="http://schemas.microsoft.com/office/drawing/2014/main" id="{F4373C69-CA88-A740-35BB-6D648F87D9C5}"/>
              </a:ext>
            </a:extLst>
          </p:cNvPr>
          <p:cNvCxnSpPr>
            <a:cxnSpLocks/>
          </p:cNvCxnSpPr>
          <p:nvPr/>
        </p:nvCxnSpPr>
        <p:spPr>
          <a:xfrm>
            <a:off x="6719139" y="505244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28" name="Straight Connector 1127">
            <a:extLst>
              <a:ext uri="{FF2B5EF4-FFF2-40B4-BE49-F238E27FC236}">
                <a16:creationId xmlns:a16="http://schemas.microsoft.com/office/drawing/2014/main" id="{DD9DBCD5-6387-C783-7ACE-06D1E3C3D0F1}"/>
              </a:ext>
            </a:extLst>
          </p:cNvPr>
          <p:cNvCxnSpPr>
            <a:cxnSpLocks/>
          </p:cNvCxnSpPr>
          <p:nvPr/>
        </p:nvCxnSpPr>
        <p:spPr>
          <a:xfrm>
            <a:off x="6719139" y="514292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29" name="Straight Connector 1128">
            <a:extLst>
              <a:ext uri="{FF2B5EF4-FFF2-40B4-BE49-F238E27FC236}">
                <a16:creationId xmlns:a16="http://schemas.microsoft.com/office/drawing/2014/main" id="{CD8A4DF1-FA03-D316-1AE8-C586BB682F06}"/>
              </a:ext>
            </a:extLst>
          </p:cNvPr>
          <p:cNvCxnSpPr>
            <a:cxnSpLocks/>
          </p:cNvCxnSpPr>
          <p:nvPr/>
        </p:nvCxnSpPr>
        <p:spPr>
          <a:xfrm>
            <a:off x="6719139" y="530961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30" name="Straight Connector 1129">
            <a:extLst>
              <a:ext uri="{FF2B5EF4-FFF2-40B4-BE49-F238E27FC236}">
                <a16:creationId xmlns:a16="http://schemas.microsoft.com/office/drawing/2014/main" id="{D9A4913E-A932-E53E-E582-5B326FABB19D}"/>
              </a:ext>
            </a:extLst>
          </p:cNvPr>
          <p:cNvCxnSpPr>
            <a:cxnSpLocks/>
          </p:cNvCxnSpPr>
          <p:nvPr/>
        </p:nvCxnSpPr>
        <p:spPr>
          <a:xfrm>
            <a:off x="6719139" y="537152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31" name="Straight Connector 1130">
            <a:extLst>
              <a:ext uri="{FF2B5EF4-FFF2-40B4-BE49-F238E27FC236}">
                <a16:creationId xmlns:a16="http://schemas.microsoft.com/office/drawing/2014/main" id="{9A9CC3D9-C106-C4BD-67CC-F07A5A3E8CF5}"/>
              </a:ext>
            </a:extLst>
          </p:cNvPr>
          <p:cNvCxnSpPr>
            <a:cxnSpLocks/>
          </p:cNvCxnSpPr>
          <p:nvPr/>
        </p:nvCxnSpPr>
        <p:spPr>
          <a:xfrm>
            <a:off x="6719139" y="550488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32" name="Straight Connector 1131">
            <a:extLst>
              <a:ext uri="{FF2B5EF4-FFF2-40B4-BE49-F238E27FC236}">
                <a16:creationId xmlns:a16="http://schemas.microsoft.com/office/drawing/2014/main" id="{401CAE07-D6F4-8506-E678-C92B6F2E917E}"/>
              </a:ext>
            </a:extLst>
          </p:cNvPr>
          <p:cNvCxnSpPr>
            <a:cxnSpLocks/>
          </p:cNvCxnSpPr>
          <p:nvPr/>
        </p:nvCxnSpPr>
        <p:spPr>
          <a:xfrm>
            <a:off x="6719139" y="563347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33" name="Straight Connector 1132">
            <a:extLst>
              <a:ext uri="{FF2B5EF4-FFF2-40B4-BE49-F238E27FC236}">
                <a16:creationId xmlns:a16="http://schemas.microsoft.com/office/drawing/2014/main" id="{CFC81557-D9AA-E6A6-9611-D8396C968737}"/>
              </a:ext>
            </a:extLst>
          </p:cNvPr>
          <p:cNvCxnSpPr>
            <a:cxnSpLocks/>
          </p:cNvCxnSpPr>
          <p:nvPr/>
        </p:nvCxnSpPr>
        <p:spPr>
          <a:xfrm>
            <a:off x="6719139" y="576206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34" name="Straight Connector 1133">
            <a:extLst>
              <a:ext uri="{FF2B5EF4-FFF2-40B4-BE49-F238E27FC236}">
                <a16:creationId xmlns:a16="http://schemas.microsoft.com/office/drawing/2014/main" id="{E653294F-DC2B-72D4-C73D-5F0488F7EF3A}"/>
              </a:ext>
            </a:extLst>
          </p:cNvPr>
          <p:cNvCxnSpPr>
            <a:cxnSpLocks/>
          </p:cNvCxnSpPr>
          <p:nvPr/>
        </p:nvCxnSpPr>
        <p:spPr>
          <a:xfrm>
            <a:off x="7558797" y="51572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35" name="Straight Connector 1134">
            <a:extLst>
              <a:ext uri="{FF2B5EF4-FFF2-40B4-BE49-F238E27FC236}">
                <a16:creationId xmlns:a16="http://schemas.microsoft.com/office/drawing/2014/main" id="{2E31E78E-1104-375F-1929-AC2354918DE3}"/>
              </a:ext>
            </a:extLst>
          </p:cNvPr>
          <p:cNvCxnSpPr>
            <a:cxnSpLocks/>
          </p:cNvCxnSpPr>
          <p:nvPr/>
        </p:nvCxnSpPr>
        <p:spPr>
          <a:xfrm>
            <a:off x="7558797" y="526675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36" name="Straight Connector 1135">
            <a:extLst>
              <a:ext uri="{FF2B5EF4-FFF2-40B4-BE49-F238E27FC236}">
                <a16:creationId xmlns:a16="http://schemas.microsoft.com/office/drawing/2014/main" id="{D3A4FB3C-A7B2-A3B8-308D-B65051EBAB9D}"/>
              </a:ext>
            </a:extLst>
          </p:cNvPr>
          <p:cNvCxnSpPr>
            <a:cxnSpLocks/>
          </p:cNvCxnSpPr>
          <p:nvPr/>
        </p:nvCxnSpPr>
        <p:spPr>
          <a:xfrm>
            <a:off x="7558797" y="461611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37" name="Straight Connector 1136">
            <a:extLst>
              <a:ext uri="{FF2B5EF4-FFF2-40B4-BE49-F238E27FC236}">
                <a16:creationId xmlns:a16="http://schemas.microsoft.com/office/drawing/2014/main" id="{6180CCAA-11D9-0A36-C344-330B733AD5A2}"/>
              </a:ext>
            </a:extLst>
          </p:cNvPr>
          <p:cNvCxnSpPr>
            <a:cxnSpLocks/>
          </p:cNvCxnSpPr>
          <p:nvPr/>
        </p:nvCxnSpPr>
        <p:spPr>
          <a:xfrm>
            <a:off x="7558797" y="539982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38" name="Straight Connector 1137">
            <a:extLst>
              <a:ext uri="{FF2B5EF4-FFF2-40B4-BE49-F238E27FC236}">
                <a16:creationId xmlns:a16="http://schemas.microsoft.com/office/drawing/2014/main" id="{60FF9B03-A2AA-014F-D362-A2C24B57ED34}"/>
              </a:ext>
            </a:extLst>
          </p:cNvPr>
          <p:cNvCxnSpPr>
            <a:cxnSpLocks/>
          </p:cNvCxnSpPr>
          <p:nvPr/>
        </p:nvCxnSpPr>
        <p:spPr>
          <a:xfrm>
            <a:off x="7558797" y="546173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39" name="Straight Connector 1138">
            <a:extLst>
              <a:ext uri="{FF2B5EF4-FFF2-40B4-BE49-F238E27FC236}">
                <a16:creationId xmlns:a16="http://schemas.microsoft.com/office/drawing/2014/main" id="{21DDDC80-012A-2EEF-389A-4DBFF37E5517}"/>
              </a:ext>
            </a:extLst>
          </p:cNvPr>
          <p:cNvCxnSpPr>
            <a:cxnSpLocks/>
          </p:cNvCxnSpPr>
          <p:nvPr/>
        </p:nvCxnSpPr>
        <p:spPr>
          <a:xfrm>
            <a:off x="7558797" y="549534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40" name="Straight Connector 1139">
            <a:extLst>
              <a:ext uri="{FF2B5EF4-FFF2-40B4-BE49-F238E27FC236}">
                <a16:creationId xmlns:a16="http://schemas.microsoft.com/office/drawing/2014/main" id="{CBA8ED5A-C63F-A1A0-ED27-1B158FA984E9}"/>
              </a:ext>
            </a:extLst>
          </p:cNvPr>
          <p:cNvCxnSpPr>
            <a:cxnSpLocks/>
          </p:cNvCxnSpPr>
          <p:nvPr/>
        </p:nvCxnSpPr>
        <p:spPr>
          <a:xfrm>
            <a:off x="7558797" y="555725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41" name="Straight Connector 1140">
            <a:extLst>
              <a:ext uri="{FF2B5EF4-FFF2-40B4-BE49-F238E27FC236}">
                <a16:creationId xmlns:a16="http://schemas.microsoft.com/office/drawing/2014/main" id="{93D1E0CE-383D-6574-C0CC-34BC8196946F}"/>
              </a:ext>
            </a:extLst>
          </p:cNvPr>
          <p:cNvCxnSpPr>
            <a:cxnSpLocks/>
          </p:cNvCxnSpPr>
          <p:nvPr/>
        </p:nvCxnSpPr>
        <p:spPr>
          <a:xfrm>
            <a:off x="7558797" y="57382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42" name="Straight Connector 1141">
            <a:extLst>
              <a:ext uri="{FF2B5EF4-FFF2-40B4-BE49-F238E27FC236}">
                <a16:creationId xmlns:a16="http://schemas.microsoft.com/office/drawing/2014/main" id="{22690F67-CF22-028D-9C50-ECF35F33A0C5}"/>
              </a:ext>
            </a:extLst>
          </p:cNvPr>
          <p:cNvCxnSpPr>
            <a:cxnSpLocks/>
          </p:cNvCxnSpPr>
          <p:nvPr/>
        </p:nvCxnSpPr>
        <p:spPr>
          <a:xfrm>
            <a:off x="7558797" y="469049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43" name="Straight Connector 1142">
            <a:extLst>
              <a:ext uri="{FF2B5EF4-FFF2-40B4-BE49-F238E27FC236}">
                <a16:creationId xmlns:a16="http://schemas.microsoft.com/office/drawing/2014/main" id="{E77BB88E-D606-3B66-1AE2-F18C803EA54A}"/>
              </a:ext>
            </a:extLst>
          </p:cNvPr>
          <p:cNvCxnSpPr>
            <a:cxnSpLocks/>
          </p:cNvCxnSpPr>
          <p:nvPr/>
        </p:nvCxnSpPr>
        <p:spPr>
          <a:xfrm>
            <a:off x="7558797" y="4809332"/>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44" name="Straight Connector 1143">
            <a:extLst>
              <a:ext uri="{FF2B5EF4-FFF2-40B4-BE49-F238E27FC236}">
                <a16:creationId xmlns:a16="http://schemas.microsoft.com/office/drawing/2014/main" id="{8E1FB199-1FBD-C5D2-5564-E4B1F1B1E495}"/>
              </a:ext>
            </a:extLst>
          </p:cNvPr>
          <p:cNvCxnSpPr>
            <a:cxnSpLocks/>
          </p:cNvCxnSpPr>
          <p:nvPr/>
        </p:nvCxnSpPr>
        <p:spPr>
          <a:xfrm>
            <a:off x="7558797" y="487963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45" name="Straight Connector 1144">
            <a:extLst>
              <a:ext uri="{FF2B5EF4-FFF2-40B4-BE49-F238E27FC236}">
                <a16:creationId xmlns:a16="http://schemas.microsoft.com/office/drawing/2014/main" id="{06D9C6DF-8D95-49AB-0229-0C0292B585BD}"/>
              </a:ext>
            </a:extLst>
          </p:cNvPr>
          <p:cNvCxnSpPr>
            <a:cxnSpLocks/>
          </p:cNvCxnSpPr>
          <p:nvPr/>
        </p:nvCxnSpPr>
        <p:spPr>
          <a:xfrm>
            <a:off x="7558797" y="493405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46" name="Straight Connector 1145">
            <a:extLst>
              <a:ext uri="{FF2B5EF4-FFF2-40B4-BE49-F238E27FC236}">
                <a16:creationId xmlns:a16="http://schemas.microsoft.com/office/drawing/2014/main" id="{DA32578C-8A9B-361B-5101-C06FBB506F0F}"/>
              </a:ext>
            </a:extLst>
          </p:cNvPr>
          <p:cNvCxnSpPr>
            <a:cxnSpLocks/>
          </p:cNvCxnSpPr>
          <p:nvPr/>
        </p:nvCxnSpPr>
        <p:spPr>
          <a:xfrm>
            <a:off x="7558797" y="4988485"/>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47" name="Straight Connector 1146">
            <a:extLst>
              <a:ext uri="{FF2B5EF4-FFF2-40B4-BE49-F238E27FC236}">
                <a16:creationId xmlns:a16="http://schemas.microsoft.com/office/drawing/2014/main" id="{A4441FAE-0902-DA7F-7718-3CFCEFF71C17}"/>
              </a:ext>
            </a:extLst>
          </p:cNvPr>
          <p:cNvCxnSpPr>
            <a:cxnSpLocks/>
          </p:cNvCxnSpPr>
          <p:nvPr/>
        </p:nvCxnSpPr>
        <p:spPr>
          <a:xfrm>
            <a:off x="7558797" y="504291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48" name="Straight Connector 1147">
            <a:extLst>
              <a:ext uri="{FF2B5EF4-FFF2-40B4-BE49-F238E27FC236}">
                <a16:creationId xmlns:a16="http://schemas.microsoft.com/office/drawing/2014/main" id="{78AB6887-C5AC-DD27-C11C-CB1F8B133BE8}"/>
              </a:ext>
            </a:extLst>
          </p:cNvPr>
          <p:cNvCxnSpPr>
            <a:cxnSpLocks/>
          </p:cNvCxnSpPr>
          <p:nvPr/>
        </p:nvCxnSpPr>
        <p:spPr>
          <a:xfrm>
            <a:off x="7558797" y="509733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49" name="Straight Connector 1148">
            <a:extLst>
              <a:ext uri="{FF2B5EF4-FFF2-40B4-BE49-F238E27FC236}">
                <a16:creationId xmlns:a16="http://schemas.microsoft.com/office/drawing/2014/main" id="{A6588AED-718E-8B73-424C-6D0F39395317}"/>
              </a:ext>
            </a:extLst>
          </p:cNvPr>
          <p:cNvCxnSpPr>
            <a:cxnSpLocks/>
          </p:cNvCxnSpPr>
          <p:nvPr/>
        </p:nvCxnSpPr>
        <p:spPr>
          <a:xfrm>
            <a:off x="7558797" y="515176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50" name="Straight Connector 1149">
            <a:extLst>
              <a:ext uri="{FF2B5EF4-FFF2-40B4-BE49-F238E27FC236}">
                <a16:creationId xmlns:a16="http://schemas.microsoft.com/office/drawing/2014/main" id="{1878EEB1-EE70-FF4A-2CE6-77781D603703}"/>
              </a:ext>
            </a:extLst>
          </p:cNvPr>
          <p:cNvCxnSpPr>
            <a:cxnSpLocks/>
          </p:cNvCxnSpPr>
          <p:nvPr/>
        </p:nvCxnSpPr>
        <p:spPr>
          <a:xfrm>
            <a:off x="7558797" y="520618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51" name="Straight Connector 1150">
            <a:extLst>
              <a:ext uri="{FF2B5EF4-FFF2-40B4-BE49-F238E27FC236}">
                <a16:creationId xmlns:a16="http://schemas.microsoft.com/office/drawing/2014/main" id="{4797C1D3-69CB-7D5B-F939-57054003701F}"/>
              </a:ext>
            </a:extLst>
          </p:cNvPr>
          <p:cNvCxnSpPr>
            <a:cxnSpLocks/>
          </p:cNvCxnSpPr>
          <p:nvPr/>
        </p:nvCxnSpPr>
        <p:spPr>
          <a:xfrm>
            <a:off x="7558797" y="5305065"/>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754" name="Straight Connector 753">
            <a:extLst>
              <a:ext uri="{FF2B5EF4-FFF2-40B4-BE49-F238E27FC236}">
                <a16:creationId xmlns:a16="http://schemas.microsoft.com/office/drawing/2014/main" id="{938DF801-D094-E493-0340-5E1543FF64A8}"/>
              </a:ext>
            </a:extLst>
          </p:cNvPr>
          <p:cNvCxnSpPr>
            <a:cxnSpLocks/>
          </p:cNvCxnSpPr>
          <p:nvPr/>
        </p:nvCxnSpPr>
        <p:spPr>
          <a:xfrm>
            <a:off x="6719139" y="478166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755" name="Straight Connector 754">
            <a:extLst>
              <a:ext uri="{FF2B5EF4-FFF2-40B4-BE49-F238E27FC236}">
                <a16:creationId xmlns:a16="http://schemas.microsoft.com/office/drawing/2014/main" id="{AE4FD942-F733-ACE2-C5E4-51016AEFB394}"/>
              </a:ext>
            </a:extLst>
          </p:cNvPr>
          <p:cNvCxnSpPr>
            <a:cxnSpLocks/>
          </p:cNvCxnSpPr>
          <p:nvPr/>
        </p:nvCxnSpPr>
        <p:spPr>
          <a:xfrm>
            <a:off x="6719139" y="466191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756" name="Straight Connector 755">
            <a:extLst>
              <a:ext uri="{FF2B5EF4-FFF2-40B4-BE49-F238E27FC236}">
                <a16:creationId xmlns:a16="http://schemas.microsoft.com/office/drawing/2014/main" id="{53767A7F-6202-FAC1-C5E0-1FA9A12E5193}"/>
              </a:ext>
            </a:extLst>
          </p:cNvPr>
          <p:cNvCxnSpPr>
            <a:cxnSpLocks/>
          </p:cNvCxnSpPr>
          <p:nvPr/>
        </p:nvCxnSpPr>
        <p:spPr>
          <a:xfrm>
            <a:off x="6718983" y="485239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757" name="Straight Connector 756">
            <a:extLst>
              <a:ext uri="{FF2B5EF4-FFF2-40B4-BE49-F238E27FC236}">
                <a16:creationId xmlns:a16="http://schemas.microsoft.com/office/drawing/2014/main" id="{770CF1BB-7BE1-292C-CBE5-70A6F508585D}"/>
              </a:ext>
            </a:extLst>
          </p:cNvPr>
          <p:cNvCxnSpPr>
            <a:cxnSpLocks/>
          </p:cNvCxnSpPr>
          <p:nvPr/>
        </p:nvCxnSpPr>
        <p:spPr>
          <a:xfrm>
            <a:off x="6719139" y="508782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821" name="Straight Connector 820">
            <a:extLst>
              <a:ext uri="{FF2B5EF4-FFF2-40B4-BE49-F238E27FC236}">
                <a16:creationId xmlns:a16="http://schemas.microsoft.com/office/drawing/2014/main" id="{E6ACFE21-7CF7-5F72-3B6A-6428445A12D8}"/>
              </a:ext>
            </a:extLst>
          </p:cNvPr>
          <p:cNvCxnSpPr>
            <a:cxnSpLocks/>
          </p:cNvCxnSpPr>
          <p:nvPr/>
        </p:nvCxnSpPr>
        <p:spPr>
          <a:xfrm>
            <a:off x="6719139" y="5218905"/>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822" name="Straight Connector 821">
            <a:extLst>
              <a:ext uri="{FF2B5EF4-FFF2-40B4-BE49-F238E27FC236}">
                <a16:creationId xmlns:a16="http://schemas.microsoft.com/office/drawing/2014/main" id="{1B2B080D-322C-3643-8AF7-D90F6C1ECF19}"/>
              </a:ext>
            </a:extLst>
          </p:cNvPr>
          <p:cNvCxnSpPr>
            <a:cxnSpLocks/>
          </p:cNvCxnSpPr>
          <p:nvPr/>
        </p:nvCxnSpPr>
        <p:spPr>
          <a:xfrm>
            <a:off x="6719139" y="525518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823" name="Straight Connector 822">
            <a:extLst>
              <a:ext uri="{FF2B5EF4-FFF2-40B4-BE49-F238E27FC236}">
                <a16:creationId xmlns:a16="http://schemas.microsoft.com/office/drawing/2014/main" id="{C2659A76-BFDB-8B8B-BD95-A401FD5AFA86}"/>
              </a:ext>
            </a:extLst>
          </p:cNvPr>
          <p:cNvCxnSpPr>
            <a:cxnSpLocks/>
          </p:cNvCxnSpPr>
          <p:nvPr/>
        </p:nvCxnSpPr>
        <p:spPr>
          <a:xfrm>
            <a:off x="6719139" y="533909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824" name="Straight Connector 823">
            <a:extLst>
              <a:ext uri="{FF2B5EF4-FFF2-40B4-BE49-F238E27FC236}">
                <a16:creationId xmlns:a16="http://schemas.microsoft.com/office/drawing/2014/main" id="{31FEAD20-D9DC-3571-8AFB-24AA665D52A9}"/>
              </a:ext>
            </a:extLst>
          </p:cNvPr>
          <p:cNvCxnSpPr>
            <a:cxnSpLocks/>
          </p:cNvCxnSpPr>
          <p:nvPr/>
        </p:nvCxnSpPr>
        <p:spPr>
          <a:xfrm>
            <a:off x="6719139" y="5445685"/>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52" name="Straight Connector 1151">
            <a:extLst>
              <a:ext uri="{FF2B5EF4-FFF2-40B4-BE49-F238E27FC236}">
                <a16:creationId xmlns:a16="http://schemas.microsoft.com/office/drawing/2014/main" id="{0ACAF667-9795-2268-1CDA-93B10FB92BE8}"/>
              </a:ext>
            </a:extLst>
          </p:cNvPr>
          <p:cNvCxnSpPr>
            <a:cxnSpLocks/>
          </p:cNvCxnSpPr>
          <p:nvPr/>
        </p:nvCxnSpPr>
        <p:spPr>
          <a:xfrm>
            <a:off x="6719139" y="555998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53" name="Straight Connector 1152">
            <a:extLst>
              <a:ext uri="{FF2B5EF4-FFF2-40B4-BE49-F238E27FC236}">
                <a16:creationId xmlns:a16="http://schemas.microsoft.com/office/drawing/2014/main" id="{8AD59E5B-3183-93EC-B3D6-E0704E783868}"/>
              </a:ext>
            </a:extLst>
          </p:cNvPr>
          <p:cNvCxnSpPr>
            <a:cxnSpLocks/>
          </p:cNvCxnSpPr>
          <p:nvPr/>
        </p:nvCxnSpPr>
        <p:spPr>
          <a:xfrm>
            <a:off x="6719139" y="570149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54" name="Straight Connector 1153">
            <a:extLst>
              <a:ext uri="{FF2B5EF4-FFF2-40B4-BE49-F238E27FC236}">
                <a16:creationId xmlns:a16="http://schemas.microsoft.com/office/drawing/2014/main" id="{FE1E180F-2CD0-E3FC-3173-3608942282EC}"/>
              </a:ext>
            </a:extLst>
          </p:cNvPr>
          <p:cNvCxnSpPr>
            <a:cxnSpLocks/>
          </p:cNvCxnSpPr>
          <p:nvPr/>
        </p:nvCxnSpPr>
        <p:spPr>
          <a:xfrm>
            <a:off x="6719139" y="570149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sp>
        <p:nvSpPr>
          <p:cNvPr id="1155" name="Freeform 21">
            <a:extLst>
              <a:ext uri="{FF2B5EF4-FFF2-40B4-BE49-F238E27FC236}">
                <a16:creationId xmlns:a16="http://schemas.microsoft.com/office/drawing/2014/main" id="{393EA1F7-34D4-2651-8852-F930F2A540D1}"/>
              </a:ext>
            </a:extLst>
          </p:cNvPr>
          <p:cNvSpPr>
            <a:spLocks/>
          </p:cNvSpPr>
          <p:nvPr/>
        </p:nvSpPr>
        <p:spPr bwMode="auto">
          <a:xfrm>
            <a:off x="8675099" y="4198524"/>
            <a:ext cx="3416391" cy="173965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sp>
        <p:nvSpPr>
          <p:cNvPr id="1156" name="TextBox 1155">
            <a:extLst>
              <a:ext uri="{FF2B5EF4-FFF2-40B4-BE49-F238E27FC236}">
                <a16:creationId xmlns:a16="http://schemas.microsoft.com/office/drawing/2014/main" id="{753C6D1A-DEDD-0409-2967-5BC635E3F2A1}"/>
              </a:ext>
            </a:extLst>
          </p:cNvPr>
          <p:cNvSpPr txBox="1"/>
          <p:nvPr/>
        </p:nvSpPr>
        <p:spPr>
          <a:xfrm>
            <a:off x="8579719" y="3971050"/>
            <a:ext cx="3483647" cy="30777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Homologous recombination deficiency</a:t>
            </a:r>
          </a:p>
        </p:txBody>
      </p:sp>
      <p:sp>
        <p:nvSpPr>
          <p:cNvPr id="1157" name="TextBox 1156">
            <a:extLst>
              <a:ext uri="{FF2B5EF4-FFF2-40B4-BE49-F238E27FC236}">
                <a16:creationId xmlns:a16="http://schemas.microsoft.com/office/drawing/2014/main" id="{009BB2F9-241D-F8A6-2113-DE41C013B51A}"/>
              </a:ext>
            </a:extLst>
          </p:cNvPr>
          <p:cNvSpPr txBox="1"/>
          <p:nvPr/>
        </p:nvSpPr>
        <p:spPr>
          <a:xfrm>
            <a:off x="8887107" y="4265199"/>
            <a:ext cx="1281120"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MW </a:t>
            </a:r>
            <a:r>
              <a:rPr kumimoji="0" lang="en-US" sz="1200" b="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p</a:t>
            </a: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=3.22e-02</a:t>
            </a:r>
          </a:p>
        </p:txBody>
      </p:sp>
      <p:grpSp>
        <p:nvGrpSpPr>
          <p:cNvPr id="1158" name="Group 1157">
            <a:extLst>
              <a:ext uri="{FF2B5EF4-FFF2-40B4-BE49-F238E27FC236}">
                <a16:creationId xmlns:a16="http://schemas.microsoft.com/office/drawing/2014/main" id="{0D0E22C1-2D52-499D-7059-2588943AA1C5}"/>
              </a:ext>
            </a:extLst>
          </p:cNvPr>
          <p:cNvGrpSpPr/>
          <p:nvPr/>
        </p:nvGrpSpPr>
        <p:grpSpPr>
          <a:xfrm>
            <a:off x="8928676" y="4289344"/>
            <a:ext cx="1224000" cy="81643"/>
            <a:chOff x="1733905" y="2275114"/>
            <a:chExt cx="1584000" cy="81643"/>
          </a:xfrm>
        </p:grpSpPr>
        <p:cxnSp>
          <p:nvCxnSpPr>
            <p:cNvPr id="1159" name="Straight Connector 1158">
              <a:extLst>
                <a:ext uri="{FF2B5EF4-FFF2-40B4-BE49-F238E27FC236}">
                  <a16:creationId xmlns:a16="http://schemas.microsoft.com/office/drawing/2014/main" id="{CB6E6017-927F-9391-3E61-6F94058AF083}"/>
                </a:ext>
              </a:extLst>
            </p:cNvPr>
            <p:cNvCxnSpPr>
              <a:cxnSpLocks/>
            </p:cNvCxnSpPr>
            <p:nvPr/>
          </p:nvCxnSpPr>
          <p:spPr>
            <a:xfrm>
              <a:off x="1733905" y="2275114"/>
              <a:ext cx="1584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160" name="Straight Connector 1159">
              <a:extLst>
                <a:ext uri="{FF2B5EF4-FFF2-40B4-BE49-F238E27FC236}">
                  <a16:creationId xmlns:a16="http://schemas.microsoft.com/office/drawing/2014/main" id="{69FCB955-023A-50C7-6E9B-3630F07BA1C2}"/>
                </a:ext>
              </a:extLst>
            </p:cNvPr>
            <p:cNvCxnSpPr>
              <a:cxnSpLocks/>
            </p:cNvCxnSpPr>
            <p:nvPr/>
          </p:nvCxnSpPr>
          <p:spPr>
            <a:xfrm>
              <a:off x="1740531"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161" name="Straight Connector 1160">
              <a:extLst>
                <a:ext uri="{FF2B5EF4-FFF2-40B4-BE49-F238E27FC236}">
                  <a16:creationId xmlns:a16="http://schemas.microsoft.com/office/drawing/2014/main" id="{1524C7D1-3BD6-BE78-C6CA-5DC5402029B3}"/>
                </a:ext>
              </a:extLst>
            </p:cNvPr>
            <p:cNvCxnSpPr>
              <a:cxnSpLocks/>
            </p:cNvCxnSpPr>
            <p:nvPr/>
          </p:nvCxnSpPr>
          <p:spPr>
            <a:xfrm>
              <a:off x="3309257"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grpSp>
        <p:nvGrpSpPr>
          <p:cNvPr id="1162" name="Group 1161">
            <a:extLst>
              <a:ext uri="{FF2B5EF4-FFF2-40B4-BE49-F238E27FC236}">
                <a16:creationId xmlns:a16="http://schemas.microsoft.com/office/drawing/2014/main" id="{6508715A-6DB4-75F7-2F2F-A2C24FA6239F}"/>
              </a:ext>
            </a:extLst>
          </p:cNvPr>
          <p:cNvGrpSpPr/>
          <p:nvPr/>
        </p:nvGrpSpPr>
        <p:grpSpPr>
          <a:xfrm>
            <a:off x="8881390" y="5231076"/>
            <a:ext cx="576000" cy="360000"/>
            <a:chOff x="4583084" y="3295146"/>
            <a:chExt cx="1083128" cy="119743"/>
          </a:xfrm>
        </p:grpSpPr>
        <p:sp>
          <p:nvSpPr>
            <p:cNvPr id="1163" name="Rectangle 1162">
              <a:extLst>
                <a:ext uri="{FF2B5EF4-FFF2-40B4-BE49-F238E27FC236}">
                  <a16:creationId xmlns:a16="http://schemas.microsoft.com/office/drawing/2014/main" id="{987030E8-E6C1-DA03-4AC1-0354B084152D}"/>
                </a:ext>
              </a:extLst>
            </p:cNvPr>
            <p:cNvSpPr/>
            <p:nvPr/>
          </p:nvSpPr>
          <p:spPr>
            <a:xfrm>
              <a:off x="4583084" y="3295146"/>
              <a:ext cx="1083128" cy="119743"/>
            </a:xfrm>
            <a:prstGeom prst="rect">
              <a:avLst/>
            </a:prstGeom>
            <a:noFill/>
            <a:ln>
              <a:solidFill>
                <a:srgbClr val="FF25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164" name="Straight Connector 1163">
              <a:extLst>
                <a:ext uri="{FF2B5EF4-FFF2-40B4-BE49-F238E27FC236}">
                  <a16:creationId xmlns:a16="http://schemas.microsoft.com/office/drawing/2014/main" id="{4BA6F667-FE8A-848B-288F-789F5B1B14E6}"/>
                </a:ext>
              </a:extLst>
            </p:cNvPr>
            <p:cNvCxnSpPr>
              <a:cxnSpLocks/>
            </p:cNvCxnSpPr>
            <p:nvPr/>
          </p:nvCxnSpPr>
          <p:spPr>
            <a:xfrm>
              <a:off x="4583084" y="3355017"/>
              <a:ext cx="1083128"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grpSp>
      <p:grpSp>
        <p:nvGrpSpPr>
          <p:cNvPr id="1165" name="Group 1164">
            <a:extLst>
              <a:ext uri="{FF2B5EF4-FFF2-40B4-BE49-F238E27FC236}">
                <a16:creationId xmlns:a16="http://schemas.microsoft.com/office/drawing/2014/main" id="{F9C0B710-81C1-E5FD-DCF3-26ACE741917B}"/>
              </a:ext>
            </a:extLst>
          </p:cNvPr>
          <p:cNvGrpSpPr/>
          <p:nvPr/>
        </p:nvGrpSpPr>
        <p:grpSpPr>
          <a:xfrm>
            <a:off x="9678026" y="5144315"/>
            <a:ext cx="576000" cy="396000"/>
            <a:chOff x="4583084" y="3295146"/>
            <a:chExt cx="1083128" cy="119743"/>
          </a:xfrm>
        </p:grpSpPr>
        <p:sp>
          <p:nvSpPr>
            <p:cNvPr id="1166" name="Rectangle 1165">
              <a:extLst>
                <a:ext uri="{FF2B5EF4-FFF2-40B4-BE49-F238E27FC236}">
                  <a16:creationId xmlns:a16="http://schemas.microsoft.com/office/drawing/2014/main" id="{0874A7CB-6D67-7DD6-D308-6CE66D81E725}"/>
                </a:ext>
              </a:extLst>
            </p:cNvPr>
            <p:cNvSpPr/>
            <p:nvPr/>
          </p:nvSpPr>
          <p:spPr>
            <a:xfrm>
              <a:off x="4583084" y="3295146"/>
              <a:ext cx="1083128" cy="119743"/>
            </a:xfrm>
            <a:prstGeom prst="rect">
              <a:avLst/>
            </a:prstGeom>
            <a:noFill/>
            <a:ln>
              <a:solidFill>
                <a:srgbClr val="FF25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167" name="Straight Connector 1166">
              <a:extLst>
                <a:ext uri="{FF2B5EF4-FFF2-40B4-BE49-F238E27FC236}">
                  <a16:creationId xmlns:a16="http://schemas.microsoft.com/office/drawing/2014/main" id="{04756B76-ABD5-8E5B-DD57-7A9601F8B14D}"/>
                </a:ext>
              </a:extLst>
            </p:cNvPr>
            <p:cNvCxnSpPr>
              <a:cxnSpLocks/>
            </p:cNvCxnSpPr>
            <p:nvPr/>
          </p:nvCxnSpPr>
          <p:spPr>
            <a:xfrm>
              <a:off x="4583084" y="3355017"/>
              <a:ext cx="1083128"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grpSp>
      <p:sp>
        <p:nvSpPr>
          <p:cNvPr id="1168" name="Rectangle 1167">
            <a:extLst>
              <a:ext uri="{FF2B5EF4-FFF2-40B4-BE49-F238E27FC236}">
                <a16:creationId xmlns:a16="http://schemas.microsoft.com/office/drawing/2014/main" id="{D459ECC5-4038-FDAF-AB89-B80D8ED25623}"/>
              </a:ext>
            </a:extLst>
          </p:cNvPr>
          <p:cNvSpPr/>
          <p:nvPr/>
        </p:nvSpPr>
        <p:spPr>
          <a:xfrm>
            <a:off x="11305935" y="5161604"/>
            <a:ext cx="576000" cy="323999"/>
          </a:xfrm>
          <a:prstGeom prst="rect">
            <a:avLst/>
          </a:prstGeom>
          <a:noFill/>
          <a:ln>
            <a:solidFill>
              <a:srgbClr val="0F3A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169" name="Straight Connector 1168">
            <a:extLst>
              <a:ext uri="{FF2B5EF4-FFF2-40B4-BE49-F238E27FC236}">
                <a16:creationId xmlns:a16="http://schemas.microsoft.com/office/drawing/2014/main" id="{314BDDE8-A50A-BD52-DF11-83BBEA13824C}"/>
              </a:ext>
            </a:extLst>
          </p:cNvPr>
          <p:cNvCxnSpPr>
            <a:cxnSpLocks/>
          </p:cNvCxnSpPr>
          <p:nvPr/>
        </p:nvCxnSpPr>
        <p:spPr>
          <a:xfrm>
            <a:off x="11305935" y="5323602"/>
            <a:ext cx="576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70" name="Straight Connector 1169">
            <a:extLst>
              <a:ext uri="{FF2B5EF4-FFF2-40B4-BE49-F238E27FC236}">
                <a16:creationId xmlns:a16="http://schemas.microsoft.com/office/drawing/2014/main" id="{30C873BE-2357-7819-25DF-9CB41B3A56B3}"/>
              </a:ext>
            </a:extLst>
          </p:cNvPr>
          <p:cNvCxnSpPr>
            <a:cxnSpLocks/>
          </p:cNvCxnSpPr>
          <p:nvPr/>
        </p:nvCxnSpPr>
        <p:spPr>
          <a:xfrm>
            <a:off x="10477895" y="5399799"/>
            <a:ext cx="576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sp>
        <p:nvSpPr>
          <p:cNvPr id="1171" name="Rectangle 1170">
            <a:extLst>
              <a:ext uri="{FF2B5EF4-FFF2-40B4-BE49-F238E27FC236}">
                <a16:creationId xmlns:a16="http://schemas.microsoft.com/office/drawing/2014/main" id="{2467514F-F040-A7E6-3AB4-46B2EE69B8A7}"/>
              </a:ext>
            </a:extLst>
          </p:cNvPr>
          <p:cNvSpPr/>
          <p:nvPr/>
        </p:nvSpPr>
        <p:spPr>
          <a:xfrm>
            <a:off x="10485710" y="5235279"/>
            <a:ext cx="576000" cy="324000"/>
          </a:xfrm>
          <a:prstGeom prst="rect">
            <a:avLst/>
          </a:prstGeom>
          <a:noFill/>
          <a:ln>
            <a:solidFill>
              <a:srgbClr val="0F3A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172" name="Straight Connector 1171">
            <a:extLst>
              <a:ext uri="{FF2B5EF4-FFF2-40B4-BE49-F238E27FC236}">
                <a16:creationId xmlns:a16="http://schemas.microsoft.com/office/drawing/2014/main" id="{EE752F09-0C27-DC1C-6370-F2B56BBBED00}"/>
              </a:ext>
            </a:extLst>
          </p:cNvPr>
          <p:cNvCxnSpPr>
            <a:cxnSpLocks/>
          </p:cNvCxnSpPr>
          <p:nvPr/>
        </p:nvCxnSpPr>
        <p:spPr>
          <a:xfrm>
            <a:off x="9116964" y="487162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73" name="Straight Connector 1172">
            <a:extLst>
              <a:ext uri="{FF2B5EF4-FFF2-40B4-BE49-F238E27FC236}">
                <a16:creationId xmlns:a16="http://schemas.microsoft.com/office/drawing/2014/main" id="{90C84020-4B34-C703-089C-B248C2EDE507}"/>
              </a:ext>
            </a:extLst>
          </p:cNvPr>
          <p:cNvCxnSpPr>
            <a:cxnSpLocks/>
          </p:cNvCxnSpPr>
          <p:nvPr/>
        </p:nvCxnSpPr>
        <p:spPr>
          <a:xfrm>
            <a:off x="9116964" y="490002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74" name="Straight Connector 1173">
            <a:extLst>
              <a:ext uri="{FF2B5EF4-FFF2-40B4-BE49-F238E27FC236}">
                <a16:creationId xmlns:a16="http://schemas.microsoft.com/office/drawing/2014/main" id="{D8A5E29D-C706-5775-7B43-9295D800115E}"/>
              </a:ext>
            </a:extLst>
          </p:cNvPr>
          <p:cNvCxnSpPr>
            <a:cxnSpLocks/>
          </p:cNvCxnSpPr>
          <p:nvPr/>
        </p:nvCxnSpPr>
        <p:spPr>
          <a:xfrm>
            <a:off x="9116964" y="492843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75" name="Straight Connector 1174">
            <a:extLst>
              <a:ext uri="{FF2B5EF4-FFF2-40B4-BE49-F238E27FC236}">
                <a16:creationId xmlns:a16="http://schemas.microsoft.com/office/drawing/2014/main" id="{64321E11-86FF-B1FB-D4B6-4188443EF8C2}"/>
              </a:ext>
            </a:extLst>
          </p:cNvPr>
          <p:cNvCxnSpPr>
            <a:cxnSpLocks/>
          </p:cNvCxnSpPr>
          <p:nvPr/>
        </p:nvCxnSpPr>
        <p:spPr>
          <a:xfrm>
            <a:off x="9116964" y="495683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76" name="Straight Connector 1175">
            <a:extLst>
              <a:ext uri="{FF2B5EF4-FFF2-40B4-BE49-F238E27FC236}">
                <a16:creationId xmlns:a16="http://schemas.microsoft.com/office/drawing/2014/main" id="{5824EE39-D882-33A2-1C92-7CA22AFD3050}"/>
              </a:ext>
            </a:extLst>
          </p:cNvPr>
          <p:cNvCxnSpPr>
            <a:cxnSpLocks/>
          </p:cNvCxnSpPr>
          <p:nvPr/>
        </p:nvCxnSpPr>
        <p:spPr>
          <a:xfrm>
            <a:off x="9116964" y="501364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77" name="Straight Connector 1176">
            <a:extLst>
              <a:ext uri="{FF2B5EF4-FFF2-40B4-BE49-F238E27FC236}">
                <a16:creationId xmlns:a16="http://schemas.microsoft.com/office/drawing/2014/main" id="{BE341A42-B577-9246-2C66-456AE7FAB297}"/>
              </a:ext>
            </a:extLst>
          </p:cNvPr>
          <p:cNvCxnSpPr>
            <a:cxnSpLocks/>
          </p:cNvCxnSpPr>
          <p:nvPr/>
        </p:nvCxnSpPr>
        <p:spPr>
          <a:xfrm>
            <a:off x="9116964" y="509886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78" name="Straight Connector 1177">
            <a:extLst>
              <a:ext uri="{FF2B5EF4-FFF2-40B4-BE49-F238E27FC236}">
                <a16:creationId xmlns:a16="http://schemas.microsoft.com/office/drawing/2014/main" id="{1773FC79-91F0-8552-2D9A-663A7800FB85}"/>
              </a:ext>
            </a:extLst>
          </p:cNvPr>
          <p:cNvCxnSpPr>
            <a:cxnSpLocks/>
          </p:cNvCxnSpPr>
          <p:nvPr/>
        </p:nvCxnSpPr>
        <p:spPr>
          <a:xfrm>
            <a:off x="9116964" y="518407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79" name="Straight Connector 1178">
            <a:extLst>
              <a:ext uri="{FF2B5EF4-FFF2-40B4-BE49-F238E27FC236}">
                <a16:creationId xmlns:a16="http://schemas.microsoft.com/office/drawing/2014/main" id="{B438E848-DE31-2CCE-14B0-09F5B08B5EE8}"/>
              </a:ext>
            </a:extLst>
          </p:cNvPr>
          <p:cNvCxnSpPr>
            <a:cxnSpLocks/>
          </p:cNvCxnSpPr>
          <p:nvPr/>
        </p:nvCxnSpPr>
        <p:spPr>
          <a:xfrm>
            <a:off x="9116964" y="512726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80" name="Straight Connector 1179">
            <a:extLst>
              <a:ext uri="{FF2B5EF4-FFF2-40B4-BE49-F238E27FC236}">
                <a16:creationId xmlns:a16="http://schemas.microsoft.com/office/drawing/2014/main" id="{7706922E-5785-2731-C7B7-BC4EDC7A85B2}"/>
              </a:ext>
            </a:extLst>
          </p:cNvPr>
          <p:cNvCxnSpPr>
            <a:cxnSpLocks/>
          </p:cNvCxnSpPr>
          <p:nvPr/>
        </p:nvCxnSpPr>
        <p:spPr>
          <a:xfrm>
            <a:off x="9116964" y="5704407"/>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81" name="Straight Connector 1180">
            <a:extLst>
              <a:ext uri="{FF2B5EF4-FFF2-40B4-BE49-F238E27FC236}">
                <a16:creationId xmlns:a16="http://schemas.microsoft.com/office/drawing/2014/main" id="{5BE97270-4F1F-EEA1-DF8C-1D71613B983E}"/>
              </a:ext>
            </a:extLst>
          </p:cNvPr>
          <p:cNvCxnSpPr>
            <a:cxnSpLocks/>
          </p:cNvCxnSpPr>
          <p:nvPr/>
        </p:nvCxnSpPr>
        <p:spPr>
          <a:xfrm>
            <a:off x="9152964" y="4863828"/>
            <a:ext cx="0" cy="36000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86" name="Straight Connector 1185">
            <a:extLst>
              <a:ext uri="{FF2B5EF4-FFF2-40B4-BE49-F238E27FC236}">
                <a16:creationId xmlns:a16="http://schemas.microsoft.com/office/drawing/2014/main" id="{EBBDB927-7829-3609-FB60-1B4E64FE0DF9}"/>
              </a:ext>
            </a:extLst>
          </p:cNvPr>
          <p:cNvCxnSpPr>
            <a:cxnSpLocks/>
          </p:cNvCxnSpPr>
          <p:nvPr/>
        </p:nvCxnSpPr>
        <p:spPr>
          <a:xfrm>
            <a:off x="9962453" y="5308648"/>
            <a:ext cx="0" cy="25200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87" name="Straight Connector 1186">
            <a:extLst>
              <a:ext uri="{FF2B5EF4-FFF2-40B4-BE49-F238E27FC236}">
                <a16:creationId xmlns:a16="http://schemas.microsoft.com/office/drawing/2014/main" id="{D6946E75-01B5-3166-B2DA-A2CB43A0B9F7}"/>
              </a:ext>
            </a:extLst>
          </p:cNvPr>
          <p:cNvCxnSpPr>
            <a:cxnSpLocks/>
          </p:cNvCxnSpPr>
          <p:nvPr/>
        </p:nvCxnSpPr>
        <p:spPr>
          <a:xfrm>
            <a:off x="10773710" y="5418186"/>
            <a:ext cx="0" cy="18000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88" name="Straight Connector 1187">
            <a:extLst>
              <a:ext uri="{FF2B5EF4-FFF2-40B4-BE49-F238E27FC236}">
                <a16:creationId xmlns:a16="http://schemas.microsoft.com/office/drawing/2014/main" id="{DCB71BDF-10B8-1A0D-FACB-E22959E6A797}"/>
              </a:ext>
            </a:extLst>
          </p:cNvPr>
          <p:cNvCxnSpPr>
            <a:cxnSpLocks/>
          </p:cNvCxnSpPr>
          <p:nvPr/>
        </p:nvCxnSpPr>
        <p:spPr>
          <a:xfrm>
            <a:off x="11593935" y="5432474"/>
            <a:ext cx="0" cy="28800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89" name="Straight Connector 1188">
            <a:extLst>
              <a:ext uri="{FF2B5EF4-FFF2-40B4-BE49-F238E27FC236}">
                <a16:creationId xmlns:a16="http://schemas.microsoft.com/office/drawing/2014/main" id="{6678826E-B6B0-D7FA-5385-D9CB34B2C4E8}"/>
              </a:ext>
            </a:extLst>
          </p:cNvPr>
          <p:cNvCxnSpPr>
            <a:cxnSpLocks/>
          </p:cNvCxnSpPr>
          <p:nvPr/>
        </p:nvCxnSpPr>
        <p:spPr>
          <a:xfrm>
            <a:off x="9930026" y="464969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90" name="Straight Connector 1189">
            <a:extLst>
              <a:ext uri="{FF2B5EF4-FFF2-40B4-BE49-F238E27FC236}">
                <a16:creationId xmlns:a16="http://schemas.microsoft.com/office/drawing/2014/main" id="{77A9A0F9-38C9-F6B4-E180-4D5B56114BC1}"/>
              </a:ext>
            </a:extLst>
          </p:cNvPr>
          <p:cNvCxnSpPr>
            <a:cxnSpLocks/>
          </p:cNvCxnSpPr>
          <p:nvPr/>
        </p:nvCxnSpPr>
        <p:spPr>
          <a:xfrm>
            <a:off x="9926453" y="483700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91" name="Straight Connector 1190">
            <a:extLst>
              <a:ext uri="{FF2B5EF4-FFF2-40B4-BE49-F238E27FC236}">
                <a16:creationId xmlns:a16="http://schemas.microsoft.com/office/drawing/2014/main" id="{5275D2A8-4EDC-BE75-0B49-4E21C9F2DB9C}"/>
              </a:ext>
            </a:extLst>
          </p:cNvPr>
          <p:cNvCxnSpPr>
            <a:cxnSpLocks/>
          </p:cNvCxnSpPr>
          <p:nvPr/>
        </p:nvCxnSpPr>
        <p:spPr>
          <a:xfrm>
            <a:off x="9926453" y="490462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92" name="Straight Connector 1191">
            <a:extLst>
              <a:ext uri="{FF2B5EF4-FFF2-40B4-BE49-F238E27FC236}">
                <a16:creationId xmlns:a16="http://schemas.microsoft.com/office/drawing/2014/main" id="{5DAF2AF3-F6E0-15C6-2044-333ADE6A5E4D}"/>
              </a:ext>
            </a:extLst>
          </p:cNvPr>
          <p:cNvCxnSpPr>
            <a:cxnSpLocks/>
          </p:cNvCxnSpPr>
          <p:nvPr/>
        </p:nvCxnSpPr>
        <p:spPr>
          <a:xfrm>
            <a:off x="9926453" y="497224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93" name="Straight Connector 1192">
            <a:extLst>
              <a:ext uri="{FF2B5EF4-FFF2-40B4-BE49-F238E27FC236}">
                <a16:creationId xmlns:a16="http://schemas.microsoft.com/office/drawing/2014/main" id="{C9487B71-A9EE-C31B-7E5E-2467B0BBA30A}"/>
              </a:ext>
            </a:extLst>
          </p:cNvPr>
          <p:cNvCxnSpPr>
            <a:cxnSpLocks/>
          </p:cNvCxnSpPr>
          <p:nvPr/>
        </p:nvCxnSpPr>
        <p:spPr>
          <a:xfrm>
            <a:off x="9926453" y="510747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94" name="Straight Connector 1193">
            <a:extLst>
              <a:ext uri="{FF2B5EF4-FFF2-40B4-BE49-F238E27FC236}">
                <a16:creationId xmlns:a16="http://schemas.microsoft.com/office/drawing/2014/main" id="{9CBA20A7-714D-FBFD-5D64-31272991FF63}"/>
              </a:ext>
            </a:extLst>
          </p:cNvPr>
          <p:cNvCxnSpPr>
            <a:cxnSpLocks/>
          </p:cNvCxnSpPr>
          <p:nvPr/>
        </p:nvCxnSpPr>
        <p:spPr>
          <a:xfrm>
            <a:off x="9926453" y="517508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95" name="Straight Connector 1194">
            <a:extLst>
              <a:ext uri="{FF2B5EF4-FFF2-40B4-BE49-F238E27FC236}">
                <a16:creationId xmlns:a16="http://schemas.microsoft.com/office/drawing/2014/main" id="{703B2799-941E-F0AE-3109-07CA7F166B93}"/>
              </a:ext>
            </a:extLst>
          </p:cNvPr>
          <p:cNvCxnSpPr>
            <a:cxnSpLocks/>
          </p:cNvCxnSpPr>
          <p:nvPr/>
        </p:nvCxnSpPr>
        <p:spPr>
          <a:xfrm>
            <a:off x="9926453" y="527651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96" name="Straight Connector 1195">
            <a:extLst>
              <a:ext uri="{FF2B5EF4-FFF2-40B4-BE49-F238E27FC236}">
                <a16:creationId xmlns:a16="http://schemas.microsoft.com/office/drawing/2014/main" id="{8F7E2B81-4151-450B-19AB-C526498FEB0F}"/>
              </a:ext>
            </a:extLst>
          </p:cNvPr>
          <p:cNvCxnSpPr>
            <a:cxnSpLocks/>
          </p:cNvCxnSpPr>
          <p:nvPr/>
        </p:nvCxnSpPr>
        <p:spPr>
          <a:xfrm>
            <a:off x="9926453" y="534412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97" name="Straight Connector 1196">
            <a:extLst>
              <a:ext uri="{FF2B5EF4-FFF2-40B4-BE49-F238E27FC236}">
                <a16:creationId xmlns:a16="http://schemas.microsoft.com/office/drawing/2014/main" id="{19439D42-A630-39D9-3FD1-2585A80AA37E}"/>
              </a:ext>
            </a:extLst>
          </p:cNvPr>
          <p:cNvCxnSpPr>
            <a:cxnSpLocks/>
          </p:cNvCxnSpPr>
          <p:nvPr/>
        </p:nvCxnSpPr>
        <p:spPr>
          <a:xfrm>
            <a:off x="9926453" y="541174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98" name="Straight Connector 1197">
            <a:extLst>
              <a:ext uri="{FF2B5EF4-FFF2-40B4-BE49-F238E27FC236}">
                <a16:creationId xmlns:a16="http://schemas.microsoft.com/office/drawing/2014/main" id="{94835287-800F-63FA-A58F-2FCE887AD139}"/>
              </a:ext>
            </a:extLst>
          </p:cNvPr>
          <p:cNvCxnSpPr>
            <a:cxnSpLocks/>
          </p:cNvCxnSpPr>
          <p:nvPr/>
        </p:nvCxnSpPr>
        <p:spPr>
          <a:xfrm>
            <a:off x="9926453" y="547936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99" name="Straight Connector 1198">
            <a:extLst>
              <a:ext uri="{FF2B5EF4-FFF2-40B4-BE49-F238E27FC236}">
                <a16:creationId xmlns:a16="http://schemas.microsoft.com/office/drawing/2014/main" id="{2F845C85-7D77-2674-100E-C889BD8825C4}"/>
              </a:ext>
            </a:extLst>
          </p:cNvPr>
          <p:cNvCxnSpPr>
            <a:cxnSpLocks/>
          </p:cNvCxnSpPr>
          <p:nvPr/>
        </p:nvCxnSpPr>
        <p:spPr>
          <a:xfrm>
            <a:off x="9926453" y="554697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00" name="Straight Connector 1199">
            <a:extLst>
              <a:ext uri="{FF2B5EF4-FFF2-40B4-BE49-F238E27FC236}">
                <a16:creationId xmlns:a16="http://schemas.microsoft.com/office/drawing/2014/main" id="{DEC2FE60-0FC9-0522-A420-248D16511C36}"/>
              </a:ext>
            </a:extLst>
          </p:cNvPr>
          <p:cNvCxnSpPr>
            <a:cxnSpLocks/>
          </p:cNvCxnSpPr>
          <p:nvPr/>
        </p:nvCxnSpPr>
        <p:spPr>
          <a:xfrm>
            <a:off x="9926453" y="561459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01" name="Straight Connector 1200">
            <a:extLst>
              <a:ext uri="{FF2B5EF4-FFF2-40B4-BE49-F238E27FC236}">
                <a16:creationId xmlns:a16="http://schemas.microsoft.com/office/drawing/2014/main" id="{B4F837B0-42AE-6627-8E83-387C53D0B7E1}"/>
              </a:ext>
            </a:extLst>
          </p:cNvPr>
          <p:cNvCxnSpPr>
            <a:cxnSpLocks/>
          </p:cNvCxnSpPr>
          <p:nvPr/>
        </p:nvCxnSpPr>
        <p:spPr>
          <a:xfrm>
            <a:off x="9926453" y="568220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02" name="Straight Connector 1201">
            <a:extLst>
              <a:ext uri="{FF2B5EF4-FFF2-40B4-BE49-F238E27FC236}">
                <a16:creationId xmlns:a16="http://schemas.microsoft.com/office/drawing/2014/main" id="{50086101-7632-B233-B7F5-7A4F2B37496B}"/>
              </a:ext>
            </a:extLst>
          </p:cNvPr>
          <p:cNvCxnSpPr>
            <a:cxnSpLocks/>
          </p:cNvCxnSpPr>
          <p:nvPr/>
        </p:nvCxnSpPr>
        <p:spPr>
          <a:xfrm>
            <a:off x="9926453" y="574981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03" name="Straight Connector 1202">
            <a:extLst>
              <a:ext uri="{FF2B5EF4-FFF2-40B4-BE49-F238E27FC236}">
                <a16:creationId xmlns:a16="http://schemas.microsoft.com/office/drawing/2014/main" id="{8761A8E6-F1A2-C29C-2699-EA59178B585C}"/>
              </a:ext>
            </a:extLst>
          </p:cNvPr>
          <p:cNvCxnSpPr>
            <a:cxnSpLocks/>
          </p:cNvCxnSpPr>
          <p:nvPr/>
        </p:nvCxnSpPr>
        <p:spPr>
          <a:xfrm>
            <a:off x="10737710" y="496195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04" name="Straight Connector 1203">
            <a:extLst>
              <a:ext uri="{FF2B5EF4-FFF2-40B4-BE49-F238E27FC236}">
                <a16:creationId xmlns:a16="http://schemas.microsoft.com/office/drawing/2014/main" id="{1AABB8B0-02D4-20B2-1A5E-6A502E6CAEDE}"/>
              </a:ext>
            </a:extLst>
          </p:cNvPr>
          <p:cNvCxnSpPr>
            <a:cxnSpLocks/>
          </p:cNvCxnSpPr>
          <p:nvPr/>
        </p:nvCxnSpPr>
        <p:spPr>
          <a:xfrm>
            <a:off x="10737710" y="505244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05" name="Straight Connector 1204">
            <a:extLst>
              <a:ext uri="{FF2B5EF4-FFF2-40B4-BE49-F238E27FC236}">
                <a16:creationId xmlns:a16="http://schemas.microsoft.com/office/drawing/2014/main" id="{57B407A1-B569-BB92-BE18-D298B41AD6EE}"/>
              </a:ext>
            </a:extLst>
          </p:cNvPr>
          <p:cNvCxnSpPr>
            <a:cxnSpLocks/>
          </p:cNvCxnSpPr>
          <p:nvPr/>
        </p:nvCxnSpPr>
        <p:spPr>
          <a:xfrm>
            <a:off x="10737710" y="514292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06" name="Straight Connector 1205">
            <a:extLst>
              <a:ext uri="{FF2B5EF4-FFF2-40B4-BE49-F238E27FC236}">
                <a16:creationId xmlns:a16="http://schemas.microsoft.com/office/drawing/2014/main" id="{444E4EDA-E1A6-7A36-6F19-D68C3D3FCD7C}"/>
              </a:ext>
            </a:extLst>
          </p:cNvPr>
          <p:cNvCxnSpPr>
            <a:cxnSpLocks/>
          </p:cNvCxnSpPr>
          <p:nvPr/>
        </p:nvCxnSpPr>
        <p:spPr>
          <a:xfrm>
            <a:off x="10737710" y="51775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07" name="Straight Connector 1206">
            <a:extLst>
              <a:ext uri="{FF2B5EF4-FFF2-40B4-BE49-F238E27FC236}">
                <a16:creationId xmlns:a16="http://schemas.microsoft.com/office/drawing/2014/main" id="{3C22E15D-D661-F2A6-004F-BE92BAA4BBC3}"/>
              </a:ext>
            </a:extLst>
          </p:cNvPr>
          <p:cNvCxnSpPr>
            <a:cxnSpLocks/>
          </p:cNvCxnSpPr>
          <p:nvPr/>
        </p:nvCxnSpPr>
        <p:spPr>
          <a:xfrm>
            <a:off x="10737710" y="523944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08" name="Straight Connector 1207">
            <a:extLst>
              <a:ext uri="{FF2B5EF4-FFF2-40B4-BE49-F238E27FC236}">
                <a16:creationId xmlns:a16="http://schemas.microsoft.com/office/drawing/2014/main" id="{9190E96E-1F21-2877-BF1C-703369023C49}"/>
              </a:ext>
            </a:extLst>
          </p:cNvPr>
          <p:cNvCxnSpPr>
            <a:cxnSpLocks/>
          </p:cNvCxnSpPr>
          <p:nvPr/>
        </p:nvCxnSpPr>
        <p:spPr>
          <a:xfrm>
            <a:off x="10737710" y="550488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09" name="Straight Connector 1208">
            <a:extLst>
              <a:ext uri="{FF2B5EF4-FFF2-40B4-BE49-F238E27FC236}">
                <a16:creationId xmlns:a16="http://schemas.microsoft.com/office/drawing/2014/main" id="{B22E580A-8BA9-DF78-D432-AB919BDB1676}"/>
              </a:ext>
            </a:extLst>
          </p:cNvPr>
          <p:cNvCxnSpPr>
            <a:cxnSpLocks/>
          </p:cNvCxnSpPr>
          <p:nvPr/>
        </p:nvCxnSpPr>
        <p:spPr>
          <a:xfrm>
            <a:off x="10737710" y="563347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10" name="Straight Connector 1209">
            <a:extLst>
              <a:ext uri="{FF2B5EF4-FFF2-40B4-BE49-F238E27FC236}">
                <a16:creationId xmlns:a16="http://schemas.microsoft.com/office/drawing/2014/main" id="{B0C4B1D9-CCED-46F5-8E76-6281EC8CBAD8}"/>
              </a:ext>
            </a:extLst>
          </p:cNvPr>
          <p:cNvCxnSpPr>
            <a:cxnSpLocks/>
          </p:cNvCxnSpPr>
          <p:nvPr/>
        </p:nvCxnSpPr>
        <p:spPr>
          <a:xfrm>
            <a:off x="10737710" y="576206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11" name="Straight Connector 1210">
            <a:extLst>
              <a:ext uri="{FF2B5EF4-FFF2-40B4-BE49-F238E27FC236}">
                <a16:creationId xmlns:a16="http://schemas.microsoft.com/office/drawing/2014/main" id="{7F78DC77-026E-D630-36B5-A58B7C7506C1}"/>
              </a:ext>
            </a:extLst>
          </p:cNvPr>
          <p:cNvCxnSpPr>
            <a:cxnSpLocks/>
          </p:cNvCxnSpPr>
          <p:nvPr/>
        </p:nvCxnSpPr>
        <p:spPr>
          <a:xfrm>
            <a:off x="11557935" y="51572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12" name="Straight Connector 1211">
            <a:extLst>
              <a:ext uri="{FF2B5EF4-FFF2-40B4-BE49-F238E27FC236}">
                <a16:creationId xmlns:a16="http://schemas.microsoft.com/office/drawing/2014/main" id="{B49C2FB7-8A37-FACF-EACC-D91D7B14CB07}"/>
              </a:ext>
            </a:extLst>
          </p:cNvPr>
          <p:cNvCxnSpPr>
            <a:cxnSpLocks/>
          </p:cNvCxnSpPr>
          <p:nvPr/>
        </p:nvCxnSpPr>
        <p:spPr>
          <a:xfrm>
            <a:off x="11557935" y="526675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13" name="Straight Connector 1212">
            <a:extLst>
              <a:ext uri="{FF2B5EF4-FFF2-40B4-BE49-F238E27FC236}">
                <a16:creationId xmlns:a16="http://schemas.microsoft.com/office/drawing/2014/main" id="{5BBD668D-902C-B057-812D-467C42BF81A6}"/>
              </a:ext>
            </a:extLst>
          </p:cNvPr>
          <p:cNvCxnSpPr>
            <a:cxnSpLocks/>
          </p:cNvCxnSpPr>
          <p:nvPr/>
        </p:nvCxnSpPr>
        <p:spPr>
          <a:xfrm>
            <a:off x="11557935" y="53096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14" name="Straight Connector 1213">
            <a:extLst>
              <a:ext uri="{FF2B5EF4-FFF2-40B4-BE49-F238E27FC236}">
                <a16:creationId xmlns:a16="http://schemas.microsoft.com/office/drawing/2014/main" id="{3860D33F-B05D-E5BB-68A1-F05D3ECDE9D1}"/>
              </a:ext>
            </a:extLst>
          </p:cNvPr>
          <p:cNvCxnSpPr>
            <a:cxnSpLocks/>
          </p:cNvCxnSpPr>
          <p:nvPr/>
        </p:nvCxnSpPr>
        <p:spPr>
          <a:xfrm>
            <a:off x="11557935" y="537153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15" name="Straight Connector 1214">
            <a:extLst>
              <a:ext uri="{FF2B5EF4-FFF2-40B4-BE49-F238E27FC236}">
                <a16:creationId xmlns:a16="http://schemas.microsoft.com/office/drawing/2014/main" id="{CEA70DB0-A47F-06E7-9528-E96D23663D51}"/>
              </a:ext>
            </a:extLst>
          </p:cNvPr>
          <p:cNvCxnSpPr>
            <a:cxnSpLocks/>
          </p:cNvCxnSpPr>
          <p:nvPr/>
        </p:nvCxnSpPr>
        <p:spPr>
          <a:xfrm>
            <a:off x="11557935" y="543344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16" name="Straight Connector 1215">
            <a:extLst>
              <a:ext uri="{FF2B5EF4-FFF2-40B4-BE49-F238E27FC236}">
                <a16:creationId xmlns:a16="http://schemas.microsoft.com/office/drawing/2014/main" id="{F4104294-20A3-C9FE-25DD-46A70BBE870A}"/>
              </a:ext>
            </a:extLst>
          </p:cNvPr>
          <p:cNvCxnSpPr>
            <a:cxnSpLocks/>
          </p:cNvCxnSpPr>
          <p:nvPr/>
        </p:nvCxnSpPr>
        <p:spPr>
          <a:xfrm>
            <a:off x="11557935" y="549534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17" name="Straight Connector 1216">
            <a:extLst>
              <a:ext uri="{FF2B5EF4-FFF2-40B4-BE49-F238E27FC236}">
                <a16:creationId xmlns:a16="http://schemas.microsoft.com/office/drawing/2014/main" id="{6E188B83-6790-E6CA-9C98-FDD05F84CB1C}"/>
              </a:ext>
            </a:extLst>
          </p:cNvPr>
          <p:cNvCxnSpPr>
            <a:cxnSpLocks/>
          </p:cNvCxnSpPr>
          <p:nvPr/>
        </p:nvCxnSpPr>
        <p:spPr>
          <a:xfrm>
            <a:off x="11557935" y="555725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18" name="Straight Connector 1217">
            <a:extLst>
              <a:ext uri="{FF2B5EF4-FFF2-40B4-BE49-F238E27FC236}">
                <a16:creationId xmlns:a16="http://schemas.microsoft.com/office/drawing/2014/main" id="{DCB5DE5A-4E3F-E414-B7C8-F2F07F696D39}"/>
              </a:ext>
            </a:extLst>
          </p:cNvPr>
          <p:cNvCxnSpPr>
            <a:cxnSpLocks/>
          </p:cNvCxnSpPr>
          <p:nvPr/>
        </p:nvCxnSpPr>
        <p:spPr>
          <a:xfrm>
            <a:off x="11557935" y="57382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sp>
        <p:nvSpPr>
          <p:cNvPr id="1219" name="TextBox 1218">
            <a:extLst>
              <a:ext uri="{FF2B5EF4-FFF2-40B4-BE49-F238E27FC236}">
                <a16:creationId xmlns:a16="http://schemas.microsoft.com/office/drawing/2014/main" id="{F7419758-3773-0B27-59D8-CFC136CD416B}"/>
              </a:ext>
            </a:extLst>
          </p:cNvPr>
          <p:cNvSpPr txBox="1"/>
          <p:nvPr/>
        </p:nvSpPr>
        <p:spPr>
          <a:xfrm>
            <a:off x="2548971" y="4265199"/>
            <a:ext cx="1281120"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MW p=9.88e-03</a:t>
            </a:r>
          </a:p>
        </p:txBody>
      </p:sp>
      <p:grpSp>
        <p:nvGrpSpPr>
          <p:cNvPr id="1220" name="Group 1219">
            <a:extLst>
              <a:ext uri="{FF2B5EF4-FFF2-40B4-BE49-F238E27FC236}">
                <a16:creationId xmlns:a16="http://schemas.microsoft.com/office/drawing/2014/main" id="{5487DF59-AB04-0620-7410-F1AD4A221188}"/>
              </a:ext>
            </a:extLst>
          </p:cNvPr>
          <p:cNvGrpSpPr/>
          <p:nvPr/>
        </p:nvGrpSpPr>
        <p:grpSpPr>
          <a:xfrm>
            <a:off x="269882" y="4160404"/>
            <a:ext cx="404780" cy="1716079"/>
            <a:chOff x="1447353" y="2275496"/>
            <a:chExt cx="404780" cy="1861732"/>
          </a:xfrm>
        </p:grpSpPr>
        <p:sp>
          <p:nvSpPr>
            <p:cNvPr id="1221" name="Line 8">
              <a:extLst>
                <a:ext uri="{FF2B5EF4-FFF2-40B4-BE49-F238E27FC236}">
                  <a16:creationId xmlns:a16="http://schemas.microsoft.com/office/drawing/2014/main" id="{7B06EEF6-3B63-7FC9-BDE1-9A034A669169}"/>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22" name="Line 9">
              <a:extLst>
                <a:ext uri="{FF2B5EF4-FFF2-40B4-BE49-F238E27FC236}">
                  <a16:creationId xmlns:a16="http://schemas.microsoft.com/office/drawing/2014/main" id="{F6E3A1B5-2C3D-C129-A069-FD67EDEE298B}"/>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23" name="Line 10">
              <a:extLst>
                <a:ext uri="{FF2B5EF4-FFF2-40B4-BE49-F238E27FC236}">
                  <a16:creationId xmlns:a16="http://schemas.microsoft.com/office/drawing/2014/main" id="{FF6BB109-5066-DB5A-421A-FAF6CB7CBFEC}"/>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24" name="Line 11">
              <a:extLst>
                <a:ext uri="{FF2B5EF4-FFF2-40B4-BE49-F238E27FC236}">
                  <a16:creationId xmlns:a16="http://schemas.microsoft.com/office/drawing/2014/main" id="{3EA1FFBA-8416-63BB-2217-A6A282268372}"/>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25" name="TextBox 1224">
              <a:extLst>
                <a:ext uri="{FF2B5EF4-FFF2-40B4-BE49-F238E27FC236}">
                  <a16:creationId xmlns:a16="http://schemas.microsoft.com/office/drawing/2014/main" id="{2A4D98BD-C275-A474-84F4-7A7D3D340824}"/>
                </a:ext>
              </a:extLst>
            </p:cNvPr>
            <p:cNvSpPr txBox="1"/>
            <p:nvPr/>
          </p:nvSpPr>
          <p:spPr>
            <a:xfrm>
              <a:off x="1447353" y="2275496"/>
              <a:ext cx="383438" cy="33390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30</a:t>
              </a:r>
            </a:p>
          </p:txBody>
        </p:sp>
        <p:sp>
          <p:nvSpPr>
            <p:cNvPr id="1226" name="TextBox 1225">
              <a:extLst>
                <a:ext uri="{FF2B5EF4-FFF2-40B4-BE49-F238E27FC236}">
                  <a16:creationId xmlns:a16="http://schemas.microsoft.com/office/drawing/2014/main" id="{DC9FFB5C-F5EA-EF24-8AFD-0C030330566C}"/>
                </a:ext>
              </a:extLst>
            </p:cNvPr>
            <p:cNvSpPr txBox="1"/>
            <p:nvPr/>
          </p:nvSpPr>
          <p:spPr>
            <a:xfrm>
              <a:off x="1447353" y="2790149"/>
              <a:ext cx="383438" cy="33390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20</a:t>
              </a:r>
            </a:p>
          </p:txBody>
        </p:sp>
        <p:sp>
          <p:nvSpPr>
            <p:cNvPr id="1227" name="TextBox 1226">
              <a:extLst>
                <a:ext uri="{FF2B5EF4-FFF2-40B4-BE49-F238E27FC236}">
                  <a16:creationId xmlns:a16="http://schemas.microsoft.com/office/drawing/2014/main" id="{CCEE1ADF-254A-55E3-E246-3233C15287C6}"/>
                </a:ext>
              </a:extLst>
            </p:cNvPr>
            <p:cNvSpPr txBox="1"/>
            <p:nvPr/>
          </p:nvSpPr>
          <p:spPr>
            <a:xfrm>
              <a:off x="1447353" y="3294052"/>
              <a:ext cx="383438" cy="33390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10</a:t>
              </a:r>
            </a:p>
          </p:txBody>
        </p:sp>
        <p:sp>
          <p:nvSpPr>
            <p:cNvPr id="1228" name="TextBox 1227">
              <a:extLst>
                <a:ext uri="{FF2B5EF4-FFF2-40B4-BE49-F238E27FC236}">
                  <a16:creationId xmlns:a16="http://schemas.microsoft.com/office/drawing/2014/main" id="{91601A6C-E884-BFEC-7B6C-DEFA5E39544E}"/>
                </a:ext>
              </a:extLst>
            </p:cNvPr>
            <p:cNvSpPr txBox="1"/>
            <p:nvPr/>
          </p:nvSpPr>
          <p:spPr>
            <a:xfrm>
              <a:off x="1546747" y="3803328"/>
              <a:ext cx="284052" cy="33390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0</a:t>
              </a:r>
            </a:p>
          </p:txBody>
        </p:sp>
      </p:grpSp>
      <p:grpSp>
        <p:nvGrpSpPr>
          <p:cNvPr id="1229" name="Group 1228">
            <a:extLst>
              <a:ext uri="{FF2B5EF4-FFF2-40B4-BE49-F238E27FC236}">
                <a16:creationId xmlns:a16="http://schemas.microsoft.com/office/drawing/2014/main" id="{A88EC41D-24B0-8AFF-0336-ECA074AB0203}"/>
              </a:ext>
            </a:extLst>
          </p:cNvPr>
          <p:cNvGrpSpPr/>
          <p:nvPr/>
        </p:nvGrpSpPr>
        <p:grpSpPr>
          <a:xfrm>
            <a:off x="2490901" y="4298353"/>
            <a:ext cx="1314784" cy="126878"/>
            <a:chOff x="1733905" y="2275114"/>
            <a:chExt cx="1584000" cy="81643"/>
          </a:xfrm>
        </p:grpSpPr>
        <p:cxnSp>
          <p:nvCxnSpPr>
            <p:cNvPr id="1230" name="Straight Connector 1229">
              <a:extLst>
                <a:ext uri="{FF2B5EF4-FFF2-40B4-BE49-F238E27FC236}">
                  <a16:creationId xmlns:a16="http://schemas.microsoft.com/office/drawing/2014/main" id="{4913813D-C034-57E6-E54A-9E57D2BA82F0}"/>
                </a:ext>
              </a:extLst>
            </p:cNvPr>
            <p:cNvCxnSpPr>
              <a:cxnSpLocks/>
            </p:cNvCxnSpPr>
            <p:nvPr/>
          </p:nvCxnSpPr>
          <p:spPr>
            <a:xfrm>
              <a:off x="1733905" y="2275114"/>
              <a:ext cx="1584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231" name="Straight Connector 1230">
              <a:extLst>
                <a:ext uri="{FF2B5EF4-FFF2-40B4-BE49-F238E27FC236}">
                  <a16:creationId xmlns:a16="http://schemas.microsoft.com/office/drawing/2014/main" id="{E34DE3CE-CFAB-D60A-CA44-9A5BB5FBDBA6}"/>
                </a:ext>
              </a:extLst>
            </p:cNvPr>
            <p:cNvCxnSpPr>
              <a:cxnSpLocks/>
            </p:cNvCxnSpPr>
            <p:nvPr/>
          </p:nvCxnSpPr>
          <p:spPr>
            <a:xfrm>
              <a:off x="1740531"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232" name="Straight Connector 1231">
              <a:extLst>
                <a:ext uri="{FF2B5EF4-FFF2-40B4-BE49-F238E27FC236}">
                  <a16:creationId xmlns:a16="http://schemas.microsoft.com/office/drawing/2014/main" id="{9C174E0C-958E-A4D8-92D9-F69078B5E2E0}"/>
                </a:ext>
              </a:extLst>
            </p:cNvPr>
            <p:cNvCxnSpPr>
              <a:cxnSpLocks/>
            </p:cNvCxnSpPr>
            <p:nvPr/>
          </p:nvCxnSpPr>
          <p:spPr>
            <a:xfrm>
              <a:off x="3309257"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cxnSp>
        <p:nvCxnSpPr>
          <p:cNvPr id="1233" name="Straight Connector 1232">
            <a:extLst>
              <a:ext uri="{FF2B5EF4-FFF2-40B4-BE49-F238E27FC236}">
                <a16:creationId xmlns:a16="http://schemas.microsoft.com/office/drawing/2014/main" id="{35C2B1C0-12FB-B807-2E8B-699E9E6EFA3C}"/>
              </a:ext>
            </a:extLst>
          </p:cNvPr>
          <p:cNvCxnSpPr>
            <a:cxnSpLocks/>
          </p:cNvCxnSpPr>
          <p:nvPr/>
        </p:nvCxnSpPr>
        <p:spPr>
          <a:xfrm>
            <a:off x="1129242" y="5086417"/>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34" name="Straight Connector 1233">
            <a:extLst>
              <a:ext uri="{FF2B5EF4-FFF2-40B4-BE49-F238E27FC236}">
                <a16:creationId xmlns:a16="http://schemas.microsoft.com/office/drawing/2014/main" id="{4EA1869F-2FE4-9F3A-8FA4-833CA345A866}"/>
              </a:ext>
            </a:extLst>
          </p:cNvPr>
          <p:cNvCxnSpPr>
            <a:cxnSpLocks/>
          </p:cNvCxnSpPr>
          <p:nvPr/>
        </p:nvCxnSpPr>
        <p:spPr>
          <a:xfrm>
            <a:off x="1129242" y="513917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35" name="Straight Connector 1234">
            <a:extLst>
              <a:ext uri="{FF2B5EF4-FFF2-40B4-BE49-F238E27FC236}">
                <a16:creationId xmlns:a16="http://schemas.microsoft.com/office/drawing/2014/main" id="{0C9C4178-EFE7-50E1-1E31-B4897D5BFDA3}"/>
              </a:ext>
            </a:extLst>
          </p:cNvPr>
          <p:cNvCxnSpPr>
            <a:cxnSpLocks/>
          </p:cNvCxnSpPr>
          <p:nvPr/>
        </p:nvCxnSpPr>
        <p:spPr>
          <a:xfrm>
            <a:off x="1129242" y="519192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36" name="Straight Connector 1235">
            <a:extLst>
              <a:ext uri="{FF2B5EF4-FFF2-40B4-BE49-F238E27FC236}">
                <a16:creationId xmlns:a16="http://schemas.microsoft.com/office/drawing/2014/main" id="{CC5020E0-21D8-F4AB-5574-D68FB01AB30B}"/>
              </a:ext>
            </a:extLst>
          </p:cNvPr>
          <p:cNvCxnSpPr>
            <a:cxnSpLocks/>
          </p:cNvCxnSpPr>
          <p:nvPr/>
        </p:nvCxnSpPr>
        <p:spPr>
          <a:xfrm>
            <a:off x="1129242" y="524467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37" name="Straight Connector 1236">
            <a:extLst>
              <a:ext uri="{FF2B5EF4-FFF2-40B4-BE49-F238E27FC236}">
                <a16:creationId xmlns:a16="http://schemas.microsoft.com/office/drawing/2014/main" id="{15009235-82AE-A606-CE0F-FE7A616EA884}"/>
              </a:ext>
            </a:extLst>
          </p:cNvPr>
          <p:cNvCxnSpPr>
            <a:cxnSpLocks/>
          </p:cNvCxnSpPr>
          <p:nvPr/>
        </p:nvCxnSpPr>
        <p:spPr>
          <a:xfrm>
            <a:off x="1129242" y="532597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38" name="Straight Connector 1237">
            <a:extLst>
              <a:ext uri="{FF2B5EF4-FFF2-40B4-BE49-F238E27FC236}">
                <a16:creationId xmlns:a16="http://schemas.microsoft.com/office/drawing/2014/main" id="{5A7C8DA2-075B-D0F2-A337-6FC33ED38F79}"/>
              </a:ext>
            </a:extLst>
          </p:cNvPr>
          <p:cNvCxnSpPr>
            <a:cxnSpLocks/>
          </p:cNvCxnSpPr>
          <p:nvPr/>
        </p:nvCxnSpPr>
        <p:spPr>
          <a:xfrm>
            <a:off x="1967329" y="5569632"/>
            <a:ext cx="0" cy="14400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39" name="Straight Connector 1238">
            <a:extLst>
              <a:ext uri="{FF2B5EF4-FFF2-40B4-BE49-F238E27FC236}">
                <a16:creationId xmlns:a16="http://schemas.microsoft.com/office/drawing/2014/main" id="{15D6814A-063C-1B70-12CB-E71442AAFE55}"/>
              </a:ext>
            </a:extLst>
          </p:cNvPr>
          <p:cNvCxnSpPr>
            <a:cxnSpLocks/>
          </p:cNvCxnSpPr>
          <p:nvPr/>
        </p:nvCxnSpPr>
        <p:spPr>
          <a:xfrm>
            <a:off x="2445706" y="5463376"/>
            <a:ext cx="576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40" name="Straight Connector 1239">
            <a:extLst>
              <a:ext uri="{FF2B5EF4-FFF2-40B4-BE49-F238E27FC236}">
                <a16:creationId xmlns:a16="http://schemas.microsoft.com/office/drawing/2014/main" id="{50FB5320-4818-924C-03FA-B4E86466559F}"/>
              </a:ext>
            </a:extLst>
          </p:cNvPr>
          <p:cNvCxnSpPr>
            <a:cxnSpLocks/>
          </p:cNvCxnSpPr>
          <p:nvPr/>
        </p:nvCxnSpPr>
        <p:spPr>
          <a:xfrm>
            <a:off x="2697706" y="463027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41" name="Straight Connector 1240">
            <a:extLst>
              <a:ext uri="{FF2B5EF4-FFF2-40B4-BE49-F238E27FC236}">
                <a16:creationId xmlns:a16="http://schemas.microsoft.com/office/drawing/2014/main" id="{D3E5A30F-9AD8-6563-4E1E-942B1925FAA8}"/>
              </a:ext>
            </a:extLst>
          </p:cNvPr>
          <p:cNvCxnSpPr>
            <a:cxnSpLocks/>
          </p:cNvCxnSpPr>
          <p:nvPr/>
        </p:nvCxnSpPr>
        <p:spPr>
          <a:xfrm>
            <a:off x="2697706" y="472440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42" name="Straight Connector 1241">
            <a:extLst>
              <a:ext uri="{FF2B5EF4-FFF2-40B4-BE49-F238E27FC236}">
                <a16:creationId xmlns:a16="http://schemas.microsoft.com/office/drawing/2014/main" id="{E26DD751-5F10-B133-FBD3-50577DD12F4A}"/>
              </a:ext>
            </a:extLst>
          </p:cNvPr>
          <p:cNvCxnSpPr>
            <a:cxnSpLocks/>
          </p:cNvCxnSpPr>
          <p:nvPr/>
        </p:nvCxnSpPr>
        <p:spPr>
          <a:xfrm>
            <a:off x="2697706" y="483646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43" name="Straight Connector 1242">
            <a:extLst>
              <a:ext uri="{FF2B5EF4-FFF2-40B4-BE49-F238E27FC236}">
                <a16:creationId xmlns:a16="http://schemas.microsoft.com/office/drawing/2014/main" id="{1E9221FC-435E-4467-AFDD-BF3942EE5F1F}"/>
              </a:ext>
            </a:extLst>
          </p:cNvPr>
          <p:cNvCxnSpPr>
            <a:cxnSpLocks/>
          </p:cNvCxnSpPr>
          <p:nvPr/>
        </p:nvCxnSpPr>
        <p:spPr>
          <a:xfrm>
            <a:off x="2697706" y="5006795"/>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44" name="Straight Connector 1243">
            <a:extLst>
              <a:ext uri="{FF2B5EF4-FFF2-40B4-BE49-F238E27FC236}">
                <a16:creationId xmlns:a16="http://schemas.microsoft.com/office/drawing/2014/main" id="{35D92922-6DE6-3170-9290-1A72CAFEA2B5}"/>
              </a:ext>
            </a:extLst>
          </p:cNvPr>
          <p:cNvCxnSpPr>
            <a:cxnSpLocks/>
          </p:cNvCxnSpPr>
          <p:nvPr/>
        </p:nvCxnSpPr>
        <p:spPr>
          <a:xfrm>
            <a:off x="2697706" y="509645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45" name="Straight Connector 1244">
            <a:extLst>
              <a:ext uri="{FF2B5EF4-FFF2-40B4-BE49-F238E27FC236}">
                <a16:creationId xmlns:a16="http://schemas.microsoft.com/office/drawing/2014/main" id="{CBA8B3C0-08CC-46B2-E00D-0CC91E0EE140}"/>
              </a:ext>
            </a:extLst>
          </p:cNvPr>
          <p:cNvCxnSpPr>
            <a:cxnSpLocks/>
          </p:cNvCxnSpPr>
          <p:nvPr/>
        </p:nvCxnSpPr>
        <p:spPr>
          <a:xfrm>
            <a:off x="2697706" y="5186105"/>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46" name="Straight Connector 1245">
            <a:extLst>
              <a:ext uri="{FF2B5EF4-FFF2-40B4-BE49-F238E27FC236}">
                <a16:creationId xmlns:a16="http://schemas.microsoft.com/office/drawing/2014/main" id="{4E45E7CF-1BF2-DDA7-D6A7-7B446FD6769C}"/>
              </a:ext>
            </a:extLst>
          </p:cNvPr>
          <p:cNvCxnSpPr>
            <a:cxnSpLocks/>
          </p:cNvCxnSpPr>
          <p:nvPr/>
        </p:nvCxnSpPr>
        <p:spPr>
          <a:xfrm>
            <a:off x="2697706" y="5235422"/>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47" name="Straight Connector 1246">
            <a:extLst>
              <a:ext uri="{FF2B5EF4-FFF2-40B4-BE49-F238E27FC236}">
                <a16:creationId xmlns:a16="http://schemas.microsoft.com/office/drawing/2014/main" id="{AFC9E04E-C45C-3AA3-7B9B-CF08C6A2AF2F}"/>
              </a:ext>
            </a:extLst>
          </p:cNvPr>
          <p:cNvCxnSpPr>
            <a:cxnSpLocks/>
          </p:cNvCxnSpPr>
          <p:nvPr/>
        </p:nvCxnSpPr>
        <p:spPr>
          <a:xfrm>
            <a:off x="2697706" y="52847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48" name="Straight Connector 1247">
            <a:extLst>
              <a:ext uri="{FF2B5EF4-FFF2-40B4-BE49-F238E27FC236}">
                <a16:creationId xmlns:a16="http://schemas.microsoft.com/office/drawing/2014/main" id="{D918B22E-D435-1750-65D4-7F0AB31F0E3F}"/>
              </a:ext>
            </a:extLst>
          </p:cNvPr>
          <p:cNvCxnSpPr>
            <a:cxnSpLocks/>
            <a:endCxn id="41" idx="0"/>
          </p:cNvCxnSpPr>
          <p:nvPr/>
        </p:nvCxnSpPr>
        <p:spPr>
          <a:xfrm>
            <a:off x="2733706" y="4959253"/>
            <a:ext cx="0" cy="375859"/>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49" name="Straight Connector 1248">
            <a:extLst>
              <a:ext uri="{FF2B5EF4-FFF2-40B4-BE49-F238E27FC236}">
                <a16:creationId xmlns:a16="http://schemas.microsoft.com/office/drawing/2014/main" id="{14A2546A-FB8E-E7EA-DA04-EE60B70EDF24}"/>
              </a:ext>
            </a:extLst>
          </p:cNvPr>
          <p:cNvCxnSpPr>
            <a:cxnSpLocks/>
            <a:endCxn id="39" idx="0"/>
          </p:cNvCxnSpPr>
          <p:nvPr/>
        </p:nvCxnSpPr>
        <p:spPr>
          <a:xfrm flipH="1">
            <a:off x="3589787" y="4840804"/>
            <a:ext cx="23" cy="393764"/>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50" name="Straight Connector 1249">
            <a:extLst>
              <a:ext uri="{FF2B5EF4-FFF2-40B4-BE49-F238E27FC236}">
                <a16:creationId xmlns:a16="http://schemas.microsoft.com/office/drawing/2014/main" id="{E5C5B8C5-FE8E-F815-1FC2-F92712C70C88}"/>
              </a:ext>
            </a:extLst>
          </p:cNvPr>
          <p:cNvCxnSpPr>
            <a:cxnSpLocks/>
          </p:cNvCxnSpPr>
          <p:nvPr/>
        </p:nvCxnSpPr>
        <p:spPr>
          <a:xfrm>
            <a:off x="3553810" y="567502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51" name="Straight Connector 1250">
            <a:extLst>
              <a:ext uri="{FF2B5EF4-FFF2-40B4-BE49-F238E27FC236}">
                <a16:creationId xmlns:a16="http://schemas.microsoft.com/office/drawing/2014/main" id="{B4589849-3E5B-5313-5F86-92553A963509}"/>
              </a:ext>
            </a:extLst>
          </p:cNvPr>
          <p:cNvCxnSpPr>
            <a:cxnSpLocks/>
          </p:cNvCxnSpPr>
          <p:nvPr/>
        </p:nvCxnSpPr>
        <p:spPr>
          <a:xfrm>
            <a:off x="3553787" y="562078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52" name="Straight Connector 1251">
            <a:extLst>
              <a:ext uri="{FF2B5EF4-FFF2-40B4-BE49-F238E27FC236}">
                <a16:creationId xmlns:a16="http://schemas.microsoft.com/office/drawing/2014/main" id="{CF6CB93A-9FD1-5707-C86B-8983ADF40467}"/>
              </a:ext>
            </a:extLst>
          </p:cNvPr>
          <p:cNvCxnSpPr>
            <a:cxnSpLocks/>
          </p:cNvCxnSpPr>
          <p:nvPr/>
        </p:nvCxnSpPr>
        <p:spPr>
          <a:xfrm>
            <a:off x="3553810" y="545808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53" name="Straight Connector 1252">
            <a:extLst>
              <a:ext uri="{FF2B5EF4-FFF2-40B4-BE49-F238E27FC236}">
                <a16:creationId xmlns:a16="http://schemas.microsoft.com/office/drawing/2014/main" id="{4AB6E1A0-73FC-07F5-B93F-C33225A355F2}"/>
              </a:ext>
            </a:extLst>
          </p:cNvPr>
          <p:cNvCxnSpPr>
            <a:cxnSpLocks/>
          </p:cNvCxnSpPr>
          <p:nvPr/>
        </p:nvCxnSpPr>
        <p:spPr>
          <a:xfrm>
            <a:off x="3553810" y="518690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54" name="Straight Connector 1253">
            <a:extLst>
              <a:ext uri="{FF2B5EF4-FFF2-40B4-BE49-F238E27FC236}">
                <a16:creationId xmlns:a16="http://schemas.microsoft.com/office/drawing/2014/main" id="{01029473-5B36-BB58-77F3-0DE7EE05058B}"/>
              </a:ext>
            </a:extLst>
          </p:cNvPr>
          <p:cNvCxnSpPr>
            <a:cxnSpLocks/>
          </p:cNvCxnSpPr>
          <p:nvPr/>
        </p:nvCxnSpPr>
        <p:spPr>
          <a:xfrm>
            <a:off x="3553810" y="5115192"/>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55" name="Straight Connector 1254">
            <a:extLst>
              <a:ext uri="{FF2B5EF4-FFF2-40B4-BE49-F238E27FC236}">
                <a16:creationId xmlns:a16="http://schemas.microsoft.com/office/drawing/2014/main" id="{FD87528C-6F16-D749-88B6-14CCA3247113}"/>
              </a:ext>
            </a:extLst>
          </p:cNvPr>
          <p:cNvCxnSpPr>
            <a:cxnSpLocks/>
          </p:cNvCxnSpPr>
          <p:nvPr/>
        </p:nvCxnSpPr>
        <p:spPr>
          <a:xfrm>
            <a:off x="3553810" y="506588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56" name="Straight Connector 1255">
            <a:extLst>
              <a:ext uri="{FF2B5EF4-FFF2-40B4-BE49-F238E27FC236}">
                <a16:creationId xmlns:a16="http://schemas.microsoft.com/office/drawing/2014/main" id="{5AD991E2-3269-1040-AB51-48F61AD7A03E}"/>
              </a:ext>
            </a:extLst>
          </p:cNvPr>
          <p:cNvCxnSpPr>
            <a:cxnSpLocks/>
          </p:cNvCxnSpPr>
          <p:nvPr/>
        </p:nvCxnSpPr>
        <p:spPr>
          <a:xfrm>
            <a:off x="3553810" y="501658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57" name="Straight Connector 1256">
            <a:extLst>
              <a:ext uri="{FF2B5EF4-FFF2-40B4-BE49-F238E27FC236}">
                <a16:creationId xmlns:a16="http://schemas.microsoft.com/office/drawing/2014/main" id="{9375E8D3-102D-F2D1-2BAB-230A939646A9}"/>
              </a:ext>
            </a:extLst>
          </p:cNvPr>
          <p:cNvCxnSpPr>
            <a:cxnSpLocks/>
          </p:cNvCxnSpPr>
          <p:nvPr/>
        </p:nvCxnSpPr>
        <p:spPr>
          <a:xfrm>
            <a:off x="3553810" y="496727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58" name="Straight Connector 1257">
            <a:extLst>
              <a:ext uri="{FF2B5EF4-FFF2-40B4-BE49-F238E27FC236}">
                <a16:creationId xmlns:a16="http://schemas.microsoft.com/office/drawing/2014/main" id="{326BD133-488A-CACB-3515-73C3732A1F73}"/>
              </a:ext>
            </a:extLst>
          </p:cNvPr>
          <p:cNvCxnSpPr>
            <a:cxnSpLocks/>
          </p:cNvCxnSpPr>
          <p:nvPr/>
        </p:nvCxnSpPr>
        <p:spPr>
          <a:xfrm>
            <a:off x="3553810" y="491796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59" name="Straight Connector 1258">
            <a:extLst>
              <a:ext uri="{FF2B5EF4-FFF2-40B4-BE49-F238E27FC236}">
                <a16:creationId xmlns:a16="http://schemas.microsoft.com/office/drawing/2014/main" id="{3F19248B-6F0A-6A4D-4742-C34E3095293C}"/>
              </a:ext>
            </a:extLst>
          </p:cNvPr>
          <p:cNvCxnSpPr>
            <a:cxnSpLocks/>
          </p:cNvCxnSpPr>
          <p:nvPr/>
        </p:nvCxnSpPr>
        <p:spPr>
          <a:xfrm>
            <a:off x="3553810" y="4868662"/>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60" name="Straight Connector 1259">
            <a:extLst>
              <a:ext uri="{FF2B5EF4-FFF2-40B4-BE49-F238E27FC236}">
                <a16:creationId xmlns:a16="http://schemas.microsoft.com/office/drawing/2014/main" id="{691A0F25-7E42-4460-9614-C0A444D166F7}"/>
              </a:ext>
            </a:extLst>
          </p:cNvPr>
          <p:cNvCxnSpPr>
            <a:cxnSpLocks/>
          </p:cNvCxnSpPr>
          <p:nvPr/>
        </p:nvCxnSpPr>
        <p:spPr>
          <a:xfrm>
            <a:off x="3553810" y="476556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61" name="Straight Connector 1260">
            <a:extLst>
              <a:ext uri="{FF2B5EF4-FFF2-40B4-BE49-F238E27FC236}">
                <a16:creationId xmlns:a16="http://schemas.microsoft.com/office/drawing/2014/main" id="{4CDD8265-173A-55CB-6D90-49A2E94F096B}"/>
              </a:ext>
            </a:extLst>
          </p:cNvPr>
          <p:cNvCxnSpPr>
            <a:cxnSpLocks/>
          </p:cNvCxnSpPr>
          <p:nvPr/>
        </p:nvCxnSpPr>
        <p:spPr>
          <a:xfrm>
            <a:off x="3553810" y="466247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62" name="Straight Connector 1261">
            <a:extLst>
              <a:ext uri="{FF2B5EF4-FFF2-40B4-BE49-F238E27FC236}">
                <a16:creationId xmlns:a16="http://schemas.microsoft.com/office/drawing/2014/main" id="{217B2C72-2AC4-0E81-C93A-F5C43F716C83}"/>
              </a:ext>
            </a:extLst>
          </p:cNvPr>
          <p:cNvCxnSpPr>
            <a:cxnSpLocks/>
          </p:cNvCxnSpPr>
          <p:nvPr/>
        </p:nvCxnSpPr>
        <p:spPr>
          <a:xfrm>
            <a:off x="3553810" y="455938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grpSp>
        <p:nvGrpSpPr>
          <p:cNvPr id="1263" name="Group 1262">
            <a:extLst>
              <a:ext uri="{FF2B5EF4-FFF2-40B4-BE49-F238E27FC236}">
                <a16:creationId xmlns:a16="http://schemas.microsoft.com/office/drawing/2014/main" id="{2AEE0807-66F3-59C6-419A-56A15AA23C09}"/>
              </a:ext>
            </a:extLst>
          </p:cNvPr>
          <p:cNvGrpSpPr/>
          <p:nvPr/>
        </p:nvGrpSpPr>
        <p:grpSpPr>
          <a:xfrm>
            <a:off x="4128086" y="4229333"/>
            <a:ext cx="540518" cy="1591231"/>
            <a:chOff x="4124660" y="4227001"/>
            <a:chExt cx="540518" cy="1591231"/>
          </a:xfrm>
        </p:grpSpPr>
        <p:sp>
          <p:nvSpPr>
            <p:cNvPr id="1264" name="TextBox 1263">
              <a:extLst>
                <a:ext uri="{FF2B5EF4-FFF2-40B4-BE49-F238E27FC236}">
                  <a16:creationId xmlns:a16="http://schemas.microsoft.com/office/drawing/2014/main" id="{FEB0F50E-1FFD-3E33-DFE0-92BDC708DED8}"/>
                </a:ext>
              </a:extLst>
            </p:cNvPr>
            <p:cNvSpPr txBox="1"/>
            <p:nvPr/>
          </p:nvSpPr>
          <p:spPr>
            <a:xfrm rot="16200000">
              <a:off x="3966444" y="5028503"/>
              <a:ext cx="593432"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Count</a:t>
              </a:r>
            </a:p>
          </p:txBody>
        </p:sp>
        <p:sp>
          <p:nvSpPr>
            <p:cNvPr id="1265" name="Line 6">
              <a:extLst>
                <a:ext uri="{FF2B5EF4-FFF2-40B4-BE49-F238E27FC236}">
                  <a16:creationId xmlns:a16="http://schemas.microsoft.com/office/drawing/2014/main" id="{28FA9821-CFCA-4DF1-22DA-3B3C9ECB4476}"/>
                </a:ext>
              </a:extLst>
            </p:cNvPr>
            <p:cNvSpPr>
              <a:spLocks noChangeShapeType="1"/>
            </p:cNvSpPr>
            <p:nvPr/>
          </p:nvSpPr>
          <p:spPr bwMode="auto">
            <a:xfrm>
              <a:off x="4578944" y="481790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66" name="Line 7">
              <a:extLst>
                <a:ext uri="{FF2B5EF4-FFF2-40B4-BE49-F238E27FC236}">
                  <a16:creationId xmlns:a16="http://schemas.microsoft.com/office/drawing/2014/main" id="{37388292-3D10-23C9-CCB6-5999741DE201}"/>
                </a:ext>
              </a:extLst>
            </p:cNvPr>
            <p:cNvSpPr>
              <a:spLocks noChangeShapeType="1"/>
            </p:cNvSpPr>
            <p:nvPr/>
          </p:nvSpPr>
          <p:spPr bwMode="auto">
            <a:xfrm>
              <a:off x="4577039" y="52410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67" name="Line 8">
              <a:extLst>
                <a:ext uri="{FF2B5EF4-FFF2-40B4-BE49-F238E27FC236}">
                  <a16:creationId xmlns:a16="http://schemas.microsoft.com/office/drawing/2014/main" id="{73C0D54F-B707-24D2-1B94-F45404ECF430}"/>
                </a:ext>
              </a:extLst>
            </p:cNvPr>
            <p:cNvSpPr>
              <a:spLocks noChangeShapeType="1"/>
            </p:cNvSpPr>
            <p:nvPr/>
          </p:nvSpPr>
          <p:spPr bwMode="auto">
            <a:xfrm>
              <a:off x="4577039" y="568076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68" name="TextBox 1267">
              <a:extLst>
                <a:ext uri="{FF2B5EF4-FFF2-40B4-BE49-F238E27FC236}">
                  <a16:creationId xmlns:a16="http://schemas.microsoft.com/office/drawing/2014/main" id="{F68980FE-EA8A-EAF9-11B9-774001A346C9}"/>
                </a:ext>
              </a:extLst>
            </p:cNvPr>
            <p:cNvSpPr txBox="1"/>
            <p:nvPr/>
          </p:nvSpPr>
          <p:spPr>
            <a:xfrm>
              <a:off x="4277817" y="4683646"/>
              <a:ext cx="35458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20</a:t>
              </a:r>
            </a:p>
          </p:txBody>
        </p:sp>
        <p:sp>
          <p:nvSpPr>
            <p:cNvPr id="1269" name="TextBox 1268">
              <a:extLst>
                <a:ext uri="{FF2B5EF4-FFF2-40B4-BE49-F238E27FC236}">
                  <a16:creationId xmlns:a16="http://schemas.microsoft.com/office/drawing/2014/main" id="{77C021ED-754F-EF7C-80E6-04DEBE81F369}"/>
                </a:ext>
              </a:extLst>
            </p:cNvPr>
            <p:cNvSpPr txBox="1"/>
            <p:nvPr/>
          </p:nvSpPr>
          <p:spPr>
            <a:xfrm>
              <a:off x="4277822" y="5101733"/>
              <a:ext cx="35458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10</a:t>
              </a:r>
            </a:p>
          </p:txBody>
        </p:sp>
        <p:sp>
          <p:nvSpPr>
            <p:cNvPr id="1270" name="TextBox 1269">
              <a:extLst>
                <a:ext uri="{FF2B5EF4-FFF2-40B4-BE49-F238E27FC236}">
                  <a16:creationId xmlns:a16="http://schemas.microsoft.com/office/drawing/2014/main" id="{46D0FAD6-8D83-6BDD-AB10-BD942CA24EC0}"/>
                </a:ext>
              </a:extLst>
            </p:cNvPr>
            <p:cNvSpPr txBox="1"/>
            <p:nvPr/>
          </p:nvSpPr>
          <p:spPr>
            <a:xfrm>
              <a:off x="4362781" y="5541233"/>
              <a:ext cx="269625"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0</a:t>
              </a:r>
            </a:p>
          </p:txBody>
        </p:sp>
        <p:grpSp>
          <p:nvGrpSpPr>
            <p:cNvPr id="1271" name="Group 1270">
              <a:extLst>
                <a:ext uri="{FF2B5EF4-FFF2-40B4-BE49-F238E27FC236}">
                  <a16:creationId xmlns:a16="http://schemas.microsoft.com/office/drawing/2014/main" id="{A89AF92E-9303-8568-D09C-30F8838CD032}"/>
                </a:ext>
              </a:extLst>
            </p:cNvPr>
            <p:cNvGrpSpPr/>
            <p:nvPr/>
          </p:nvGrpSpPr>
          <p:grpSpPr>
            <a:xfrm>
              <a:off x="4246936" y="4227001"/>
              <a:ext cx="418115" cy="307777"/>
              <a:chOff x="1447353" y="2331310"/>
              <a:chExt cx="418115" cy="373649"/>
            </a:xfrm>
          </p:grpSpPr>
          <p:sp>
            <p:nvSpPr>
              <p:cNvPr id="1272" name="Line 8">
                <a:extLst>
                  <a:ext uri="{FF2B5EF4-FFF2-40B4-BE49-F238E27FC236}">
                    <a16:creationId xmlns:a16="http://schemas.microsoft.com/office/drawing/2014/main" id="{BEE7AE40-31F7-9EE1-47CD-F7126C51C936}"/>
                  </a:ext>
                </a:extLst>
              </p:cNvPr>
              <p:cNvSpPr>
                <a:spLocks noChangeShapeType="1"/>
              </p:cNvSpPr>
              <p:nvPr/>
            </p:nvSpPr>
            <p:spPr bwMode="auto">
              <a:xfrm>
                <a:off x="1779234" y="251920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73" name="TextBox 1272">
                <a:extLst>
                  <a:ext uri="{FF2B5EF4-FFF2-40B4-BE49-F238E27FC236}">
                    <a16:creationId xmlns:a16="http://schemas.microsoft.com/office/drawing/2014/main" id="{1EEDCEB2-12CA-BE46-FA21-9EDF60EAF22A}"/>
                  </a:ext>
                </a:extLst>
              </p:cNvPr>
              <p:cNvSpPr txBox="1"/>
              <p:nvPr/>
            </p:nvSpPr>
            <p:spPr>
              <a:xfrm>
                <a:off x="1447353" y="2331310"/>
                <a:ext cx="383438" cy="37364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30</a:t>
                </a:r>
              </a:p>
            </p:txBody>
          </p:sp>
        </p:grpSp>
      </p:grpSp>
      <p:cxnSp>
        <p:nvCxnSpPr>
          <p:cNvPr id="1274" name="Straight Connector 1273">
            <a:extLst>
              <a:ext uri="{FF2B5EF4-FFF2-40B4-BE49-F238E27FC236}">
                <a16:creationId xmlns:a16="http://schemas.microsoft.com/office/drawing/2014/main" id="{75B5F896-8105-ABFA-179A-7903852AC462}"/>
              </a:ext>
            </a:extLst>
          </p:cNvPr>
          <p:cNvCxnSpPr>
            <a:cxnSpLocks/>
          </p:cNvCxnSpPr>
          <p:nvPr/>
        </p:nvCxnSpPr>
        <p:spPr>
          <a:xfrm>
            <a:off x="5168697" y="4916013"/>
            <a:ext cx="0" cy="327932"/>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75" name="Straight Connector 1274">
            <a:extLst>
              <a:ext uri="{FF2B5EF4-FFF2-40B4-BE49-F238E27FC236}">
                <a16:creationId xmlns:a16="http://schemas.microsoft.com/office/drawing/2014/main" id="{ED9EC802-5199-969D-048E-A315AABAD711}"/>
              </a:ext>
            </a:extLst>
          </p:cNvPr>
          <p:cNvCxnSpPr>
            <a:cxnSpLocks/>
          </p:cNvCxnSpPr>
          <p:nvPr/>
        </p:nvCxnSpPr>
        <p:spPr>
          <a:xfrm>
            <a:off x="5968181" y="4654125"/>
            <a:ext cx="0" cy="51347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76" name="Straight Connector 1275">
            <a:extLst>
              <a:ext uri="{FF2B5EF4-FFF2-40B4-BE49-F238E27FC236}">
                <a16:creationId xmlns:a16="http://schemas.microsoft.com/office/drawing/2014/main" id="{15D3C9B0-4D70-EBB8-1BFB-A1BCBE7A794D}"/>
              </a:ext>
            </a:extLst>
          </p:cNvPr>
          <p:cNvCxnSpPr>
            <a:cxnSpLocks/>
          </p:cNvCxnSpPr>
          <p:nvPr/>
        </p:nvCxnSpPr>
        <p:spPr>
          <a:xfrm flipH="1">
            <a:off x="6755139" y="4857362"/>
            <a:ext cx="0" cy="452138"/>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77" name="Straight Connector 1276">
            <a:extLst>
              <a:ext uri="{FF2B5EF4-FFF2-40B4-BE49-F238E27FC236}">
                <a16:creationId xmlns:a16="http://schemas.microsoft.com/office/drawing/2014/main" id="{29DA7ED2-ECE9-191A-82AC-FE2E2DA49031}"/>
              </a:ext>
            </a:extLst>
          </p:cNvPr>
          <p:cNvCxnSpPr>
            <a:cxnSpLocks/>
          </p:cNvCxnSpPr>
          <p:nvPr/>
        </p:nvCxnSpPr>
        <p:spPr>
          <a:xfrm flipH="1">
            <a:off x="6755139" y="5586595"/>
            <a:ext cx="0" cy="18000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sp>
        <p:nvSpPr>
          <p:cNvPr id="1278" name="TextBox 1277">
            <a:extLst>
              <a:ext uri="{FF2B5EF4-FFF2-40B4-BE49-F238E27FC236}">
                <a16:creationId xmlns:a16="http://schemas.microsoft.com/office/drawing/2014/main" id="{EBEB843E-B465-4928-F85A-EBE466D66744}"/>
              </a:ext>
            </a:extLst>
          </p:cNvPr>
          <p:cNvSpPr txBox="1"/>
          <p:nvPr/>
        </p:nvSpPr>
        <p:spPr>
          <a:xfrm>
            <a:off x="6497435" y="4265199"/>
            <a:ext cx="1281120"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MW </a:t>
            </a:r>
            <a:r>
              <a:rPr kumimoji="0" lang="en-US" sz="1200" b="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p</a:t>
            </a: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=9.63e-03</a:t>
            </a:r>
          </a:p>
        </p:txBody>
      </p:sp>
      <p:grpSp>
        <p:nvGrpSpPr>
          <p:cNvPr id="1279" name="Group 1278">
            <a:extLst>
              <a:ext uri="{FF2B5EF4-FFF2-40B4-BE49-F238E27FC236}">
                <a16:creationId xmlns:a16="http://schemas.microsoft.com/office/drawing/2014/main" id="{6A78E7A0-FC5C-B25C-E8F3-E3BF0988A27F}"/>
              </a:ext>
            </a:extLst>
          </p:cNvPr>
          <p:cNvGrpSpPr/>
          <p:nvPr/>
        </p:nvGrpSpPr>
        <p:grpSpPr>
          <a:xfrm>
            <a:off x="6516335" y="4273703"/>
            <a:ext cx="1225278" cy="84024"/>
            <a:chOff x="1189620" y="2049576"/>
            <a:chExt cx="1225278" cy="84024"/>
          </a:xfrm>
        </p:grpSpPr>
        <p:cxnSp>
          <p:nvCxnSpPr>
            <p:cNvPr id="1280" name="Straight Connector 1279">
              <a:extLst>
                <a:ext uri="{FF2B5EF4-FFF2-40B4-BE49-F238E27FC236}">
                  <a16:creationId xmlns:a16="http://schemas.microsoft.com/office/drawing/2014/main" id="{FE77FADF-4DB2-43E1-A6BB-DFB4B1752AD4}"/>
                </a:ext>
              </a:extLst>
            </p:cNvPr>
            <p:cNvCxnSpPr>
              <a:cxnSpLocks/>
            </p:cNvCxnSpPr>
            <p:nvPr/>
          </p:nvCxnSpPr>
          <p:spPr>
            <a:xfrm>
              <a:off x="1189620" y="2051957"/>
              <a:ext cx="1225278"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281" name="Straight Connector 1280">
              <a:extLst>
                <a:ext uri="{FF2B5EF4-FFF2-40B4-BE49-F238E27FC236}">
                  <a16:creationId xmlns:a16="http://schemas.microsoft.com/office/drawing/2014/main" id="{052931F1-13C8-ACBE-3680-DFC7C9D80C72}"/>
                </a:ext>
              </a:extLst>
            </p:cNvPr>
            <p:cNvCxnSpPr>
              <a:cxnSpLocks/>
            </p:cNvCxnSpPr>
            <p:nvPr/>
          </p:nvCxnSpPr>
          <p:spPr>
            <a:xfrm>
              <a:off x="1199307" y="2051957"/>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282" name="Straight Connector 1281">
              <a:extLst>
                <a:ext uri="{FF2B5EF4-FFF2-40B4-BE49-F238E27FC236}">
                  <a16:creationId xmlns:a16="http://schemas.microsoft.com/office/drawing/2014/main" id="{EA7BFBFF-F512-0B07-7B75-35153FA184C9}"/>
                </a:ext>
              </a:extLst>
            </p:cNvPr>
            <p:cNvCxnSpPr>
              <a:cxnSpLocks/>
            </p:cNvCxnSpPr>
            <p:nvPr/>
          </p:nvCxnSpPr>
          <p:spPr>
            <a:xfrm>
              <a:off x="2412517" y="2049576"/>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grpSp>
        <p:nvGrpSpPr>
          <p:cNvPr id="1283" name="Group 1282">
            <a:extLst>
              <a:ext uri="{FF2B5EF4-FFF2-40B4-BE49-F238E27FC236}">
                <a16:creationId xmlns:a16="http://schemas.microsoft.com/office/drawing/2014/main" id="{149DEA7B-BAE0-A6CB-88F7-88BEE87AC744}"/>
              </a:ext>
            </a:extLst>
          </p:cNvPr>
          <p:cNvGrpSpPr/>
          <p:nvPr/>
        </p:nvGrpSpPr>
        <p:grpSpPr>
          <a:xfrm>
            <a:off x="10654846" y="4289344"/>
            <a:ext cx="1224000" cy="81643"/>
            <a:chOff x="1733905" y="2275114"/>
            <a:chExt cx="1584000" cy="81643"/>
          </a:xfrm>
        </p:grpSpPr>
        <p:cxnSp>
          <p:nvCxnSpPr>
            <p:cNvPr id="1284" name="Straight Connector 1283">
              <a:extLst>
                <a:ext uri="{FF2B5EF4-FFF2-40B4-BE49-F238E27FC236}">
                  <a16:creationId xmlns:a16="http://schemas.microsoft.com/office/drawing/2014/main" id="{CC5681FA-B87E-9DE1-9D18-8BD92ADA59CD}"/>
                </a:ext>
              </a:extLst>
            </p:cNvPr>
            <p:cNvCxnSpPr>
              <a:cxnSpLocks/>
            </p:cNvCxnSpPr>
            <p:nvPr/>
          </p:nvCxnSpPr>
          <p:spPr>
            <a:xfrm>
              <a:off x="1733905" y="2275114"/>
              <a:ext cx="1584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285" name="Straight Connector 1284">
              <a:extLst>
                <a:ext uri="{FF2B5EF4-FFF2-40B4-BE49-F238E27FC236}">
                  <a16:creationId xmlns:a16="http://schemas.microsoft.com/office/drawing/2014/main" id="{56B5E24A-8756-D9DB-8D47-5C3553E58D1B}"/>
                </a:ext>
              </a:extLst>
            </p:cNvPr>
            <p:cNvCxnSpPr>
              <a:cxnSpLocks/>
            </p:cNvCxnSpPr>
            <p:nvPr/>
          </p:nvCxnSpPr>
          <p:spPr>
            <a:xfrm>
              <a:off x="1740531"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286" name="Straight Connector 1285">
              <a:extLst>
                <a:ext uri="{FF2B5EF4-FFF2-40B4-BE49-F238E27FC236}">
                  <a16:creationId xmlns:a16="http://schemas.microsoft.com/office/drawing/2014/main" id="{22280927-D332-BE46-8FC5-88C747E81F1B}"/>
                </a:ext>
              </a:extLst>
            </p:cNvPr>
            <p:cNvCxnSpPr>
              <a:cxnSpLocks/>
            </p:cNvCxnSpPr>
            <p:nvPr/>
          </p:nvCxnSpPr>
          <p:spPr>
            <a:xfrm>
              <a:off x="3309257"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sp>
        <p:nvSpPr>
          <p:cNvPr id="1287" name="TextBox 1286">
            <a:extLst>
              <a:ext uri="{FF2B5EF4-FFF2-40B4-BE49-F238E27FC236}">
                <a16:creationId xmlns:a16="http://schemas.microsoft.com/office/drawing/2014/main" id="{1F6EB722-3DB3-5FBF-4E53-4EA6A9F4604F}"/>
              </a:ext>
            </a:extLst>
          </p:cNvPr>
          <p:cNvSpPr txBox="1"/>
          <p:nvPr/>
        </p:nvSpPr>
        <p:spPr>
          <a:xfrm>
            <a:off x="10602487" y="4265199"/>
            <a:ext cx="1281120"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MW </a:t>
            </a:r>
            <a:r>
              <a:rPr kumimoji="0" lang="en-US" sz="1200" b="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p</a:t>
            </a: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=1.32e</a:t>
            </a:r>
            <a:r>
              <a:rPr lang="en-US" sz="1200" kern="1200" dirty="0">
                <a:solidFill>
                  <a:srgbClr val="363636"/>
                </a:solidFill>
                <a:latin typeface="Arial" panose="020B0604020202020204" pitchFamily="34" charset="0"/>
                <a:cs typeface="Arial" panose="020B0604020202020204" pitchFamily="34" charset="0"/>
              </a:rPr>
              <a:t>-</a:t>
            </a: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02</a:t>
            </a:r>
          </a:p>
        </p:txBody>
      </p:sp>
      <p:grpSp>
        <p:nvGrpSpPr>
          <p:cNvPr id="1288" name="Group 1287">
            <a:extLst>
              <a:ext uri="{FF2B5EF4-FFF2-40B4-BE49-F238E27FC236}">
                <a16:creationId xmlns:a16="http://schemas.microsoft.com/office/drawing/2014/main" id="{A1485B32-6348-1668-7CD5-72C9E1CCA324}"/>
              </a:ext>
            </a:extLst>
          </p:cNvPr>
          <p:cNvGrpSpPr/>
          <p:nvPr/>
        </p:nvGrpSpPr>
        <p:grpSpPr>
          <a:xfrm>
            <a:off x="8089339" y="4303142"/>
            <a:ext cx="588954" cy="1591231"/>
            <a:chOff x="4076224" y="4227001"/>
            <a:chExt cx="588954" cy="1591231"/>
          </a:xfrm>
        </p:grpSpPr>
        <p:sp>
          <p:nvSpPr>
            <p:cNvPr id="1289" name="TextBox 1288">
              <a:extLst>
                <a:ext uri="{FF2B5EF4-FFF2-40B4-BE49-F238E27FC236}">
                  <a16:creationId xmlns:a16="http://schemas.microsoft.com/office/drawing/2014/main" id="{EC73CA51-24ED-204A-C9F2-67BE9D70A708}"/>
                </a:ext>
              </a:extLst>
            </p:cNvPr>
            <p:cNvSpPr txBox="1"/>
            <p:nvPr/>
          </p:nvSpPr>
          <p:spPr>
            <a:xfrm rot="16200000">
              <a:off x="3918008" y="4823755"/>
              <a:ext cx="593432"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Count</a:t>
              </a:r>
            </a:p>
          </p:txBody>
        </p:sp>
        <p:sp>
          <p:nvSpPr>
            <p:cNvPr id="1290" name="Line 6">
              <a:extLst>
                <a:ext uri="{FF2B5EF4-FFF2-40B4-BE49-F238E27FC236}">
                  <a16:creationId xmlns:a16="http://schemas.microsoft.com/office/drawing/2014/main" id="{433BE7A7-5388-0440-BC3D-E63C6BB66B13}"/>
                </a:ext>
              </a:extLst>
            </p:cNvPr>
            <p:cNvSpPr>
              <a:spLocks noChangeShapeType="1"/>
            </p:cNvSpPr>
            <p:nvPr/>
          </p:nvSpPr>
          <p:spPr bwMode="auto">
            <a:xfrm>
              <a:off x="4578944" y="481790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91" name="Line 7">
              <a:extLst>
                <a:ext uri="{FF2B5EF4-FFF2-40B4-BE49-F238E27FC236}">
                  <a16:creationId xmlns:a16="http://schemas.microsoft.com/office/drawing/2014/main" id="{9BA8B462-5EF8-D25A-71CA-7F4AE14F7A66}"/>
                </a:ext>
              </a:extLst>
            </p:cNvPr>
            <p:cNvSpPr>
              <a:spLocks noChangeShapeType="1"/>
            </p:cNvSpPr>
            <p:nvPr/>
          </p:nvSpPr>
          <p:spPr bwMode="auto">
            <a:xfrm>
              <a:off x="4577039" y="52410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92" name="Line 8">
              <a:extLst>
                <a:ext uri="{FF2B5EF4-FFF2-40B4-BE49-F238E27FC236}">
                  <a16:creationId xmlns:a16="http://schemas.microsoft.com/office/drawing/2014/main" id="{EEC13271-1E3B-7D3D-CBBB-EA5470345B0B}"/>
                </a:ext>
              </a:extLst>
            </p:cNvPr>
            <p:cNvSpPr>
              <a:spLocks noChangeShapeType="1"/>
            </p:cNvSpPr>
            <p:nvPr/>
          </p:nvSpPr>
          <p:spPr bwMode="auto">
            <a:xfrm>
              <a:off x="4577039" y="568076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93" name="TextBox 1292">
              <a:extLst>
                <a:ext uri="{FF2B5EF4-FFF2-40B4-BE49-F238E27FC236}">
                  <a16:creationId xmlns:a16="http://schemas.microsoft.com/office/drawing/2014/main" id="{112FF36B-0EA1-C447-758B-451F2E21FDFE}"/>
                </a:ext>
              </a:extLst>
            </p:cNvPr>
            <p:cNvSpPr txBox="1"/>
            <p:nvPr/>
          </p:nvSpPr>
          <p:spPr>
            <a:xfrm>
              <a:off x="4277817" y="4683646"/>
              <a:ext cx="35458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50</a:t>
              </a:r>
            </a:p>
          </p:txBody>
        </p:sp>
        <p:sp>
          <p:nvSpPr>
            <p:cNvPr id="1294" name="TextBox 1293">
              <a:extLst>
                <a:ext uri="{FF2B5EF4-FFF2-40B4-BE49-F238E27FC236}">
                  <a16:creationId xmlns:a16="http://schemas.microsoft.com/office/drawing/2014/main" id="{9E9C404C-093F-69AB-8794-514919ADFD97}"/>
                </a:ext>
              </a:extLst>
            </p:cNvPr>
            <p:cNvSpPr txBox="1"/>
            <p:nvPr/>
          </p:nvSpPr>
          <p:spPr>
            <a:xfrm>
              <a:off x="4277822" y="5101733"/>
              <a:ext cx="35458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25</a:t>
              </a:r>
            </a:p>
          </p:txBody>
        </p:sp>
        <p:sp>
          <p:nvSpPr>
            <p:cNvPr id="1295" name="TextBox 1294">
              <a:extLst>
                <a:ext uri="{FF2B5EF4-FFF2-40B4-BE49-F238E27FC236}">
                  <a16:creationId xmlns:a16="http://schemas.microsoft.com/office/drawing/2014/main" id="{078E7CA4-C0EA-3B4F-1916-3ABC4B5EF14E}"/>
                </a:ext>
              </a:extLst>
            </p:cNvPr>
            <p:cNvSpPr txBox="1"/>
            <p:nvPr/>
          </p:nvSpPr>
          <p:spPr>
            <a:xfrm>
              <a:off x="4362781" y="5541233"/>
              <a:ext cx="269625"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0</a:t>
              </a:r>
            </a:p>
          </p:txBody>
        </p:sp>
        <p:grpSp>
          <p:nvGrpSpPr>
            <p:cNvPr id="1296" name="Group 1295">
              <a:extLst>
                <a:ext uri="{FF2B5EF4-FFF2-40B4-BE49-F238E27FC236}">
                  <a16:creationId xmlns:a16="http://schemas.microsoft.com/office/drawing/2014/main" id="{957551FA-2D45-7774-1096-8EA68020E75A}"/>
                </a:ext>
              </a:extLst>
            </p:cNvPr>
            <p:cNvGrpSpPr/>
            <p:nvPr/>
          </p:nvGrpSpPr>
          <p:grpSpPr>
            <a:xfrm>
              <a:off x="4246935" y="4227001"/>
              <a:ext cx="418116" cy="307777"/>
              <a:chOff x="1447352" y="2331310"/>
              <a:chExt cx="418116" cy="373649"/>
            </a:xfrm>
          </p:grpSpPr>
          <p:sp>
            <p:nvSpPr>
              <p:cNvPr id="1297" name="Line 8">
                <a:extLst>
                  <a:ext uri="{FF2B5EF4-FFF2-40B4-BE49-F238E27FC236}">
                    <a16:creationId xmlns:a16="http://schemas.microsoft.com/office/drawing/2014/main" id="{B15E705C-ED56-A974-68F4-FE7F93B5BCFC}"/>
                  </a:ext>
                </a:extLst>
              </p:cNvPr>
              <p:cNvSpPr>
                <a:spLocks noChangeShapeType="1"/>
              </p:cNvSpPr>
              <p:nvPr/>
            </p:nvSpPr>
            <p:spPr bwMode="auto">
              <a:xfrm>
                <a:off x="1779234" y="251920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98" name="TextBox 1297">
                <a:extLst>
                  <a:ext uri="{FF2B5EF4-FFF2-40B4-BE49-F238E27FC236}">
                    <a16:creationId xmlns:a16="http://schemas.microsoft.com/office/drawing/2014/main" id="{396008E5-B46C-0CFB-7BCD-C931CA9725F0}"/>
                  </a:ext>
                </a:extLst>
              </p:cNvPr>
              <p:cNvSpPr txBox="1"/>
              <p:nvPr/>
            </p:nvSpPr>
            <p:spPr>
              <a:xfrm>
                <a:off x="1447352" y="2331310"/>
                <a:ext cx="383439" cy="37364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75</a:t>
                </a:r>
              </a:p>
            </p:txBody>
          </p:sp>
        </p:grpSp>
      </p:grpSp>
      <p:cxnSp>
        <p:nvCxnSpPr>
          <p:cNvPr id="1299" name="Straight Connector 1298">
            <a:extLst>
              <a:ext uri="{FF2B5EF4-FFF2-40B4-BE49-F238E27FC236}">
                <a16:creationId xmlns:a16="http://schemas.microsoft.com/office/drawing/2014/main" id="{E7C4E9B3-0ADA-6653-DD5F-334F632D51B1}"/>
              </a:ext>
            </a:extLst>
          </p:cNvPr>
          <p:cNvCxnSpPr>
            <a:cxnSpLocks/>
          </p:cNvCxnSpPr>
          <p:nvPr/>
        </p:nvCxnSpPr>
        <p:spPr>
          <a:xfrm>
            <a:off x="9116964" y="524088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00" name="Straight Connector 1299">
            <a:extLst>
              <a:ext uri="{FF2B5EF4-FFF2-40B4-BE49-F238E27FC236}">
                <a16:creationId xmlns:a16="http://schemas.microsoft.com/office/drawing/2014/main" id="{2EC2327A-603C-9E9B-C6DB-00BFA5D031B1}"/>
              </a:ext>
            </a:extLst>
          </p:cNvPr>
          <p:cNvCxnSpPr>
            <a:cxnSpLocks/>
          </p:cNvCxnSpPr>
          <p:nvPr/>
        </p:nvCxnSpPr>
        <p:spPr>
          <a:xfrm>
            <a:off x="9116964" y="529769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01" name="Straight Connector 1300">
            <a:extLst>
              <a:ext uri="{FF2B5EF4-FFF2-40B4-BE49-F238E27FC236}">
                <a16:creationId xmlns:a16="http://schemas.microsoft.com/office/drawing/2014/main" id="{1CF4F5A4-A728-AC07-4547-70EC942368B4}"/>
              </a:ext>
            </a:extLst>
          </p:cNvPr>
          <p:cNvCxnSpPr>
            <a:cxnSpLocks/>
          </p:cNvCxnSpPr>
          <p:nvPr/>
        </p:nvCxnSpPr>
        <p:spPr>
          <a:xfrm>
            <a:off x="9116964" y="535450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02" name="Straight Connector 1301">
            <a:extLst>
              <a:ext uri="{FF2B5EF4-FFF2-40B4-BE49-F238E27FC236}">
                <a16:creationId xmlns:a16="http://schemas.microsoft.com/office/drawing/2014/main" id="{9FAF6141-CA65-0C41-63FB-982EB2C9C114}"/>
              </a:ext>
            </a:extLst>
          </p:cNvPr>
          <p:cNvCxnSpPr>
            <a:cxnSpLocks/>
          </p:cNvCxnSpPr>
          <p:nvPr/>
        </p:nvCxnSpPr>
        <p:spPr>
          <a:xfrm>
            <a:off x="9116964" y="540403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03" name="Straight Connector 1302">
            <a:extLst>
              <a:ext uri="{FF2B5EF4-FFF2-40B4-BE49-F238E27FC236}">
                <a16:creationId xmlns:a16="http://schemas.microsoft.com/office/drawing/2014/main" id="{33D72531-7D45-2061-4468-BB3C6880381C}"/>
              </a:ext>
            </a:extLst>
          </p:cNvPr>
          <p:cNvCxnSpPr>
            <a:cxnSpLocks/>
          </p:cNvCxnSpPr>
          <p:nvPr/>
        </p:nvCxnSpPr>
        <p:spPr>
          <a:xfrm>
            <a:off x="9116964" y="546308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04" name="Straight Connector 1303">
            <a:extLst>
              <a:ext uri="{FF2B5EF4-FFF2-40B4-BE49-F238E27FC236}">
                <a16:creationId xmlns:a16="http://schemas.microsoft.com/office/drawing/2014/main" id="{4F48CA22-1966-587D-45A8-819DAE12836F}"/>
              </a:ext>
            </a:extLst>
          </p:cNvPr>
          <p:cNvCxnSpPr>
            <a:cxnSpLocks/>
          </p:cNvCxnSpPr>
          <p:nvPr/>
        </p:nvCxnSpPr>
        <p:spPr>
          <a:xfrm>
            <a:off x="9116964" y="543831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05" name="Straight Connector 1304">
            <a:extLst>
              <a:ext uri="{FF2B5EF4-FFF2-40B4-BE49-F238E27FC236}">
                <a16:creationId xmlns:a16="http://schemas.microsoft.com/office/drawing/2014/main" id="{62EA212B-48BC-BBE2-C670-5EE7E5C21CA9}"/>
              </a:ext>
            </a:extLst>
          </p:cNvPr>
          <p:cNvCxnSpPr>
            <a:cxnSpLocks/>
          </p:cNvCxnSpPr>
          <p:nvPr/>
        </p:nvCxnSpPr>
        <p:spPr>
          <a:xfrm>
            <a:off x="9116964" y="549928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06" name="Straight Connector 1305">
            <a:extLst>
              <a:ext uri="{FF2B5EF4-FFF2-40B4-BE49-F238E27FC236}">
                <a16:creationId xmlns:a16="http://schemas.microsoft.com/office/drawing/2014/main" id="{C90456DA-C50C-F423-6DE5-0B3829296BCF}"/>
              </a:ext>
            </a:extLst>
          </p:cNvPr>
          <p:cNvCxnSpPr>
            <a:cxnSpLocks/>
          </p:cNvCxnSpPr>
          <p:nvPr/>
        </p:nvCxnSpPr>
        <p:spPr>
          <a:xfrm>
            <a:off x="9116964" y="552214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07" name="Straight Connector 1306">
            <a:extLst>
              <a:ext uri="{FF2B5EF4-FFF2-40B4-BE49-F238E27FC236}">
                <a16:creationId xmlns:a16="http://schemas.microsoft.com/office/drawing/2014/main" id="{7459F79A-0EE3-86A2-A453-9C33578AB3B8}"/>
              </a:ext>
            </a:extLst>
          </p:cNvPr>
          <p:cNvCxnSpPr>
            <a:cxnSpLocks/>
          </p:cNvCxnSpPr>
          <p:nvPr/>
        </p:nvCxnSpPr>
        <p:spPr>
          <a:xfrm>
            <a:off x="9116964" y="554500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08" name="Straight Connector 1307">
            <a:extLst>
              <a:ext uri="{FF2B5EF4-FFF2-40B4-BE49-F238E27FC236}">
                <a16:creationId xmlns:a16="http://schemas.microsoft.com/office/drawing/2014/main" id="{A0D0F7DA-A9E8-4F7C-2354-CFAF4A0E77CA}"/>
              </a:ext>
            </a:extLst>
          </p:cNvPr>
          <p:cNvCxnSpPr>
            <a:cxnSpLocks/>
          </p:cNvCxnSpPr>
          <p:nvPr/>
        </p:nvCxnSpPr>
        <p:spPr>
          <a:xfrm>
            <a:off x="9116964" y="556786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09" name="Straight Connector 1308">
            <a:extLst>
              <a:ext uri="{FF2B5EF4-FFF2-40B4-BE49-F238E27FC236}">
                <a16:creationId xmlns:a16="http://schemas.microsoft.com/office/drawing/2014/main" id="{77BF3A47-00E1-715C-3F1F-D2077CF78072}"/>
              </a:ext>
            </a:extLst>
          </p:cNvPr>
          <p:cNvCxnSpPr>
            <a:cxnSpLocks/>
          </p:cNvCxnSpPr>
          <p:nvPr/>
        </p:nvCxnSpPr>
        <p:spPr>
          <a:xfrm>
            <a:off x="9116964" y="559072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10" name="Straight Connector 1309">
            <a:extLst>
              <a:ext uri="{FF2B5EF4-FFF2-40B4-BE49-F238E27FC236}">
                <a16:creationId xmlns:a16="http://schemas.microsoft.com/office/drawing/2014/main" id="{67B36F25-A196-205B-ECA0-AE7D9EE5E179}"/>
              </a:ext>
            </a:extLst>
          </p:cNvPr>
          <p:cNvCxnSpPr>
            <a:cxnSpLocks/>
          </p:cNvCxnSpPr>
          <p:nvPr/>
        </p:nvCxnSpPr>
        <p:spPr>
          <a:xfrm>
            <a:off x="9116964" y="561358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11" name="Straight Connector 1310">
            <a:extLst>
              <a:ext uri="{FF2B5EF4-FFF2-40B4-BE49-F238E27FC236}">
                <a16:creationId xmlns:a16="http://schemas.microsoft.com/office/drawing/2014/main" id="{1C884F3E-C932-78E7-4170-B78BBF39642B}"/>
              </a:ext>
            </a:extLst>
          </p:cNvPr>
          <p:cNvCxnSpPr>
            <a:cxnSpLocks/>
          </p:cNvCxnSpPr>
          <p:nvPr/>
        </p:nvCxnSpPr>
        <p:spPr>
          <a:xfrm>
            <a:off x="9116964" y="563644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12" name="Straight Connector 1311">
            <a:extLst>
              <a:ext uri="{FF2B5EF4-FFF2-40B4-BE49-F238E27FC236}">
                <a16:creationId xmlns:a16="http://schemas.microsoft.com/office/drawing/2014/main" id="{A04BD3D0-6ABB-040F-61A4-C8237C75C730}"/>
              </a:ext>
            </a:extLst>
          </p:cNvPr>
          <p:cNvCxnSpPr>
            <a:cxnSpLocks/>
          </p:cNvCxnSpPr>
          <p:nvPr/>
        </p:nvCxnSpPr>
        <p:spPr>
          <a:xfrm>
            <a:off x="9116964" y="565930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13" name="Straight Connector 1312">
            <a:extLst>
              <a:ext uri="{FF2B5EF4-FFF2-40B4-BE49-F238E27FC236}">
                <a16:creationId xmlns:a16="http://schemas.microsoft.com/office/drawing/2014/main" id="{90F82952-FC21-FDBD-DB99-F520A0BB5CB0}"/>
              </a:ext>
            </a:extLst>
          </p:cNvPr>
          <p:cNvCxnSpPr>
            <a:cxnSpLocks/>
          </p:cNvCxnSpPr>
          <p:nvPr/>
        </p:nvCxnSpPr>
        <p:spPr>
          <a:xfrm>
            <a:off x="9116964" y="568216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14" name="Straight Connector 1313">
            <a:extLst>
              <a:ext uri="{FF2B5EF4-FFF2-40B4-BE49-F238E27FC236}">
                <a16:creationId xmlns:a16="http://schemas.microsoft.com/office/drawing/2014/main" id="{25FDB793-BFE5-24D8-55B4-78171C79F14D}"/>
              </a:ext>
            </a:extLst>
          </p:cNvPr>
          <p:cNvCxnSpPr>
            <a:cxnSpLocks/>
          </p:cNvCxnSpPr>
          <p:nvPr/>
        </p:nvCxnSpPr>
        <p:spPr>
          <a:xfrm>
            <a:off x="9962453" y="4722176"/>
            <a:ext cx="0" cy="1032863"/>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15" name="Straight Connector 1314">
            <a:extLst>
              <a:ext uri="{FF2B5EF4-FFF2-40B4-BE49-F238E27FC236}">
                <a16:creationId xmlns:a16="http://schemas.microsoft.com/office/drawing/2014/main" id="{3DCB515F-25D3-F937-03FD-02797632AC99}"/>
              </a:ext>
            </a:extLst>
          </p:cNvPr>
          <p:cNvCxnSpPr>
            <a:cxnSpLocks/>
          </p:cNvCxnSpPr>
          <p:nvPr/>
        </p:nvCxnSpPr>
        <p:spPr>
          <a:xfrm>
            <a:off x="10773710" y="4959253"/>
            <a:ext cx="0" cy="816106"/>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16" name="Straight Connector 1315">
            <a:extLst>
              <a:ext uri="{FF2B5EF4-FFF2-40B4-BE49-F238E27FC236}">
                <a16:creationId xmlns:a16="http://schemas.microsoft.com/office/drawing/2014/main" id="{F04C06D8-AAC4-6655-FCEB-FDE8162C9DD4}"/>
              </a:ext>
            </a:extLst>
          </p:cNvPr>
          <p:cNvCxnSpPr>
            <a:cxnSpLocks/>
          </p:cNvCxnSpPr>
          <p:nvPr/>
        </p:nvCxnSpPr>
        <p:spPr>
          <a:xfrm>
            <a:off x="10737710" y="48727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17" name="Straight Connector 1316">
            <a:extLst>
              <a:ext uri="{FF2B5EF4-FFF2-40B4-BE49-F238E27FC236}">
                <a16:creationId xmlns:a16="http://schemas.microsoft.com/office/drawing/2014/main" id="{58B71A1A-6D52-34C1-AD5B-87C797063616}"/>
              </a:ext>
            </a:extLst>
          </p:cNvPr>
          <p:cNvCxnSpPr>
            <a:cxnSpLocks/>
          </p:cNvCxnSpPr>
          <p:nvPr/>
        </p:nvCxnSpPr>
        <p:spPr>
          <a:xfrm>
            <a:off x="10737710" y="4896545"/>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18" name="Straight Connector 1317">
            <a:extLst>
              <a:ext uri="{FF2B5EF4-FFF2-40B4-BE49-F238E27FC236}">
                <a16:creationId xmlns:a16="http://schemas.microsoft.com/office/drawing/2014/main" id="{1D670646-523B-F01A-FDAB-7357C415908F}"/>
              </a:ext>
            </a:extLst>
          </p:cNvPr>
          <p:cNvCxnSpPr>
            <a:cxnSpLocks/>
          </p:cNvCxnSpPr>
          <p:nvPr/>
        </p:nvCxnSpPr>
        <p:spPr>
          <a:xfrm>
            <a:off x="10737710" y="521912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19" name="Straight Connector 1318">
            <a:extLst>
              <a:ext uri="{FF2B5EF4-FFF2-40B4-BE49-F238E27FC236}">
                <a16:creationId xmlns:a16="http://schemas.microsoft.com/office/drawing/2014/main" id="{1BD80369-02C0-BDFF-A77D-13DAC34F65A8}"/>
              </a:ext>
            </a:extLst>
          </p:cNvPr>
          <p:cNvCxnSpPr>
            <a:cxnSpLocks/>
          </p:cNvCxnSpPr>
          <p:nvPr/>
        </p:nvCxnSpPr>
        <p:spPr>
          <a:xfrm>
            <a:off x="10737710" y="52537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20" name="Straight Connector 1319">
            <a:extLst>
              <a:ext uri="{FF2B5EF4-FFF2-40B4-BE49-F238E27FC236}">
                <a16:creationId xmlns:a16="http://schemas.microsoft.com/office/drawing/2014/main" id="{C780F803-C8E6-2B89-CD5A-104E1974AA2E}"/>
              </a:ext>
            </a:extLst>
          </p:cNvPr>
          <p:cNvCxnSpPr>
            <a:cxnSpLocks/>
          </p:cNvCxnSpPr>
          <p:nvPr/>
        </p:nvCxnSpPr>
        <p:spPr>
          <a:xfrm>
            <a:off x="10737710" y="531564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21" name="Straight Connector 1320">
            <a:extLst>
              <a:ext uri="{FF2B5EF4-FFF2-40B4-BE49-F238E27FC236}">
                <a16:creationId xmlns:a16="http://schemas.microsoft.com/office/drawing/2014/main" id="{721BDEDB-EF5B-F692-452F-8B5353451B36}"/>
              </a:ext>
            </a:extLst>
          </p:cNvPr>
          <p:cNvCxnSpPr>
            <a:cxnSpLocks/>
          </p:cNvCxnSpPr>
          <p:nvPr/>
        </p:nvCxnSpPr>
        <p:spPr>
          <a:xfrm>
            <a:off x="10737710" y="529532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22" name="Straight Connector 1321">
            <a:extLst>
              <a:ext uri="{FF2B5EF4-FFF2-40B4-BE49-F238E27FC236}">
                <a16:creationId xmlns:a16="http://schemas.microsoft.com/office/drawing/2014/main" id="{996B2F90-AB18-13D9-AEAB-B2742EFF4624}"/>
              </a:ext>
            </a:extLst>
          </p:cNvPr>
          <p:cNvCxnSpPr>
            <a:cxnSpLocks/>
          </p:cNvCxnSpPr>
          <p:nvPr/>
        </p:nvCxnSpPr>
        <p:spPr>
          <a:xfrm>
            <a:off x="10737710" y="53299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23" name="Straight Connector 1322">
            <a:extLst>
              <a:ext uri="{FF2B5EF4-FFF2-40B4-BE49-F238E27FC236}">
                <a16:creationId xmlns:a16="http://schemas.microsoft.com/office/drawing/2014/main" id="{5159C186-0D6E-88DB-3715-3D7101712845}"/>
              </a:ext>
            </a:extLst>
          </p:cNvPr>
          <p:cNvCxnSpPr>
            <a:cxnSpLocks/>
          </p:cNvCxnSpPr>
          <p:nvPr/>
        </p:nvCxnSpPr>
        <p:spPr>
          <a:xfrm>
            <a:off x="10737710" y="539184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24" name="Straight Connector 1323">
            <a:extLst>
              <a:ext uri="{FF2B5EF4-FFF2-40B4-BE49-F238E27FC236}">
                <a16:creationId xmlns:a16="http://schemas.microsoft.com/office/drawing/2014/main" id="{ADD64405-B6EA-E7DA-5BB6-2F8AFF6A1959}"/>
              </a:ext>
            </a:extLst>
          </p:cNvPr>
          <p:cNvCxnSpPr>
            <a:cxnSpLocks/>
          </p:cNvCxnSpPr>
          <p:nvPr/>
        </p:nvCxnSpPr>
        <p:spPr>
          <a:xfrm>
            <a:off x="10737710" y="537152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25" name="Straight Connector 1324">
            <a:extLst>
              <a:ext uri="{FF2B5EF4-FFF2-40B4-BE49-F238E27FC236}">
                <a16:creationId xmlns:a16="http://schemas.microsoft.com/office/drawing/2014/main" id="{A7D95667-2B73-6C87-2825-8FF1CDFFD461}"/>
              </a:ext>
            </a:extLst>
          </p:cNvPr>
          <p:cNvCxnSpPr>
            <a:cxnSpLocks/>
          </p:cNvCxnSpPr>
          <p:nvPr/>
        </p:nvCxnSpPr>
        <p:spPr>
          <a:xfrm>
            <a:off x="10737710" y="54061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26" name="Straight Connector 1325">
            <a:extLst>
              <a:ext uri="{FF2B5EF4-FFF2-40B4-BE49-F238E27FC236}">
                <a16:creationId xmlns:a16="http://schemas.microsoft.com/office/drawing/2014/main" id="{DE6AF24C-C0F7-0AA5-2B38-78567F43EF6E}"/>
              </a:ext>
            </a:extLst>
          </p:cNvPr>
          <p:cNvCxnSpPr>
            <a:cxnSpLocks/>
          </p:cNvCxnSpPr>
          <p:nvPr/>
        </p:nvCxnSpPr>
        <p:spPr>
          <a:xfrm>
            <a:off x="10737710" y="546804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27" name="Straight Connector 1326">
            <a:extLst>
              <a:ext uri="{FF2B5EF4-FFF2-40B4-BE49-F238E27FC236}">
                <a16:creationId xmlns:a16="http://schemas.microsoft.com/office/drawing/2014/main" id="{7B2EC793-5B21-5906-13DC-48944F38A7DD}"/>
              </a:ext>
            </a:extLst>
          </p:cNvPr>
          <p:cNvCxnSpPr>
            <a:cxnSpLocks/>
          </p:cNvCxnSpPr>
          <p:nvPr/>
        </p:nvCxnSpPr>
        <p:spPr>
          <a:xfrm>
            <a:off x="10737710" y="544772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28" name="Straight Connector 1327">
            <a:extLst>
              <a:ext uri="{FF2B5EF4-FFF2-40B4-BE49-F238E27FC236}">
                <a16:creationId xmlns:a16="http://schemas.microsoft.com/office/drawing/2014/main" id="{CDD5DBF9-6AF5-0CAF-5396-4C5580AB7C3E}"/>
              </a:ext>
            </a:extLst>
          </p:cNvPr>
          <p:cNvCxnSpPr>
            <a:cxnSpLocks/>
          </p:cNvCxnSpPr>
          <p:nvPr/>
        </p:nvCxnSpPr>
        <p:spPr>
          <a:xfrm>
            <a:off x="10737710" y="54823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29" name="Straight Connector 1328">
            <a:extLst>
              <a:ext uri="{FF2B5EF4-FFF2-40B4-BE49-F238E27FC236}">
                <a16:creationId xmlns:a16="http://schemas.microsoft.com/office/drawing/2014/main" id="{BC2413FF-FB18-C1AB-181F-31013EF34461}"/>
              </a:ext>
            </a:extLst>
          </p:cNvPr>
          <p:cNvCxnSpPr>
            <a:cxnSpLocks/>
          </p:cNvCxnSpPr>
          <p:nvPr/>
        </p:nvCxnSpPr>
        <p:spPr>
          <a:xfrm>
            <a:off x="10737710" y="554424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30" name="Straight Connector 1329">
            <a:extLst>
              <a:ext uri="{FF2B5EF4-FFF2-40B4-BE49-F238E27FC236}">
                <a16:creationId xmlns:a16="http://schemas.microsoft.com/office/drawing/2014/main" id="{4D4142A2-9896-4857-5CC0-FAACC10E2778}"/>
              </a:ext>
            </a:extLst>
          </p:cNvPr>
          <p:cNvCxnSpPr>
            <a:cxnSpLocks/>
          </p:cNvCxnSpPr>
          <p:nvPr/>
        </p:nvCxnSpPr>
        <p:spPr>
          <a:xfrm>
            <a:off x="10737710" y="552392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31" name="Straight Connector 1330">
            <a:extLst>
              <a:ext uri="{FF2B5EF4-FFF2-40B4-BE49-F238E27FC236}">
                <a16:creationId xmlns:a16="http://schemas.microsoft.com/office/drawing/2014/main" id="{B483AC41-1A02-E30F-83ED-DE906369988A}"/>
              </a:ext>
            </a:extLst>
          </p:cNvPr>
          <p:cNvCxnSpPr>
            <a:cxnSpLocks/>
          </p:cNvCxnSpPr>
          <p:nvPr/>
        </p:nvCxnSpPr>
        <p:spPr>
          <a:xfrm>
            <a:off x="10737710" y="55585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32" name="Straight Connector 1331">
            <a:extLst>
              <a:ext uri="{FF2B5EF4-FFF2-40B4-BE49-F238E27FC236}">
                <a16:creationId xmlns:a16="http://schemas.microsoft.com/office/drawing/2014/main" id="{C853314A-859A-E94A-8364-890B07A8B4DD}"/>
              </a:ext>
            </a:extLst>
          </p:cNvPr>
          <p:cNvCxnSpPr>
            <a:cxnSpLocks/>
          </p:cNvCxnSpPr>
          <p:nvPr/>
        </p:nvCxnSpPr>
        <p:spPr>
          <a:xfrm>
            <a:off x="10737710" y="562044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33" name="Straight Connector 1332">
            <a:extLst>
              <a:ext uri="{FF2B5EF4-FFF2-40B4-BE49-F238E27FC236}">
                <a16:creationId xmlns:a16="http://schemas.microsoft.com/office/drawing/2014/main" id="{5DE52D48-C208-A9DA-DC7B-69DE1011E2DB}"/>
              </a:ext>
            </a:extLst>
          </p:cNvPr>
          <p:cNvCxnSpPr>
            <a:cxnSpLocks/>
          </p:cNvCxnSpPr>
          <p:nvPr/>
        </p:nvCxnSpPr>
        <p:spPr>
          <a:xfrm>
            <a:off x="10737710" y="560012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34" name="Straight Connector 1333">
            <a:extLst>
              <a:ext uri="{FF2B5EF4-FFF2-40B4-BE49-F238E27FC236}">
                <a16:creationId xmlns:a16="http://schemas.microsoft.com/office/drawing/2014/main" id="{0F079BC5-E64E-0C0A-FB05-BA01D2636980}"/>
              </a:ext>
            </a:extLst>
          </p:cNvPr>
          <p:cNvCxnSpPr>
            <a:cxnSpLocks/>
          </p:cNvCxnSpPr>
          <p:nvPr/>
        </p:nvCxnSpPr>
        <p:spPr>
          <a:xfrm>
            <a:off x="10737710" y="56347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35" name="Straight Connector 1334">
            <a:extLst>
              <a:ext uri="{FF2B5EF4-FFF2-40B4-BE49-F238E27FC236}">
                <a16:creationId xmlns:a16="http://schemas.microsoft.com/office/drawing/2014/main" id="{30301532-F4DA-DCC8-2DF7-D2AEDF40388F}"/>
              </a:ext>
            </a:extLst>
          </p:cNvPr>
          <p:cNvCxnSpPr>
            <a:cxnSpLocks/>
          </p:cNvCxnSpPr>
          <p:nvPr/>
        </p:nvCxnSpPr>
        <p:spPr>
          <a:xfrm>
            <a:off x="10737710" y="569664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36" name="Straight Connector 1335">
            <a:extLst>
              <a:ext uri="{FF2B5EF4-FFF2-40B4-BE49-F238E27FC236}">
                <a16:creationId xmlns:a16="http://schemas.microsoft.com/office/drawing/2014/main" id="{C9194EA1-7831-570E-7D92-A41B200519F2}"/>
              </a:ext>
            </a:extLst>
          </p:cNvPr>
          <p:cNvCxnSpPr>
            <a:cxnSpLocks/>
          </p:cNvCxnSpPr>
          <p:nvPr/>
        </p:nvCxnSpPr>
        <p:spPr>
          <a:xfrm>
            <a:off x="10737710" y="567632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37" name="Straight Connector 1336">
            <a:extLst>
              <a:ext uri="{FF2B5EF4-FFF2-40B4-BE49-F238E27FC236}">
                <a16:creationId xmlns:a16="http://schemas.microsoft.com/office/drawing/2014/main" id="{27ACD6C2-1AAF-1829-C4CF-0BCF1D8CB985}"/>
              </a:ext>
            </a:extLst>
          </p:cNvPr>
          <p:cNvCxnSpPr>
            <a:cxnSpLocks/>
          </p:cNvCxnSpPr>
          <p:nvPr/>
        </p:nvCxnSpPr>
        <p:spPr>
          <a:xfrm>
            <a:off x="10737710" y="57109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38" name="Straight Connector 1337">
            <a:extLst>
              <a:ext uri="{FF2B5EF4-FFF2-40B4-BE49-F238E27FC236}">
                <a16:creationId xmlns:a16="http://schemas.microsoft.com/office/drawing/2014/main" id="{9AFA990E-BED8-964E-97BE-80FBAD013F3D}"/>
              </a:ext>
            </a:extLst>
          </p:cNvPr>
          <p:cNvCxnSpPr>
            <a:cxnSpLocks/>
          </p:cNvCxnSpPr>
          <p:nvPr/>
        </p:nvCxnSpPr>
        <p:spPr>
          <a:xfrm>
            <a:off x="10737710" y="577284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39" name="Straight Connector 1338">
            <a:extLst>
              <a:ext uri="{FF2B5EF4-FFF2-40B4-BE49-F238E27FC236}">
                <a16:creationId xmlns:a16="http://schemas.microsoft.com/office/drawing/2014/main" id="{6500F130-A7C4-B521-EC84-73C39E35C0A6}"/>
              </a:ext>
            </a:extLst>
          </p:cNvPr>
          <p:cNvCxnSpPr>
            <a:cxnSpLocks/>
          </p:cNvCxnSpPr>
          <p:nvPr/>
        </p:nvCxnSpPr>
        <p:spPr>
          <a:xfrm>
            <a:off x="10737710" y="575252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40" name="Straight Connector 1339">
            <a:extLst>
              <a:ext uri="{FF2B5EF4-FFF2-40B4-BE49-F238E27FC236}">
                <a16:creationId xmlns:a16="http://schemas.microsoft.com/office/drawing/2014/main" id="{829C6E0E-791C-F7AF-19B6-80FB25577E9D}"/>
              </a:ext>
            </a:extLst>
          </p:cNvPr>
          <p:cNvCxnSpPr>
            <a:cxnSpLocks/>
          </p:cNvCxnSpPr>
          <p:nvPr/>
        </p:nvCxnSpPr>
        <p:spPr>
          <a:xfrm>
            <a:off x="10737710" y="57871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41" name="Straight Connector 1340">
            <a:extLst>
              <a:ext uri="{FF2B5EF4-FFF2-40B4-BE49-F238E27FC236}">
                <a16:creationId xmlns:a16="http://schemas.microsoft.com/office/drawing/2014/main" id="{9FC50D48-C148-8BF2-EEC5-3C2AFF3E689A}"/>
              </a:ext>
            </a:extLst>
          </p:cNvPr>
          <p:cNvCxnSpPr>
            <a:cxnSpLocks/>
          </p:cNvCxnSpPr>
          <p:nvPr/>
        </p:nvCxnSpPr>
        <p:spPr>
          <a:xfrm>
            <a:off x="11593935" y="4711491"/>
            <a:ext cx="0" cy="100800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42" name="Straight Connector 1341">
            <a:extLst>
              <a:ext uri="{FF2B5EF4-FFF2-40B4-BE49-F238E27FC236}">
                <a16:creationId xmlns:a16="http://schemas.microsoft.com/office/drawing/2014/main" id="{7C8A0868-77CF-06A3-99F9-CDFEB330582A}"/>
              </a:ext>
            </a:extLst>
          </p:cNvPr>
          <p:cNvCxnSpPr>
            <a:cxnSpLocks/>
          </p:cNvCxnSpPr>
          <p:nvPr/>
        </p:nvCxnSpPr>
        <p:spPr>
          <a:xfrm>
            <a:off x="11557935" y="47000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43" name="Straight Connector 1342">
            <a:extLst>
              <a:ext uri="{FF2B5EF4-FFF2-40B4-BE49-F238E27FC236}">
                <a16:creationId xmlns:a16="http://schemas.microsoft.com/office/drawing/2014/main" id="{9C506F76-63D4-9DBD-FE4D-AD2EBCE9E355}"/>
              </a:ext>
            </a:extLst>
          </p:cNvPr>
          <p:cNvCxnSpPr>
            <a:cxnSpLocks/>
          </p:cNvCxnSpPr>
          <p:nvPr/>
        </p:nvCxnSpPr>
        <p:spPr>
          <a:xfrm>
            <a:off x="11557935" y="480955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44" name="Straight Connector 1343">
            <a:extLst>
              <a:ext uri="{FF2B5EF4-FFF2-40B4-BE49-F238E27FC236}">
                <a16:creationId xmlns:a16="http://schemas.microsoft.com/office/drawing/2014/main" id="{62BBC783-C964-F483-1572-17C85F3983ED}"/>
              </a:ext>
            </a:extLst>
          </p:cNvPr>
          <p:cNvCxnSpPr>
            <a:cxnSpLocks/>
          </p:cNvCxnSpPr>
          <p:nvPr/>
        </p:nvCxnSpPr>
        <p:spPr>
          <a:xfrm>
            <a:off x="11557935" y="48524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45" name="Straight Connector 1344">
            <a:extLst>
              <a:ext uri="{FF2B5EF4-FFF2-40B4-BE49-F238E27FC236}">
                <a16:creationId xmlns:a16="http://schemas.microsoft.com/office/drawing/2014/main" id="{F1A03554-9E12-C480-274B-3467C50675A8}"/>
              </a:ext>
            </a:extLst>
          </p:cNvPr>
          <p:cNvCxnSpPr>
            <a:cxnSpLocks/>
          </p:cNvCxnSpPr>
          <p:nvPr/>
        </p:nvCxnSpPr>
        <p:spPr>
          <a:xfrm>
            <a:off x="11557935" y="491433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46" name="Straight Connector 1345">
            <a:extLst>
              <a:ext uri="{FF2B5EF4-FFF2-40B4-BE49-F238E27FC236}">
                <a16:creationId xmlns:a16="http://schemas.microsoft.com/office/drawing/2014/main" id="{4BB6F0C8-C015-4BDE-F4BF-00C46E6BA0B4}"/>
              </a:ext>
            </a:extLst>
          </p:cNvPr>
          <p:cNvCxnSpPr>
            <a:cxnSpLocks/>
          </p:cNvCxnSpPr>
          <p:nvPr/>
        </p:nvCxnSpPr>
        <p:spPr>
          <a:xfrm>
            <a:off x="11557935" y="497624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47" name="Straight Connector 1346">
            <a:extLst>
              <a:ext uri="{FF2B5EF4-FFF2-40B4-BE49-F238E27FC236}">
                <a16:creationId xmlns:a16="http://schemas.microsoft.com/office/drawing/2014/main" id="{96776E6E-F441-FDE7-974D-A14380752130}"/>
              </a:ext>
            </a:extLst>
          </p:cNvPr>
          <p:cNvCxnSpPr>
            <a:cxnSpLocks/>
          </p:cNvCxnSpPr>
          <p:nvPr/>
        </p:nvCxnSpPr>
        <p:spPr>
          <a:xfrm>
            <a:off x="11557935" y="473050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48" name="Straight Connector 1347">
            <a:extLst>
              <a:ext uri="{FF2B5EF4-FFF2-40B4-BE49-F238E27FC236}">
                <a16:creationId xmlns:a16="http://schemas.microsoft.com/office/drawing/2014/main" id="{1B8C437E-2802-3634-CD4F-859552859066}"/>
              </a:ext>
            </a:extLst>
          </p:cNvPr>
          <p:cNvCxnSpPr>
            <a:cxnSpLocks/>
          </p:cNvCxnSpPr>
          <p:nvPr/>
        </p:nvCxnSpPr>
        <p:spPr>
          <a:xfrm>
            <a:off x="11557935" y="476098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49" name="Straight Connector 1348">
            <a:extLst>
              <a:ext uri="{FF2B5EF4-FFF2-40B4-BE49-F238E27FC236}">
                <a16:creationId xmlns:a16="http://schemas.microsoft.com/office/drawing/2014/main" id="{74E93EAD-E093-B669-9B64-E4CCD4F5E300}"/>
              </a:ext>
            </a:extLst>
          </p:cNvPr>
          <p:cNvCxnSpPr>
            <a:cxnSpLocks/>
          </p:cNvCxnSpPr>
          <p:nvPr/>
        </p:nvCxnSpPr>
        <p:spPr>
          <a:xfrm>
            <a:off x="11557935" y="499974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50" name="Straight Connector 1349">
            <a:extLst>
              <a:ext uri="{FF2B5EF4-FFF2-40B4-BE49-F238E27FC236}">
                <a16:creationId xmlns:a16="http://schemas.microsoft.com/office/drawing/2014/main" id="{0857C562-C064-7888-D822-1642C9B07459}"/>
              </a:ext>
            </a:extLst>
          </p:cNvPr>
          <p:cNvCxnSpPr>
            <a:cxnSpLocks/>
          </p:cNvCxnSpPr>
          <p:nvPr/>
        </p:nvCxnSpPr>
        <p:spPr>
          <a:xfrm>
            <a:off x="11557935" y="503530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51" name="Straight Connector 1350">
            <a:extLst>
              <a:ext uri="{FF2B5EF4-FFF2-40B4-BE49-F238E27FC236}">
                <a16:creationId xmlns:a16="http://schemas.microsoft.com/office/drawing/2014/main" id="{4C4EF965-8064-6B50-3D50-7C9E5EEE5AF9}"/>
              </a:ext>
            </a:extLst>
          </p:cNvPr>
          <p:cNvCxnSpPr>
            <a:cxnSpLocks/>
          </p:cNvCxnSpPr>
          <p:nvPr/>
        </p:nvCxnSpPr>
        <p:spPr>
          <a:xfrm>
            <a:off x="11557935" y="507086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52" name="Straight Connector 1351">
            <a:extLst>
              <a:ext uri="{FF2B5EF4-FFF2-40B4-BE49-F238E27FC236}">
                <a16:creationId xmlns:a16="http://schemas.microsoft.com/office/drawing/2014/main" id="{3CF1D484-598E-B2A0-F6FE-1DD5E990AFD7}"/>
              </a:ext>
            </a:extLst>
          </p:cNvPr>
          <p:cNvCxnSpPr>
            <a:cxnSpLocks/>
          </p:cNvCxnSpPr>
          <p:nvPr/>
        </p:nvCxnSpPr>
        <p:spPr>
          <a:xfrm>
            <a:off x="11557935" y="51064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53" name="Straight Connector 1352">
            <a:extLst>
              <a:ext uri="{FF2B5EF4-FFF2-40B4-BE49-F238E27FC236}">
                <a16:creationId xmlns:a16="http://schemas.microsoft.com/office/drawing/2014/main" id="{207CA702-D413-D3EE-7B1A-1FEDA9D4CCE3}"/>
              </a:ext>
            </a:extLst>
          </p:cNvPr>
          <p:cNvCxnSpPr>
            <a:cxnSpLocks/>
          </p:cNvCxnSpPr>
          <p:nvPr/>
        </p:nvCxnSpPr>
        <p:spPr>
          <a:xfrm>
            <a:off x="11557935" y="514198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54" name="Straight Connector 1353">
            <a:extLst>
              <a:ext uri="{FF2B5EF4-FFF2-40B4-BE49-F238E27FC236}">
                <a16:creationId xmlns:a16="http://schemas.microsoft.com/office/drawing/2014/main" id="{C500CD30-80F9-2DB3-76BD-CF141BD9289B}"/>
              </a:ext>
            </a:extLst>
          </p:cNvPr>
          <p:cNvCxnSpPr>
            <a:cxnSpLocks/>
          </p:cNvCxnSpPr>
          <p:nvPr/>
        </p:nvCxnSpPr>
        <p:spPr>
          <a:xfrm>
            <a:off x="11557935" y="517754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55" name="Straight Connector 1354">
            <a:extLst>
              <a:ext uri="{FF2B5EF4-FFF2-40B4-BE49-F238E27FC236}">
                <a16:creationId xmlns:a16="http://schemas.microsoft.com/office/drawing/2014/main" id="{09C4F711-4A3A-3E0D-05DF-7D008B924672}"/>
              </a:ext>
            </a:extLst>
          </p:cNvPr>
          <p:cNvCxnSpPr>
            <a:cxnSpLocks/>
          </p:cNvCxnSpPr>
          <p:nvPr/>
        </p:nvCxnSpPr>
        <p:spPr>
          <a:xfrm>
            <a:off x="11557935" y="521310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56" name="Straight Connector 1355">
            <a:extLst>
              <a:ext uri="{FF2B5EF4-FFF2-40B4-BE49-F238E27FC236}">
                <a16:creationId xmlns:a16="http://schemas.microsoft.com/office/drawing/2014/main" id="{5A51AAD7-AFF6-8FA7-3222-E2C5535DE888}"/>
              </a:ext>
            </a:extLst>
          </p:cNvPr>
          <p:cNvCxnSpPr>
            <a:cxnSpLocks/>
          </p:cNvCxnSpPr>
          <p:nvPr/>
        </p:nvCxnSpPr>
        <p:spPr>
          <a:xfrm>
            <a:off x="11557935" y="524866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57" name="Straight Connector 1356">
            <a:extLst>
              <a:ext uri="{FF2B5EF4-FFF2-40B4-BE49-F238E27FC236}">
                <a16:creationId xmlns:a16="http://schemas.microsoft.com/office/drawing/2014/main" id="{8B73DCF6-EDBA-D9BF-D878-7DB1B7A7685F}"/>
              </a:ext>
            </a:extLst>
          </p:cNvPr>
          <p:cNvCxnSpPr>
            <a:cxnSpLocks/>
          </p:cNvCxnSpPr>
          <p:nvPr/>
        </p:nvCxnSpPr>
        <p:spPr>
          <a:xfrm>
            <a:off x="11557935" y="52842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58" name="Straight Connector 1357">
            <a:extLst>
              <a:ext uri="{FF2B5EF4-FFF2-40B4-BE49-F238E27FC236}">
                <a16:creationId xmlns:a16="http://schemas.microsoft.com/office/drawing/2014/main" id="{B1259A0A-AC14-DC36-0D61-8280E6475F5B}"/>
              </a:ext>
            </a:extLst>
          </p:cNvPr>
          <p:cNvCxnSpPr>
            <a:cxnSpLocks/>
          </p:cNvCxnSpPr>
          <p:nvPr/>
        </p:nvCxnSpPr>
        <p:spPr>
          <a:xfrm>
            <a:off x="11557935" y="531978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59" name="Straight Connector 1358">
            <a:extLst>
              <a:ext uri="{FF2B5EF4-FFF2-40B4-BE49-F238E27FC236}">
                <a16:creationId xmlns:a16="http://schemas.microsoft.com/office/drawing/2014/main" id="{F4265C1F-3FDD-1931-2FEF-17C8007AB748}"/>
              </a:ext>
            </a:extLst>
          </p:cNvPr>
          <p:cNvCxnSpPr>
            <a:cxnSpLocks/>
          </p:cNvCxnSpPr>
          <p:nvPr/>
        </p:nvCxnSpPr>
        <p:spPr>
          <a:xfrm>
            <a:off x="11557935" y="535534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60" name="Straight Connector 1359">
            <a:extLst>
              <a:ext uri="{FF2B5EF4-FFF2-40B4-BE49-F238E27FC236}">
                <a16:creationId xmlns:a16="http://schemas.microsoft.com/office/drawing/2014/main" id="{96766CEC-E564-D776-1F73-92B820D9DAC2}"/>
              </a:ext>
            </a:extLst>
          </p:cNvPr>
          <p:cNvCxnSpPr>
            <a:cxnSpLocks/>
          </p:cNvCxnSpPr>
          <p:nvPr/>
        </p:nvCxnSpPr>
        <p:spPr>
          <a:xfrm>
            <a:off x="11557935" y="539090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61" name="Straight Connector 1360">
            <a:extLst>
              <a:ext uri="{FF2B5EF4-FFF2-40B4-BE49-F238E27FC236}">
                <a16:creationId xmlns:a16="http://schemas.microsoft.com/office/drawing/2014/main" id="{445F9D01-F5A7-E93C-97FC-04DE76118585}"/>
              </a:ext>
            </a:extLst>
          </p:cNvPr>
          <p:cNvCxnSpPr>
            <a:cxnSpLocks/>
          </p:cNvCxnSpPr>
          <p:nvPr/>
        </p:nvCxnSpPr>
        <p:spPr>
          <a:xfrm>
            <a:off x="11557935" y="542646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62" name="Straight Connector 1361">
            <a:extLst>
              <a:ext uri="{FF2B5EF4-FFF2-40B4-BE49-F238E27FC236}">
                <a16:creationId xmlns:a16="http://schemas.microsoft.com/office/drawing/2014/main" id="{DB942A3C-6728-1D27-CFA0-B8D19603CFF6}"/>
              </a:ext>
            </a:extLst>
          </p:cNvPr>
          <p:cNvCxnSpPr>
            <a:cxnSpLocks/>
          </p:cNvCxnSpPr>
          <p:nvPr/>
        </p:nvCxnSpPr>
        <p:spPr>
          <a:xfrm>
            <a:off x="11557935" y="54620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63" name="Straight Connector 1362">
            <a:extLst>
              <a:ext uri="{FF2B5EF4-FFF2-40B4-BE49-F238E27FC236}">
                <a16:creationId xmlns:a16="http://schemas.microsoft.com/office/drawing/2014/main" id="{36D9F749-698B-3344-E550-7605D4B33C4C}"/>
              </a:ext>
            </a:extLst>
          </p:cNvPr>
          <p:cNvCxnSpPr>
            <a:cxnSpLocks/>
          </p:cNvCxnSpPr>
          <p:nvPr/>
        </p:nvCxnSpPr>
        <p:spPr>
          <a:xfrm>
            <a:off x="11557935" y="549758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64" name="Straight Connector 1363">
            <a:extLst>
              <a:ext uri="{FF2B5EF4-FFF2-40B4-BE49-F238E27FC236}">
                <a16:creationId xmlns:a16="http://schemas.microsoft.com/office/drawing/2014/main" id="{A4C2627B-5A28-A1AD-71D9-904A8B016441}"/>
              </a:ext>
            </a:extLst>
          </p:cNvPr>
          <p:cNvCxnSpPr>
            <a:cxnSpLocks/>
          </p:cNvCxnSpPr>
          <p:nvPr/>
        </p:nvCxnSpPr>
        <p:spPr>
          <a:xfrm>
            <a:off x="11557935" y="553314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65" name="Straight Connector 1364">
            <a:extLst>
              <a:ext uri="{FF2B5EF4-FFF2-40B4-BE49-F238E27FC236}">
                <a16:creationId xmlns:a16="http://schemas.microsoft.com/office/drawing/2014/main" id="{C0EE8CED-23A2-FAE7-D57F-C8A704B62BC1}"/>
              </a:ext>
            </a:extLst>
          </p:cNvPr>
          <p:cNvCxnSpPr>
            <a:cxnSpLocks/>
          </p:cNvCxnSpPr>
          <p:nvPr/>
        </p:nvCxnSpPr>
        <p:spPr>
          <a:xfrm>
            <a:off x="11557935" y="556870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66" name="Straight Connector 1365">
            <a:extLst>
              <a:ext uri="{FF2B5EF4-FFF2-40B4-BE49-F238E27FC236}">
                <a16:creationId xmlns:a16="http://schemas.microsoft.com/office/drawing/2014/main" id="{0D971002-FA3A-715B-1700-53B8139BC9B3}"/>
              </a:ext>
            </a:extLst>
          </p:cNvPr>
          <p:cNvCxnSpPr>
            <a:cxnSpLocks/>
          </p:cNvCxnSpPr>
          <p:nvPr/>
        </p:nvCxnSpPr>
        <p:spPr>
          <a:xfrm>
            <a:off x="11557935" y="560426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67" name="Straight Connector 1366">
            <a:extLst>
              <a:ext uri="{FF2B5EF4-FFF2-40B4-BE49-F238E27FC236}">
                <a16:creationId xmlns:a16="http://schemas.microsoft.com/office/drawing/2014/main" id="{1A6BA53B-A289-778B-A861-F2423F6C27B8}"/>
              </a:ext>
            </a:extLst>
          </p:cNvPr>
          <p:cNvCxnSpPr>
            <a:cxnSpLocks/>
          </p:cNvCxnSpPr>
          <p:nvPr/>
        </p:nvCxnSpPr>
        <p:spPr>
          <a:xfrm>
            <a:off x="11557935" y="56398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68" name="Straight Connector 1367">
            <a:extLst>
              <a:ext uri="{FF2B5EF4-FFF2-40B4-BE49-F238E27FC236}">
                <a16:creationId xmlns:a16="http://schemas.microsoft.com/office/drawing/2014/main" id="{0BC7FA0B-AD54-B2BF-9996-6EE5BCCF3772}"/>
              </a:ext>
            </a:extLst>
          </p:cNvPr>
          <p:cNvCxnSpPr>
            <a:cxnSpLocks/>
          </p:cNvCxnSpPr>
          <p:nvPr/>
        </p:nvCxnSpPr>
        <p:spPr>
          <a:xfrm>
            <a:off x="11557935" y="567538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69" name="Straight Connector 1368">
            <a:extLst>
              <a:ext uri="{FF2B5EF4-FFF2-40B4-BE49-F238E27FC236}">
                <a16:creationId xmlns:a16="http://schemas.microsoft.com/office/drawing/2014/main" id="{0BF8CBBD-5820-E828-94F1-1A782201C87A}"/>
              </a:ext>
            </a:extLst>
          </p:cNvPr>
          <p:cNvCxnSpPr>
            <a:cxnSpLocks/>
          </p:cNvCxnSpPr>
          <p:nvPr/>
        </p:nvCxnSpPr>
        <p:spPr>
          <a:xfrm>
            <a:off x="11557935" y="571094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70" name="Straight Connector 1369">
            <a:extLst>
              <a:ext uri="{FF2B5EF4-FFF2-40B4-BE49-F238E27FC236}">
                <a16:creationId xmlns:a16="http://schemas.microsoft.com/office/drawing/2014/main" id="{2981E50B-CD8E-7355-F1A3-065032CF0E2F}"/>
              </a:ext>
            </a:extLst>
          </p:cNvPr>
          <p:cNvCxnSpPr>
            <a:cxnSpLocks/>
          </p:cNvCxnSpPr>
          <p:nvPr/>
        </p:nvCxnSpPr>
        <p:spPr>
          <a:xfrm>
            <a:off x="11557935" y="574650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71" name="Straight Connector 1370">
            <a:extLst>
              <a:ext uri="{FF2B5EF4-FFF2-40B4-BE49-F238E27FC236}">
                <a16:creationId xmlns:a16="http://schemas.microsoft.com/office/drawing/2014/main" id="{B1FA4359-9191-B2CB-0703-E447C0DB884A}"/>
              </a:ext>
            </a:extLst>
          </p:cNvPr>
          <p:cNvCxnSpPr>
            <a:cxnSpLocks/>
            <a:stCxn id="35" idx="2"/>
          </p:cNvCxnSpPr>
          <p:nvPr/>
        </p:nvCxnSpPr>
        <p:spPr>
          <a:xfrm>
            <a:off x="1165241" y="5613620"/>
            <a:ext cx="0" cy="70202"/>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72" name="Straight Connector 1371">
            <a:extLst>
              <a:ext uri="{FF2B5EF4-FFF2-40B4-BE49-F238E27FC236}">
                <a16:creationId xmlns:a16="http://schemas.microsoft.com/office/drawing/2014/main" id="{C8B3B45C-E9D5-AB76-477F-78F4EBFB3133}"/>
              </a:ext>
            </a:extLst>
          </p:cNvPr>
          <p:cNvCxnSpPr>
            <a:cxnSpLocks/>
          </p:cNvCxnSpPr>
          <p:nvPr/>
        </p:nvCxnSpPr>
        <p:spPr>
          <a:xfrm>
            <a:off x="1129241" y="569034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73" name="Straight Connector 1372">
            <a:extLst>
              <a:ext uri="{FF2B5EF4-FFF2-40B4-BE49-F238E27FC236}">
                <a16:creationId xmlns:a16="http://schemas.microsoft.com/office/drawing/2014/main" id="{560E5523-BFC7-1932-3491-E7511FAA2C5A}"/>
              </a:ext>
            </a:extLst>
          </p:cNvPr>
          <p:cNvCxnSpPr>
            <a:cxnSpLocks/>
          </p:cNvCxnSpPr>
          <p:nvPr/>
        </p:nvCxnSpPr>
        <p:spPr>
          <a:xfrm>
            <a:off x="1129241" y="540126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74" name="Straight Connector 1373">
            <a:extLst>
              <a:ext uri="{FF2B5EF4-FFF2-40B4-BE49-F238E27FC236}">
                <a16:creationId xmlns:a16="http://schemas.microsoft.com/office/drawing/2014/main" id="{51E07C9C-765C-F3AD-5430-9862D57A9A08}"/>
              </a:ext>
            </a:extLst>
          </p:cNvPr>
          <p:cNvCxnSpPr>
            <a:cxnSpLocks/>
          </p:cNvCxnSpPr>
          <p:nvPr/>
        </p:nvCxnSpPr>
        <p:spPr>
          <a:xfrm>
            <a:off x="1931329" y="467667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75" name="Straight Connector 1374">
            <a:extLst>
              <a:ext uri="{FF2B5EF4-FFF2-40B4-BE49-F238E27FC236}">
                <a16:creationId xmlns:a16="http://schemas.microsoft.com/office/drawing/2014/main" id="{1AC2E317-A425-2AD6-E114-1F27DA72A1BF}"/>
              </a:ext>
            </a:extLst>
          </p:cNvPr>
          <p:cNvCxnSpPr>
            <a:cxnSpLocks/>
          </p:cNvCxnSpPr>
          <p:nvPr/>
        </p:nvCxnSpPr>
        <p:spPr>
          <a:xfrm>
            <a:off x="1931329" y="509010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76" name="Straight Connector 1375">
            <a:extLst>
              <a:ext uri="{FF2B5EF4-FFF2-40B4-BE49-F238E27FC236}">
                <a16:creationId xmlns:a16="http://schemas.microsoft.com/office/drawing/2014/main" id="{B446216D-E497-0A75-D47C-C4DEE39CFB50}"/>
              </a:ext>
            </a:extLst>
          </p:cNvPr>
          <p:cNvCxnSpPr>
            <a:cxnSpLocks/>
          </p:cNvCxnSpPr>
          <p:nvPr/>
        </p:nvCxnSpPr>
        <p:spPr>
          <a:xfrm>
            <a:off x="1931329" y="512966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77" name="Straight Connector 1376">
            <a:extLst>
              <a:ext uri="{FF2B5EF4-FFF2-40B4-BE49-F238E27FC236}">
                <a16:creationId xmlns:a16="http://schemas.microsoft.com/office/drawing/2014/main" id="{6E72436D-22DE-D5BA-D609-6ABE1BE3E7C7}"/>
              </a:ext>
            </a:extLst>
          </p:cNvPr>
          <p:cNvCxnSpPr>
            <a:cxnSpLocks/>
          </p:cNvCxnSpPr>
          <p:nvPr/>
        </p:nvCxnSpPr>
        <p:spPr>
          <a:xfrm>
            <a:off x="1931329" y="5169217"/>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78" name="Straight Connector 1377">
            <a:extLst>
              <a:ext uri="{FF2B5EF4-FFF2-40B4-BE49-F238E27FC236}">
                <a16:creationId xmlns:a16="http://schemas.microsoft.com/office/drawing/2014/main" id="{2BEBBB42-D70B-6863-A0EA-8D4C2F1BDF20}"/>
              </a:ext>
            </a:extLst>
          </p:cNvPr>
          <p:cNvCxnSpPr>
            <a:cxnSpLocks/>
          </p:cNvCxnSpPr>
          <p:nvPr/>
        </p:nvCxnSpPr>
        <p:spPr>
          <a:xfrm>
            <a:off x="1931329" y="481321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79" name="Straight Connector 1378">
            <a:extLst>
              <a:ext uri="{FF2B5EF4-FFF2-40B4-BE49-F238E27FC236}">
                <a16:creationId xmlns:a16="http://schemas.microsoft.com/office/drawing/2014/main" id="{78CB7D1A-9AB4-1C53-E97D-A8B0BBC34428}"/>
              </a:ext>
            </a:extLst>
          </p:cNvPr>
          <p:cNvCxnSpPr>
            <a:cxnSpLocks/>
          </p:cNvCxnSpPr>
          <p:nvPr/>
        </p:nvCxnSpPr>
        <p:spPr>
          <a:xfrm>
            <a:off x="1931329" y="489232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80" name="Straight Connector 1379">
            <a:extLst>
              <a:ext uri="{FF2B5EF4-FFF2-40B4-BE49-F238E27FC236}">
                <a16:creationId xmlns:a16="http://schemas.microsoft.com/office/drawing/2014/main" id="{E10DDAC7-96FC-D3BE-D982-02DA9820927F}"/>
              </a:ext>
            </a:extLst>
          </p:cNvPr>
          <p:cNvCxnSpPr>
            <a:cxnSpLocks/>
          </p:cNvCxnSpPr>
          <p:nvPr/>
        </p:nvCxnSpPr>
        <p:spPr>
          <a:xfrm>
            <a:off x="2697706" y="554376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81" name="Straight Connector 1380">
            <a:extLst>
              <a:ext uri="{FF2B5EF4-FFF2-40B4-BE49-F238E27FC236}">
                <a16:creationId xmlns:a16="http://schemas.microsoft.com/office/drawing/2014/main" id="{D8A48589-79D4-8CFB-099F-CDD76601DC99}"/>
              </a:ext>
            </a:extLst>
          </p:cNvPr>
          <p:cNvCxnSpPr>
            <a:cxnSpLocks/>
          </p:cNvCxnSpPr>
          <p:nvPr/>
        </p:nvCxnSpPr>
        <p:spPr>
          <a:xfrm>
            <a:off x="2697706" y="542136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82" name="Straight Connector 1381">
            <a:extLst>
              <a:ext uri="{FF2B5EF4-FFF2-40B4-BE49-F238E27FC236}">
                <a16:creationId xmlns:a16="http://schemas.microsoft.com/office/drawing/2014/main" id="{39C9752D-F06B-36F9-790D-F6F2E926DCBD}"/>
              </a:ext>
            </a:extLst>
          </p:cNvPr>
          <p:cNvCxnSpPr>
            <a:cxnSpLocks/>
          </p:cNvCxnSpPr>
          <p:nvPr/>
        </p:nvCxnSpPr>
        <p:spPr>
          <a:xfrm>
            <a:off x="5131316" y="561371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83" name="Straight Connector 1382">
            <a:extLst>
              <a:ext uri="{FF2B5EF4-FFF2-40B4-BE49-F238E27FC236}">
                <a16:creationId xmlns:a16="http://schemas.microsoft.com/office/drawing/2014/main" id="{9339AE79-A559-3C5C-EDB5-66F7CF236B6B}"/>
              </a:ext>
            </a:extLst>
          </p:cNvPr>
          <p:cNvCxnSpPr>
            <a:cxnSpLocks/>
          </p:cNvCxnSpPr>
          <p:nvPr/>
        </p:nvCxnSpPr>
        <p:spPr>
          <a:xfrm>
            <a:off x="5131316" y="532289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84" name="Straight Connector 1383">
            <a:extLst>
              <a:ext uri="{FF2B5EF4-FFF2-40B4-BE49-F238E27FC236}">
                <a16:creationId xmlns:a16="http://schemas.microsoft.com/office/drawing/2014/main" id="{A574008E-7A69-B4A3-8F7C-42FB9FA8D7C0}"/>
              </a:ext>
            </a:extLst>
          </p:cNvPr>
          <p:cNvCxnSpPr>
            <a:cxnSpLocks/>
          </p:cNvCxnSpPr>
          <p:nvPr/>
        </p:nvCxnSpPr>
        <p:spPr>
          <a:xfrm>
            <a:off x="5131316" y="538894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85" name="Straight Connector 1384">
            <a:extLst>
              <a:ext uri="{FF2B5EF4-FFF2-40B4-BE49-F238E27FC236}">
                <a16:creationId xmlns:a16="http://schemas.microsoft.com/office/drawing/2014/main" id="{F8D3117C-8F90-85B1-4625-9BD3039536E4}"/>
              </a:ext>
            </a:extLst>
          </p:cNvPr>
          <p:cNvCxnSpPr>
            <a:cxnSpLocks/>
          </p:cNvCxnSpPr>
          <p:nvPr/>
        </p:nvCxnSpPr>
        <p:spPr>
          <a:xfrm>
            <a:off x="5131316" y="535515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86" name="Straight Connector 1385">
            <a:extLst>
              <a:ext uri="{FF2B5EF4-FFF2-40B4-BE49-F238E27FC236}">
                <a16:creationId xmlns:a16="http://schemas.microsoft.com/office/drawing/2014/main" id="{C947BF75-5F93-D3E6-1679-E71780D05E15}"/>
              </a:ext>
            </a:extLst>
          </p:cNvPr>
          <p:cNvCxnSpPr>
            <a:cxnSpLocks/>
          </p:cNvCxnSpPr>
          <p:nvPr/>
        </p:nvCxnSpPr>
        <p:spPr>
          <a:xfrm>
            <a:off x="5131316" y="504963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87" name="Straight Connector 1386">
            <a:extLst>
              <a:ext uri="{FF2B5EF4-FFF2-40B4-BE49-F238E27FC236}">
                <a16:creationId xmlns:a16="http://schemas.microsoft.com/office/drawing/2014/main" id="{4E749071-29AF-1706-335C-402D5E6F6438}"/>
              </a:ext>
            </a:extLst>
          </p:cNvPr>
          <p:cNvCxnSpPr>
            <a:cxnSpLocks/>
          </p:cNvCxnSpPr>
          <p:nvPr/>
        </p:nvCxnSpPr>
        <p:spPr>
          <a:xfrm>
            <a:off x="5131316" y="491824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88" name="Straight Connector 1387">
            <a:extLst>
              <a:ext uri="{FF2B5EF4-FFF2-40B4-BE49-F238E27FC236}">
                <a16:creationId xmlns:a16="http://schemas.microsoft.com/office/drawing/2014/main" id="{63316850-B411-7BAF-52B4-B50E2E0CE0A1}"/>
              </a:ext>
            </a:extLst>
          </p:cNvPr>
          <p:cNvCxnSpPr>
            <a:cxnSpLocks/>
          </p:cNvCxnSpPr>
          <p:nvPr/>
        </p:nvCxnSpPr>
        <p:spPr>
          <a:xfrm>
            <a:off x="5131316" y="517722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89" name="Straight Connector 1388">
            <a:extLst>
              <a:ext uri="{FF2B5EF4-FFF2-40B4-BE49-F238E27FC236}">
                <a16:creationId xmlns:a16="http://schemas.microsoft.com/office/drawing/2014/main" id="{78D3E85A-4A0A-381D-695B-B095719746F5}"/>
              </a:ext>
            </a:extLst>
          </p:cNvPr>
          <p:cNvCxnSpPr>
            <a:cxnSpLocks/>
          </p:cNvCxnSpPr>
          <p:nvPr/>
        </p:nvCxnSpPr>
        <p:spPr>
          <a:xfrm>
            <a:off x="5131316" y="513469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90" name="Straight Connector 1389">
            <a:extLst>
              <a:ext uri="{FF2B5EF4-FFF2-40B4-BE49-F238E27FC236}">
                <a16:creationId xmlns:a16="http://schemas.microsoft.com/office/drawing/2014/main" id="{D952E6FB-ACA8-E144-A2C0-BD38D379FE57}"/>
              </a:ext>
            </a:extLst>
          </p:cNvPr>
          <p:cNvCxnSpPr>
            <a:cxnSpLocks/>
          </p:cNvCxnSpPr>
          <p:nvPr/>
        </p:nvCxnSpPr>
        <p:spPr>
          <a:xfrm>
            <a:off x="5131316" y="528393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91" name="Straight Connector 1390">
            <a:extLst>
              <a:ext uri="{FF2B5EF4-FFF2-40B4-BE49-F238E27FC236}">
                <a16:creationId xmlns:a16="http://schemas.microsoft.com/office/drawing/2014/main" id="{9C201AB8-570A-FB1F-5BF8-25855DD17310}"/>
              </a:ext>
            </a:extLst>
          </p:cNvPr>
          <p:cNvCxnSpPr>
            <a:cxnSpLocks/>
          </p:cNvCxnSpPr>
          <p:nvPr/>
        </p:nvCxnSpPr>
        <p:spPr>
          <a:xfrm>
            <a:off x="5932181" y="562723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92" name="Straight Connector 1391">
            <a:extLst>
              <a:ext uri="{FF2B5EF4-FFF2-40B4-BE49-F238E27FC236}">
                <a16:creationId xmlns:a16="http://schemas.microsoft.com/office/drawing/2014/main" id="{954914EB-E332-BEE8-13CF-E8B61B419660}"/>
              </a:ext>
            </a:extLst>
          </p:cNvPr>
          <p:cNvCxnSpPr>
            <a:cxnSpLocks/>
          </p:cNvCxnSpPr>
          <p:nvPr/>
        </p:nvCxnSpPr>
        <p:spPr>
          <a:xfrm>
            <a:off x="5932181" y="488924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93" name="Straight Connector 1392">
            <a:extLst>
              <a:ext uri="{FF2B5EF4-FFF2-40B4-BE49-F238E27FC236}">
                <a16:creationId xmlns:a16="http://schemas.microsoft.com/office/drawing/2014/main" id="{2517BEB5-FA88-E86F-1D92-166DB19E4456}"/>
              </a:ext>
            </a:extLst>
          </p:cNvPr>
          <p:cNvCxnSpPr>
            <a:cxnSpLocks/>
          </p:cNvCxnSpPr>
          <p:nvPr/>
        </p:nvCxnSpPr>
        <p:spPr>
          <a:xfrm>
            <a:off x="5932181" y="498243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94" name="Straight Connector 1393">
            <a:extLst>
              <a:ext uri="{FF2B5EF4-FFF2-40B4-BE49-F238E27FC236}">
                <a16:creationId xmlns:a16="http://schemas.microsoft.com/office/drawing/2014/main" id="{C06B190E-1900-3121-089E-5D654400A1D1}"/>
              </a:ext>
            </a:extLst>
          </p:cNvPr>
          <p:cNvCxnSpPr>
            <a:cxnSpLocks/>
          </p:cNvCxnSpPr>
          <p:nvPr/>
        </p:nvCxnSpPr>
        <p:spPr>
          <a:xfrm>
            <a:off x="5932181" y="502902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95" name="Straight Connector 1394">
            <a:extLst>
              <a:ext uri="{FF2B5EF4-FFF2-40B4-BE49-F238E27FC236}">
                <a16:creationId xmlns:a16="http://schemas.microsoft.com/office/drawing/2014/main" id="{9ED27C58-527E-A289-7E4C-0732C2201ED4}"/>
              </a:ext>
            </a:extLst>
          </p:cNvPr>
          <p:cNvCxnSpPr>
            <a:cxnSpLocks/>
          </p:cNvCxnSpPr>
          <p:nvPr/>
        </p:nvCxnSpPr>
        <p:spPr>
          <a:xfrm>
            <a:off x="5932181" y="511017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96" name="Straight Connector 1395">
            <a:extLst>
              <a:ext uri="{FF2B5EF4-FFF2-40B4-BE49-F238E27FC236}">
                <a16:creationId xmlns:a16="http://schemas.microsoft.com/office/drawing/2014/main" id="{43E2991D-6AB5-5ECD-FC97-35569B61DE02}"/>
              </a:ext>
            </a:extLst>
          </p:cNvPr>
          <p:cNvCxnSpPr>
            <a:cxnSpLocks/>
          </p:cNvCxnSpPr>
          <p:nvPr/>
        </p:nvCxnSpPr>
        <p:spPr>
          <a:xfrm>
            <a:off x="5932181" y="535366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97" name="Straight Connector 1396">
            <a:extLst>
              <a:ext uri="{FF2B5EF4-FFF2-40B4-BE49-F238E27FC236}">
                <a16:creationId xmlns:a16="http://schemas.microsoft.com/office/drawing/2014/main" id="{240D31B0-C7C1-85E8-AA41-6E259D52081A}"/>
              </a:ext>
            </a:extLst>
          </p:cNvPr>
          <p:cNvCxnSpPr>
            <a:cxnSpLocks/>
          </p:cNvCxnSpPr>
          <p:nvPr/>
        </p:nvCxnSpPr>
        <p:spPr>
          <a:xfrm>
            <a:off x="5932181" y="541678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98" name="Straight Connector 1397">
            <a:extLst>
              <a:ext uri="{FF2B5EF4-FFF2-40B4-BE49-F238E27FC236}">
                <a16:creationId xmlns:a16="http://schemas.microsoft.com/office/drawing/2014/main" id="{49A9375A-2FCE-CD0E-02BC-9CA2886D9A94}"/>
              </a:ext>
            </a:extLst>
          </p:cNvPr>
          <p:cNvCxnSpPr>
            <a:cxnSpLocks/>
          </p:cNvCxnSpPr>
          <p:nvPr/>
        </p:nvCxnSpPr>
        <p:spPr>
          <a:xfrm>
            <a:off x="5932181" y="5485897"/>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99" name="Straight Connector 1398">
            <a:extLst>
              <a:ext uri="{FF2B5EF4-FFF2-40B4-BE49-F238E27FC236}">
                <a16:creationId xmlns:a16="http://schemas.microsoft.com/office/drawing/2014/main" id="{612A6759-0950-AABA-43A2-E9E886199C06}"/>
              </a:ext>
            </a:extLst>
          </p:cNvPr>
          <p:cNvCxnSpPr>
            <a:cxnSpLocks/>
          </p:cNvCxnSpPr>
          <p:nvPr/>
        </p:nvCxnSpPr>
        <p:spPr>
          <a:xfrm>
            <a:off x="5932181" y="551330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00" name="Straight Connector 1399">
            <a:extLst>
              <a:ext uri="{FF2B5EF4-FFF2-40B4-BE49-F238E27FC236}">
                <a16:creationId xmlns:a16="http://schemas.microsoft.com/office/drawing/2014/main" id="{5790DE3C-774A-F55B-9DFE-6C6015016485}"/>
              </a:ext>
            </a:extLst>
          </p:cNvPr>
          <p:cNvCxnSpPr>
            <a:cxnSpLocks/>
          </p:cNvCxnSpPr>
          <p:nvPr/>
        </p:nvCxnSpPr>
        <p:spPr>
          <a:xfrm>
            <a:off x="5932181" y="545134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01" name="Straight Connector 1400">
            <a:extLst>
              <a:ext uri="{FF2B5EF4-FFF2-40B4-BE49-F238E27FC236}">
                <a16:creationId xmlns:a16="http://schemas.microsoft.com/office/drawing/2014/main" id="{29566B63-CADF-3AC6-CA7C-1C145D0D13DF}"/>
              </a:ext>
            </a:extLst>
          </p:cNvPr>
          <p:cNvCxnSpPr>
            <a:cxnSpLocks/>
          </p:cNvCxnSpPr>
          <p:nvPr/>
        </p:nvCxnSpPr>
        <p:spPr>
          <a:xfrm flipH="1">
            <a:off x="7594797" y="5489005"/>
            <a:ext cx="0" cy="25200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02" name="Straight Connector 1401">
            <a:extLst>
              <a:ext uri="{FF2B5EF4-FFF2-40B4-BE49-F238E27FC236}">
                <a16:creationId xmlns:a16="http://schemas.microsoft.com/office/drawing/2014/main" id="{5BF1A28E-5787-E91A-7A09-2DF5D15A4F7A}"/>
              </a:ext>
            </a:extLst>
          </p:cNvPr>
          <p:cNvCxnSpPr>
            <a:cxnSpLocks/>
          </p:cNvCxnSpPr>
          <p:nvPr/>
        </p:nvCxnSpPr>
        <p:spPr>
          <a:xfrm>
            <a:off x="7558797" y="564717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03" name="Straight Connector 1402">
            <a:extLst>
              <a:ext uri="{FF2B5EF4-FFF2-40B4-BE49-F238E27FC236}">
                <a16:creationId xmlns:a16="http://schemas.microsoft.com/office/drawing/2014/main" id="{3C404CC5-1350-33BD-AA6F-3A888FE4A433}"/>
              </a:ext>
            </a:extLst>
          </p:cNvPr>
          <p:cNvCxnSpPr>
            <a:cxnSpLocks/>
          </p:cNvCxnSpPr>
          <p:nvPr/>
        </p:nvCxnSpPr>
        <p:spPr>
          <a:xfrm>
            <a:off x="7558797" y="569536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04" name="Straight Connector 1403">
            <a:extLst>
              <a:ext uri="{FF2B5EF4-FFF2-40B4-BE49-F238E27FC236}">
                <a16:creationId xmlns:a16="http://schemas.microsoft.com/office/drawing/2014/main" id="{5197D602-C650-BAA5-CE7C-6CDA78DC8D83}"/>
              </a:ext>
            </a:extLst>
          </p:cNvPr>
          <p:cNvCxnSpPr>
            <a:cxnSpLocks/>
          </p:cNvCxnSpPr>
          <p:nvPr/>
        </p:nvCxnSpPr>
        <p:spPr>
          <a:xfrm>
            <a:off x="7558797" y="560352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05" name="Straight Connector 1404">
            <a:extLst>
              <a:ext uri="{FF2B5EF4-FFF2-40B4-BE49-F238E27FC236}">
                <a16:creationId xmlns:a16="http://schemas.microsoft.com/office/drawing/2014/main" id="{7946D977-22A1-E286-2F4C-8D3256B1EF94}"/>
              </a:ext>
            </a:extLst>
          </p:cNvPr>
          <p:cNvCxnSpPr>
            <a:cxnSpLocks/>
          </p:cNvCxnSpPr>
          <p:nvPr/>
        </p:nvCxnSpPr>
        <p:spPr>
          <a:xfrm>
            <a:off x="7558797" y="537209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06" name="Straight Connector 1405">
            <a:extLst>
              <a:ext uri="{FF2B5EF4-FFF2-40B4-BE49-F238E27FC236}">
                <a16:creationId xmlns:a16="http://schemas.microsoft.com/office/drawing/2014/main" id="{13CCACFD-32FB-F518-7D84-FB750DE0A9E0}"/>
              </a:ext>
            </a:extLst>
          </p:cNvPr>
          <p:cNvCxnSpPr>
            <a:cxnSpLocks/>
          </p:cNvCxnSpPr>
          <p:nvPr/>
        </p:nvCxnSpPr>
        <p:spPr>
          <a:xfrm>
            <a:off x="7558797" y="543400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07" name="Straight Connector 1406">
            <a:extLst>
              <a:ext uri="{FF2B5EF4-FFF2-40B4-BE49-F238E27FC236}">
                <a16:creationId xmlns:a16="http://schemas.microsoft.com/office/drawing/2014/main" id="{B4D544F3-EE1E-1DC2-766A-7F8FDE38FE0A}"/>
              </a:ext>
            </a:extLst>
          </p:cNvPr>
          <p:cNvCxnSpPr>
            <a:cxnSpLocks/>
          </p:cNvCxnSpPr>
          <p:nvPr/>
        </p:nvCxnSpPr>
        <p:spPr>
          <a:xfrm>
            <a:off x="9926453" y="473403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08" name="Straight Connector 1407">
            <a:extLst>
              <a:ext uri="{FF2B5EF4-FFF2-40B4-BE49-F238E27FC236}">
                <a16:creationId xmlns:a16="http://schemas.microsoft.com/office/drawing/2014/main" id="{24C32546-31D0-A70A-417E-D7AC22DFD606}"/>
              </a:ext>
            </a:extLst>
          </p:cNvPr>
          <p:cNvCxnSpPr>
            <a:cxnSpLocks/>
          </p:cNvCxnSpPr>
          <p:nvPr/>
        </p:nvCxnSpPr>
        <p:spPr>
          <a:xfrm>
            <a:off x="9152964" y="5587112"/>
            <a:ext cx="0" cy="10800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09" name="Straight Connector 1408">
            <a:extLst>
              <a:ext uri="{FF2B5EF4-FFF2-40B4-BE49-F238E27FC236}">
                <a16:creationId xmlns:a16="http://schemas.microsoft.com/office/drawing/2014/main" id="{EF257F67-782E-6A7D-1FD7-8958CBB5352E}"/>
              </a:ext>
            </a:extLst>
          </p:cNvPr>
          <p:cNvCxnSpPr>
            <a:cxnSpLocks/>
          </p:cNvCxnSpPr>
          <p:nvPr/>
        </p:nvCxnSpPr>
        <p:spPr>
          <a:xfrm>
            <a:off x="9116964" y="498524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10" name="Straight Connector 1409">
            <a:extLst>
              <a:ext uri="{FF2B5EF4-FFF2-40B4-BE49-F238E27FC236}">
                <a16:creationId xmlns:a16="http://schemas.microsoft.com/office/drawing/2014/main" id="{BB6040A5-3122-78C9-20C5-AD5D7BC49B48}"/>
              </a:ext>
            </a:extLst>
          </p:cNvPr>
          <p:cNvCxnSpPr>
            <a:cxnSpLocks/>
          </p:cNvCxnSpPr>
          <p:nvPr/>
        </p:nvCxnSpPr>
        <p:spPr>
          <a:xfrm>
            <a:off x="9116964" y="504205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11" name="Straight Connector 1410">
            <a:extLst>
              <a:ext uri="{FF2B5EF4-FFF2-40B4-BE49-F238E27FC236}">
                <a16:creationId xmlns:a16="http://schemas.microsoft.com/office/drawing/2014/main" id="{4DAB7E79-E576-8BF1-F646-E999AE954C3A}"/>
              </a:ext>
            </a:extLst>
          </p:cNvPr>
          <p:cNvCxnSpPr>
            <a:cxnSpLocks/>
          </p:cNvCxnSpPr>
          <p:nvPr/>
        </p:nvCxnSpPr>
        <p:spPr>
          <a:xfrm>
            <a:off x="9116964" y="515567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12" name="Straight Connector 1411">
            <a:extLst>
              <a:ext uri="{FF2B5EF4-FFF2-40B4-BE49-F238E27FC236}">
                <a16:creationId xmlns:a16="http://schemas.microsoft.com/office/drawing/2014/main" id="{051BA47F-F796-465C-4EE0-BD3E73C4CFE3}"/>
              </a:ext>
            </a:extLst>
          </p:cNvPr>
          <p:cNvCxnSpPr>
            <a:cxnSpLocks/>
          </p:cNvCxnSpPr>
          <p:nvPr/>
        </p:nvCxnSpPr>
        <p:spPr>
          <a:xfrm>
            <a:off x="9116964" y="507045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13" name="Straight Connector 1412">
            <a:extLst>
              <a:ext uri="{FF2B5EF4-FFF2-40B4-BE49-F238E27FC236}">
                <a16:creationId xmlns:a16="http://schemas.microsoft.com/office/drawing/2014/main" id="{6987757D-3CFB-F6D1-876B-6CF1FAA187EF}"/>
              </a:ext>
            </a:extLst>
          </p:cNvPr>
          <p:cNvCxnSpPr>
            <a:cxnSpLocks/>
          </p:cNvCxnSpPr>
          <p:nvPr/>
        </p:nvCxnSpPr>
        <p:spPr>
          <a:xfrm>
            <a:off x="9116964" y="521248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14" name="Straight Connector 1413">
            <a:extLst>
              <a:ext uri="{FF2B5EF4-FFF2-40B4-BE49-F238E27FC236}">
                <a16:creationId xmlns:a16="http://schemas.microsoft.com/office/drawing/2014/main" id="{5BB27D08-D3DD-890E-A41A-E55EE0635169}"/>
              </a:ext>
            </a:extLst>
          </p:cNvPr>
          <p:cNvCxnSpPr>
            <a:cxnSpLocks/>
          </p:cNvCxnSpPr>
          <p:nvPr/>
        </p:nvCxnSpPr>
        <p:spPr>
          <a:xfrm>
            <a:off x="9116964" y="526929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15" name="Straight Connector 1414">
            <a:extLst>
              <a:ext uri="{FF2B5EF4-FFF2-40B4-BE49-F238E27FC236}">
                <a16:creationId xmlns:a16="http://schemas.microsoft.com/office/drawing/2014/main" id="{6F44611C-A86D-84E7-EDDD-9510C300E7A7}"/>
              </a:ext>
            </a:extLst>
          </p:cNvPr>
          <p:cNvCxnSpPr>
            <a:cxnSpLocks/>
          </p:cNvCxnSpPr>
          <p:nvPr/>
        </p:nvCxnSpPr>
        <p:spPr>
          <a:xfrm>
            <a:off x="9116964" y="532610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16" name="Straight Connector 1415">
            <a:extLst>
              <a:ext uri="{FF2B5EF4-FFF2-40B4-BE49-F238E27FC236}">
                <a16:creationId xmlns:a16="http://schemas.microsoft.com/office/drawing/2014/main" id="{96EAF8D5-E749-2150-78E1-EA0D78EC8807}"/>
              </a:ext>
            </a:extLst>
          </p:cNvPr>
          <p:cNvCxnSpPr>
            <a:cxnSpLocks/>
          </p:cNvCxnSpPr>
          <p:nvPr/>
        </p:nvCxnSpPr>
        <p:spPr>
          <a:xfrm>
            <a:off x="9926453" y="520889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17" name="Straight Connector 1416">
            <a:extLst>
              <a:ext uri="{FF2B5EF4-FFF2-40B4-BE49-F238E27FC236}">
                <a16:creationId xmlns:a16="http://schemas.microsoft.com/office/drawing/2014/main" id="{44FC38AB-5D27-109D-F663-14C5B77CC1EE}"/>
              </a:ext>
            </a:extLst>
          </p:cNvPr>
          <p:cNvCxnSpPr>
            <a:cxnSpLocks/>
          </p:cNvCxnSpPr>
          <p:nvPr/>
        </p:nvCxnSpPr>
        <p:spPr>
          <a:xfrm>
            <a:off x="9926453" y="480320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18" name="Straight Connector 1417">
            <a:extLst>
              <a:ext uri="{FF2B5EF4-FFF2-40B4-BE49-F238E27FC236}">
                <a16:creationId xmlns:a16="http://schemas.microsoft.com/office/drawing/2014/main" id="{41A35909-2E4F-8C47-8BB4-5993D952CDB5}"/>
              </a:ext>
            </a:extLst>
          </p:cNvPr>
          <p:cNvCxnSpPr>
            <a:cxnSpLocks/>
          </p:cNvCxnSpPr>
          <p:nvPr/>
        </p:nvCxnSpPr>
        <p:spPr>
          <a:xfrm>
            <a:off x="9926453" y="493843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19" name="Straight Connector 1418">
            <a:extLst>
              <a:ext uri="{FF2B5EF4-FFF2-40B4-BE49-F238E27FC236}">
                <a16:creationId xmlns:a16="http://schemas.microsoft.com/office/drawing/2014/main" id="{23988552-2CF7-8BC5-FA13-BAF4348B688C}"/>
              </a:ext>
            </a:extLst>
          </p:cNvPr>
          <p:cNvCxnSpPr>
            <a:cxnSpLocks/>
          </p:cNvCxnSpPr>
          <p:nvPr/>
        </p:nvCxnSpPr>
        <p:spPr>
          <a:xfrm>
            <a:off x="9926453" y="500604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20" name="Straight Connector 1419">
            <a:extLst>
              <a:ext uri="{FF2B5EF4-FFF2-40B4-BE49-F238E27FC236}">
                <a16:creationId xmlns:a16="http://schemas.microsoft.com/office/drawing/2014/main" id="{63A3AD6D-A294-69B4-8CAA-91CE121CBC97}"/>
              </a:ext>
            </a:extLst>
          </p:cNvPr>
          <p:cNvCxnSpPr>
            <a:cxnSpLocks/>
          </p:cNvCxnSpPr>
          <p:nvPr/>
        </p:nvCxnSpPr>
        <p:spPr>
          <a:xfrm>
            <a:off x="9926453" y="507366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21" name="Straight Connector 1420">
            <a:extLst>
              <a:ext uri="{FF2B5EF4-FFF2-40B4-BE49-F238E27FC236}">
                <a16:creationId xmlns:a16="http://schemas.microsoft.com/office/drawing/2014/main" id="{A2BC1A0E-A782-14B0-9CD0-E65BFF70EBD9}"/>
              </a:ext>
            </a:extLst>
          </p:cNvPr>
          <p:cNvCxnSpPr>
            <a:cxnSpLocks/>
          </p:cNvCxnSpPr>
          <p:nvPr/>
        </p:nvCxnSpPr>
        <p:spPr>
          <a:xfrm>
            <a:off x="9926453" y="514128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22" name="Straight Connector 1421">
            <a:extLst>
              <a:ext uri="{FF2B5EF4-FFF2-40B4-BE49-F238E27FC236}">
                <a16:creationId xmlns:a16="http://schemas.microsoft.com/office/drawing/2014/main" id="{0D3E7537-3186-54C2-BF47-AB30CDB8DE8F}"/>
              </a:ext>
            </a:extLst>
          </p:cNvPr>
          <p:cNvCxnSpPr>
            <a:cxnSpLocks/>
          </p:cNvCxnSpPr>
          <p:nvPr/>
        </p:nvCxnSpPr>
        <p:spPr>
          <a:xfrm>
            <a:off x="9926453" y="524270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23" name="Straight Connector 1422">
            <a:extLst>
              <a:ext uri="{FF2B5EF4-FFF2-40B4-BE49-F238E27FC236}">
                <a16:creationId xmlns:a16="http://schemas.microsoft.com/office/drawing/2014/main" id="{09DA6D29-AA68-56D2-02BA-99B8C953B770}"/>
              </a:ext>
            </a:extLst>
          </p:cNvPr>
          <p:cNvCxnSpPr>
            <a:cxnSpLocks/>
          </p:cNvCxnSpPr>
          <p:nvPr/>
        </p:nvCxnSpPr>
        <p:spPr>
          <a:xfrm>
            <a:off x="9926453" y="531032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24" name="Straight Connector 1423">
            <a:extLst>
              <a:ext uri="{FF2B5EF4-FFF2-40B4-BE49-F238E27FC236}">
                <a16:creationId xmlns:a16="http://schemas.microsoft.com/office/drawing/2014/main" id="{B2D21041-FEE2-8B8D-2F3B-2F14768E8F66}"/>
              </a:ext>
            </a:extLst>
          </p:cNvPr>
          <p:cNvCxnSpPr>
            <a:cxnSpLocks/>
          </p:cNvCxnSpPr>
          <p:nvPr/>
        </p:nvCxnSpPr>
        <p:spPr>
          <a:xfrm>
            <a:off x="9926453" y="537793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25" name="Straight Connector 1424">
            <a:extLst>
              <a:ext uri="{FF2B5EF4-FFF2-40B4-BE49-F238E27FC236}">
                <a16:creationId xmlns:a16="http://schemas.microsoft.com/office/drawing/2014/main" id="{E2878F51-0E1E-5B7B-4727-9902BE38F55B}"/>
              </a:ext>
            </a:extLst>
          </p:cNvPr>
          <p:cNvCxnSpPr>
            <a:cxnSpLocks/>
          </p:cNvCxnSpPr>
          <p:nvPr/>
        </p:nvCxnSpPr>
        <p:spPr>
          <a:xfrm>
            <a:off x="9926453" y="544555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26" name="Straight Connector 1425">
            <a:extLst>
              <a:ext uri="{FF2B5EF4-FFF2-40B4-BE49-F238E27FC236}">
                <a16:creationId xmlns:a16="http://schemas.microsoft.com/office/drawing/2014/main" id="{D66CEB37-C118-7E6B-FF6B-E64ECF760686}"/>
              </a:ext>
            </a:extLst>
          </p:cNvPr>
          <p:cNvCxnSpPr>
            <a:cxnSpLocks/>
          </p:cNvCxnSpPr>
          <p:nvPr/>
        </p:nvCxnSpPr>
        <p:spPr>
          <a:xfrm>
            <a:off x="9926453" y="551316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27" name="Straight Connector 1426">
            <a:extLst>
              <a:ext uri="{FF2B5EF4-FFF2-40B4-BE49-F238E27FC236}">
                <a16:creationId xmlns:a16="http://schemas.microsoft.com/office/drawing/2014/main" id="{74EC70C7-99FE-14C6-183E-5F459FEEF077}"/>
              </a:ext>
            </a:extLst>
          </p:cNvPr>
          <p:cNvCxnSpPr>
            <a:cxnSpLocks/>
          </p:cNvCxnSpPr>
          <p:nvPr/>
        </p:nvCxnSpPr>
        <p:spPr>
          <a:xfrm>
            <a:off x="9926453" y="558078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28" name="Straight Connector 1427">
            <a:extLst>
              <a:ext uri="{FF2B5EF4-FFF2-40B4-BE49-F238E27FC236}">
                <a16:creationId xmlns:a16="http://schemas.microsoft.com/office/drawing/2014/main" id="{A5D0B6BB-2B4F-5584-7166-17CD74A2DDD1}"/>
              </a:ext>
            </a:extLst>
          </p:cNvPr>
          <p:cNvCxnSpPr>
            <a:cxnSpLocks/>
          </p:cNvCxnSpPr>
          <p:nvPr/>
        </p:nvCxnSpPr>
        <p:spPr>
          <a:xfrm>
            <a:off x="9926453" y="564840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29" name="Straight Connector 1428">
            <a:extLst>
              <a:ext uri="{FF2B5EF4-FFF2-40B4-BE49-F238E27FC236}">
                <a16:creationId xmlns:a16="http://schemas.microsoft.com/office/drawing/2014/main" id="{37EC6800-26EF-367A-1625-BA2D9ABF6697}"/>
              </a:ext>
            </a:extLst>
          </p:cNvPr>
          <p:cNvCxnSpPr>
            <a:cxnSpLocks/>
          </p:cNvCxnSpPr>
          <p:nvPr/>
        </p:nvCxnSpPr>
        <p:spPr>
          <a:xfrm>
            <a:off x="9926453" y="571601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sp>
        <p:nvSpPr>
          <p:cNvPr id="1430" name="Freeform 21">
            <a:extLst>
              <a:ext uri="{FF2B5EF4-FFF2-40B4-BE49-F238E27FC236}">
                <a16:creationId xmlns:a16="http://schemas.microsoft.com/office/drawing/2014/main" id="{CFD9AA11-8474-6645-7684-FC67A4DB5707}"/>
              </a:ext>
            </a:extLst>
          </p:cNvPr>
          <p:cNvSpPr>
            <a:spLocks/>
          </p:cNvSpPr>
          <p:nvPr/>
        </p:nvSpPr>
        <p:spPr bwMode="auto">
          <a:xfrm>
            <a:off x="690361" y="1706626"/>
            <a:ext cx="2775139" cy="173965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grpSp>
        <p:nvGrpSpPr>
          <p:cNvPr id="1431" name="Group 1430">
            <a:extLst>
              <a:ext uri="{FF2B5EF4-FFF2-40B4-BE49-F238E27FC236}">
                <a16:creationId xmlns:a16="http://schemas.microsoft.com/office/drawing/2014/main" id="{239052D5-596B-F17A-CCCB-CCBAEEDA229A}"/>
              </a:ext>
            </a:extLst>
          </p:cNvPr>
          <p:cNvGrpSpPr/>
          <p:nvPr/>
        </p:nvGrpSpPr>
        <p:grpSpPr>
          <a:xfrm>
            <a:off x="149399" y="1873370"/>
            <a:ext cx="529085" cy="1608133"/>
            <a:chOff x="319728" y="2052233"/>
            <a:chExt cx="529085" cy="1608133"/>
          </a:xfrm>
        </p:grpSpPr>
        <p:sp>
          <p:nvSpPr>
            <p:cNvPr id="1432" name="TextBox 1431">
              <a:extLst>
                <a:ext uri="{FF2B5EF4-FFF2-40B4-BE49-F238E27FC236}">
                  <a16:creationId xmlns:a16="http://schemas.microsoft.com/office/drawing/2014/main" id="{A552714F-CEC7-B2D0-35CE-2B18D3F3EECB}"/>
                </a:ext>
              </a:extLst>
            </p:cNvPr>
            <p:cNvSpPr txBox="1"/>
            <p:nvPr/>
          </p:nvSpPr>
          <p:spPr>
            <a:xfrm rot="16200000">
              <a:off x="-345839" y="2717800"/>
              <a:ext cx="1608133"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Mutations/megabase</a:t>
              </a:r>
            </a:p>
          </p:txBody>
        </p:sp>
        <p:sp>
          <p:nvSpPr>
            <p:cNvPr id="1433" name="Line 6">
              <a:extLst>
                <a:ext uri="{FF2B5EF4-FFF2-40B4-BE49-F238E27FC236}">
                  <a16:creationId xmlns:a16="http://schemas.microsoft.com/office/drawing/2014/main" id="{B94484E8-05EF-2CD6-28FC-FE2AB058F09C}"/>
                </a:ext>
              </a:extLst>
            </p:cNvPr>
            <p:cNvSpPr>
              <a:spLocks noChangeShapeType="1"/>
            </p:cNvSpPr>
            <p:nvPr/>
          </p:nvSpPr>
          <p:spPr bwMode="auto">
            <a:xfrm>
              <a:off x="762579" y="242407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434" name="Line 7">
              <a:extLst>
                <a:ext uri="{FF2B5EF4-FFF2-40B4-BE49-F238E27FC236}">
                  <a16:creationId xmlns:a16="http://schemas.microsoft.com/office/drawing/2014/main" id="{5923E3BB-61FE-0FE5-9045-F9990152F104}"/>
                </a:ext>
              </a:extLst>
            </p:cNvPr>
            <p:cNvSpPr>
              <a:spLocks noChangeShapeType="1"/>
            </p:cNvSpPr>
            <p:nvPr/>
          </p:nvSpPr>
          <p:spPr bwMode="auto">
            <a:xfrm>
              <a:off x="762579" y="2930342"/>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435" name="Line 8">
              <a:extLst>
                <a:ext uri="{FF2B5EF4-FFF2-40B4-BE49-F238E27FC236}">
                  <a16:creationId xmlns:a16="http://schemas.microsoft.com/office/drawing/2014/main" id="{FE605528-0EE6-943A-FECC-31186E4166ED}"/>
                </a:ext>
              </a:extLst>
            </p:cNvPr>
            <p:cNvSpPr>
              <a:spLocks noChangeShapeType="1"/>
            </p:cNvSpPr>
            <p:nvPr/>
          </p:nvSpPr>
          <p:spPr bwMode="auto">
            <a:xfrm>
              <a:off x="762579" y="341388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436" name="TextBox 1435">
              <a:extLst>
                <a:ext uri="{FF2B5EF4-FFF2-40B4-BE49-F238E27FC236}">
                  <a16:creationId xmlns:a16="http://schemas.microsoft.com/office/drawing/2014/main" id="{F5A4C657-028D-D912-536B-34AF6F1AC6EC}"/>
                </a:ext>
              </a:extLst>
            </p:cNvPr>
            <p:cNvSpPr txBox="1"/>
            <p:nvPr/>
          </p:nvSpPr>
          <p:spPr>
            <a:xfrm>
              <a:off x="472882" y="2282889"/>
              <a:ext cx="35458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80</a:t>
              </a:r>
            </a:p>
          </p:txBody>
        </p:sp>
        <p:sp>
          <p:nvSpPr>
            <p:cNvPr id="1437" name="TextBox 1436">
              <a:extLst>
                <a:ext uri="{FF2B5EF4-FFF2-40B4-BE49-F238E27FC236}">
                  <a16:creationId xmlns:a16="http://schemas.microsoft.com/office/drawing/2014/main" id="{A7088C3F-45EC-9E13-EAD9-D6B115013B0C}"/>
                </a:ext>
              </a:extLst>
            </p:cNvPr>
            <p:cNvSpPr txBox="1"/>
            <p:nvPr/>
          </p:nvSpPr>
          <p:spPr>
            <a:xfrm>
              <a:off x="472887" y="2791030"/>
              <a:ext cx="35458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40</a:t>
              </a:r>
            </a:p>
          </p:txBody>
        </p:sp>
        <p:sp>
          <p:nvSpPr>
            <p:cNvPr id="1438" name="TextBox 1437">
              <a:extLst>
                <a:ext uri="{FF2B5EF4-FFF2-40B4-BE49-F238E27FC236}">
                  <a16:creationId xmlns:a16="http://schemas.microsoft.com/office/drawing/2014/main" id="{03B0FFC6-FD07-0918-67A5-9F4EE6046ABE}"/>
                </a:ext>
              </a:extLst>
            </p:cNvPr>
            <p:cNvSpPr txBox="1"/>
            <p:nvPr/>
          </p:nvSpPr>
          <p:spPr>
            <a:xfrm>
              <a:off x="557846" y="3274345"/>
              <a:ext cx="269625"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0</a:t>
              </a:r>
            </a:p>
          </p:txBody>
        </p:sp>
      </p:grpSp>
      <p:sp>
        <p:nvSpPr>
          <p:cNvPr id="1439" name="Rectangle 1438">
            <a:extLst>
              <a:ext uri="{FF2B5EF4-FFF2-40B4-BE49-F238E27FC236}">
                <a16:creationId xmlns:a16="http://schemas.microsoft.com/office/drawing/2014/main" id="{8F2A0561-B349-B7B0-5155-D7D37864447D}"/>
              </a:ext>
            </a:extLst>
          </p:cNvPr>
          <p:cNvSpPr/>
          <p:nvPr/>
        </p:nvSpPr>
        <p:spPr>
          <a:xfrm>
            <a:off x="1054314" y="3037866"/>
            <a:ext cx="1083128" cy="119743"/>
          </a:xfrm>
          <a:prstGeom prst="rect">
            <a:avLst/>
          </a:prstGeom>
          <a:noFill/>
          <a:ln>
            <a:solidFill>
              <a:srgbClr val="FF25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440" name="Straight Connector 1439">
            <a:extLst>
              <a:ext uri="{FF2B5EF4-FFF2-40B4-BE49-F238E27FC236}">
                <a16:creationId xmlns:a16="http://schemas.microsoft.com/office/drawing/2014/main" id="{41CFB6D1-65EE-CA1E-1B2D-2BC04A9CC5F7}"/>
              </a:ext>
            </a:extLst>
          </p:cNvPr>
          <p:cNvCxnSpPr>
            <a:cxnSpLocks/>
          </p:cNvCxnSpPr>
          <p:nvPr/>
        </p:nvCxnSpPr>
        <p:spPr>
          <a:xfrm>
            <a:off x="1054314" y="3097737"/>
            <a:ext cx="1083128"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sp>
        <p:nvSpPr>
          <p:cNvPr id="1442" name="TextBox 1441">
            <a:extLst>
              <a:ext uri="{FF2B5EF4-FFF2-40B4-BE49-F238E27FC236}">
                <a16:creationId xmlns:a16="http://schemas.microsoft.com/office/drawing/2014/main" id="{2A2AD9E5-9821-67C2-D47B-DF6B28AC9C90}"/>
              </a:ext>
            </a:extLst>
          </p:cNvPr>
          <p:cNvSpPr txBox="1"/>
          <p:nvPr/>
        </p:nvSpPr>
        <p:spPr>
          <a:xfrm>
            <a:off x="1203133" y="1462159"/>
            <a:ext cx="2189509" cy="30777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Tumor mutation burden</a:t>
            </a:r>
          </a:p>
        </p:txBody>
      </p:sp>
      <p:sp>
        <p:nvSpPr>
          <p:cNvPr id="1443" name="TextBox 1442">
            <a:extLst>
              <a:ext uri="{FF2B5EF4-FFF2-40B4-BE49-F238E27FC236}">
                <a16:creationId xmlns:a16="http://schemas.microsoft.com/office/drawing/2014/main" id="{68C13CF5-7B5E-6AF4-6EE6-B9C241FEF4E1}"/>
              </a:ext>
            </a:extLst>
          </p:cNvPr>
          <p:cNvSpPr txBox="1"/>
          <p:nvPr/>
        </p:nvSpPr>
        <p:spPr>
          <a:xfrm>
            <a:off x="1544671" y="1785946"/>
            <a:ext cx="1281120"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MW </a:t>
            </a:r>
            <a:r>
              <a:rPr kumimoji="0" lang="en-US" sz="1200" b="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p</a:t>
            </a: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=8.28e-04</a:t>
            </a:r>
          </a:p>
        </p:txBody>
      </p:sp>
      <p:grpSp>
        <p:nvGrpSpPr>
          <p:cNvPr id="1444" name="Group 1443">
            <a:extLst>
              <a:ext uri="{FF2B5EF4-FFF2-40B4-BE49-F238E27FC236}">
                <a16:creationId xmlns:a16="http://schemas.microsoft.com/office/drawing/2014/main" id="{CFF6DCD5-3C80-B3F6-09EB-F264334140B2}"/>
              </a:ext>
            </a:extLst>
          </p:cNvPr>
          <p:cNvGrpSpPr/>
          <p:nvPr/>
        </p:nvGrpSpPr>
        <p:grpSpPr>
          <a:xfrm>
            <a:off x="1394844" y="2052645"/>
            <a:ext cx="1584000" cy="81643"/>
            <a:chOff x="1733905" y="2275114"/>
            <a:chExt cx="1584000" cy="81643"/>
          </a:xfrm>
        </p:grpSpPr>
        <p:cxnSp>
          <p:nvCxnSpPr>
            <p:cNvPr id="1445" name="Straight Connector 1444">
              <a:extLst>
                <a:ext uri="{FF2B5EF4-FFF2-40B4-BE49-F238E27FC236}">
                  <a16:creationId xmlns:a16="http://schemas.microsoft.com/office/drawing/2014/main" id="{3D3C97FD-59BC-410E-45D0-AA80A60091AD}"/>
                </a:ext>
              </a:extLst>
            </p:cNvPr>
            <p:cNvCxnSpPr>
              <a:cxnSpLocks/>
            </p:cNvCxnSpPr>
            <p:nvPr/>
          </p:nvCxnSpPr>
          <p:spPr>
            <a:xfrm>
              <a:off x="1733905" y="2275114"/>
              <a:ext cx="1584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446" name="Straight Connector 1445">
              <a:extLst>
                <a:ext uri="{FF2B5EF4-FFF2-40B4-BE49-F238E27FC236}">
                  <a16:creationId xmlns:a16="http://schemas.microsoft.com/office/drawing/2014/main" id="{D4903EDB-24A9-1E26-0FCC-7AD2247B8F59}"/>
                </a:ext>
              </a:extLst>
            </p:cNvPr>
            <p:cNvCxnSpPr>
              <a:cxnSpLocks/>
            </p:cNvCxnSpPr>
            <p:nvPr/>
          </p:nvCxnSpPr>
          <p:spPr>
            <a:xfrm>
              <a:off x="1740531"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447" name="Straight Connector 1446">
              <a:extLst>
                <a:ext uri="{FF2B5EF4-FFF2-40B4-BE49-F238E27FC236}">
                  <a16:creationId xmlns:a16="http://schemas.microsoft.com/office/drawing/2014/main" id="{3985942B-8A74-149F-BC05-7C3E5A24A7E3}"/>
                </a:ext>
              </a:extLst>
            </p:cNvPr>
            <p:cNvCxnSpPr>
              <a:cxnSpLocks/>
            </p:cNvCxnSpPr>
            <p:nvPr/>
          </p:nvCxnSpPr>
          <p:spPr>
            <a:xfrm>
              <a:off x="3309257"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sp>
        <p:nvSpPr>
          <p:cNvPr id="1448" name="Rectangle 1447">
            <a:extLst>
              <a:ext uri="{FF2B5EF4-FFF2-40B4-BE49-F238E27FC236}">
                <a16:creationId xmlns:a16="http://schemas.microsoft.com/office/drawing/2014/main" id="{87E516E5-ADBE-2CAA-5D2C-327E3F8769F9}"/>
              </a:ext>
            </a:extLst>
          </p:cNvPr>
          <p:cNvSpPr/>
          <p:nvPr/>
        </p:nvSpPr>
        <p:spPr>
          <a:xfrm>
            <a:off x="2297888" y="3065081"/>
            <a:ext cx="1083128" cy="90000"/>
          </a:xfrm>
          <a:prstGeom prst="rect">
            <a:avLst/>
          </a:prstGeom>
          <a:noFill/>
          <a:ln>
            <a:solidFill>
              <a:srgbClr val="0F3A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449" name="Straight Connector 1448">
            <a:extLst>
              <a:ext uri="{FF2B5EF4-FFF2-40B4-BE49-F238E27FC236}">
                <a16:creationId xmlns:a16="http://schemas.microsoft.com/office/drawing/2014/main" id="{FAEB6C63-9BC8-71E8-E192-9972EC87F0F8}"/>
              </a:ext>
            </a:extLst>
          </p:cNvPr>
          <p:cNvCxnSpPr>
            <a:cxnSpLocks/>
          </p:cNvCxnSpPr>
          <p:nvPr/>
        </p:nvCxnSpPr>
        <p:spPr>
          <a:xfrm>
            <a:off x="2297888" y="3114065"/>
            <a:ext cx="1083128"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50" name="Straight Connector 1449">
            <a:extLst>
              <a:ext uri="{FF2B5EF4-FFF2-40B4-BE49-F238E27FC236}">
                <a16:creationId xmlns:a16="http://schemas.microsoft.com/office/drawing/2014/main" id="{5E41BF52-E049-79C1-BC49-3F6A9C3BFED5}"/>
              </a:ext>
            </a:extLst>
          </p:cNvPr>
          <p:cNvCxnSpPr>
            <a:cxnSpLocks/>
          </p:cNvCxnSpPr>
          <p:nvPr/>
        </p:nvCxnSpPr>
        <p:spPr>
          <a:xfrm flipV="1">
            <a:off x="2844270" y="2874580"/>
            <a:ext cx="0" cy="337457"/>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51" name="Straight Connector 1450">
            <a:extLst>
              <a:ext uri="{FF2B5EF4-FFF2-40B4-BE49-F238E27FC236}">
                <a16:creationId xmlns:a16="http://schemas.microsoft.com/office/drawing/2014/main" id="{03491D87-AD92-6BB1-83AF-F1AF549AF04D}"/>
              </a:ext>
            </a:extLst>
          </p:cNvPr>
          <p:cNvCxnSpPr>
            <a:cxnSpLocks/>
          </p:cNvCxnSpPr>
          <p:nvPr/>
        </p:nvCxnSpPr>
        <p:spPr>
          <a:xfrm flipV="1">
            <a:off x="1589848" y="2852808"/>
            <a:ext cx="0" cy="337457"/>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52" name="Straight Connector 1451">
            <a:extLst>
              <a:ext uri="{FF2B5EF4-FFF2-40B4-BE49-F238E27FC236}">
                <a16:creationId xmlns:a16="http://schemas.microsoft.com/office/drawing/2014/main" id="{1F7479B0-EF23-EDD1-2935-4074E49738BD}"/>
              </a:ext>
            </a:extLst>
          </p:cNvPr>
          <p:cNvCxnSpPr>
            <a:cxnSpLocks/>
          </p:cNvCxnSpPr>
          <p:nvPr/>
        </p:nvCxnSpPr>
        <p:spPr>
          <a:xfrm>
            <a:off x="1553848" y="282902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53" name="Straight Connector 1452">
            <a:extLst>
              <a:ext uri="{FF2B5EF4-FFF2-40B4-BE49-F238E27FC236}">
                <a16:creationId xmlns:a16="http://schemas.microsoft.com/office/drawing/2014/main" id="{5738CD66-38A9-6C69-1B4B-0EF29D250A06}"/>
              </a:ext>
            </a:extLst>
          </p:cNvPr>
          <p:cNvCxnSpPr>
            <a:cxnSpLocks/>
          </p:cNvCxnSpPr>
          <p:nvPr/>
        </p:nvCxnSpPr>
        <p:spPr>
          <a:xfrm>
            <a:off x="1553848" y="279515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54" name="Straight Connector 1453">
            <a:extLst>
              <a:ext uri="{FF2B5EF4-FFF2-40B4-BE49-F238E27FC236}">
                <a16:creationId xmlns:a16="http://schemas.microsoft.com/office/drawing/2014/main" id="{653F7284-5447-BF60-82BA-4021C8ADB3B0}"/>
              </a:ext>
            </a:extLst>
          </p:cNvPr>
          <p:cNvCxnSpPr>
            <a:cxnSpLocks/>
          </p:cNvCxnSpPr>
          <p:nvPr/>
        </p:nvCxnSpPr>
        <p:spPr>
          <a:xfrm>
            <a:off x="1553848" y="276128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55" name="Straight Connector 1454">
            <a:extLst>
              <a:ext uri="{FF2B5EF4-FFF2-40B4-BE49-F238E27FC236}">
                <a16:creationId xmlns:a16="http://schemas.microsoft.com/office/drawing/2014/main" id="{2A13EB21-86B1-585D-CF11-D91FB0185AF7}"/>
              </a:ext>
            </a:extLst>
          </p:cNvPr>
          <p:cNvCxnSpPr>
            <a:cxnSpLocks/>
          </p:cNvCxnSpPr>
          <p:nvPr/>
        </p:nvCxnSpPr>
        <p:spPr>
          <a:xfrm>
            <a:off x="1553848" y="268791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56" name="Straight Connector 1455">
            <a:extLst>
              <a:ext uri="{FF2B5EF4-FFF2-40B4-BE49-F238E27FC236}">
                <a16:creationId xmlns:a16="http://schemas.microsoft.com/office/drawing/2014/main" id="{4196DC71-CC6C-09FC-560E-8C42E4425CC4}"/>
              </a:ext>
            </a:extLst>
          </p:cNvPr>
          <p:cNvCxnSpPr>
            <a:cxnSpLocks/>
          </p:cNvCxnSpPr>
          <p:nvPr/>
        </p:nvCxnSpPr>
        <p:spPr>
          <a:xfrm>
            <a:off x="1553848" y="256092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57" name="Straight Connector 1456">
            <a:extLst>
              <a:ext uri="{FF2B5EF4-FFF2-40B4-BE49-F238E27FC236}">
                <a16:creationId xmlns:a16="http://schemas.microsoft.com/office/drawing/2014/main" id="{C0037B28-7DA6-E44F-0DF7-30D5F7AAFBCC}"/>
              </a:ext>
            </a:extLst>
          </p:cNvPr>
          <p:cNvCxnSpPr>
            <a:cxnSpLocks/>
          </p:cNvCxnSpPr>
          <p:nvPr/>
        </p:nvCxnSpPr>
        <p:spPr>
          <a:xfrm>
            <a:off x="1553848" y="246779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58" name="Straight Connector 1457">
            <a:extLst>
              <a:ext uri="{FF2B5EF4-FFF2-40B4-BE49-F238E27FC236}">
                <a16:creationId xmlns:a16="http://schemas.microsoft.com/office/drawing/2014/main" id="{A5E6EF22-025E-9363-F944-1AD0440BBE45}"/>
              </a:ext>
            </a:extLst>
          </p:cNvPr>
          <p:cNvCxnSpPr>
            <a:cxnSpLocks/>
          </p:cNvCxnSpPr>
          <p:nvPr/>
        </p:nvCxnSpPr>
        <p:spPr>
          <a:xfrm>
            <a:off x="1553848" y="238594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59" name="Straight Connector 1458">
            <a:extLst>
              <a:ext uri="{FF2B5EF4-FFF2-40B4-BE49-F238E27FC236}">
                <a16:creationId xmlns:a16="http://schemas.microsoft.com/office/drawing/2014/main" id="{3FCEBE61-A5A9-8C20-2AC4-699F54266192}"/>
              </a:ext>
            </a:extLst>
          </p:cNvPr>
          <p:cNvCxnSpPr>
            <a:cxnSpLocks/>
          </p:cNvCxnSpPr>
          <p:nvPr/>
        </p:nvCxnSpPr>
        <p:spPr>
          <a:xfrm>
            <a:off x="2788179" y="240815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60" name="Straight Connector 1459">
            <a:extLst>
              <a:ext uri="{FF2B5EF4-FFF2-40B4-BE49-F238E27FC236}">
                <a16:creationId xmlns:a16="http://schemas.microsoft.com/office/drawing/2014/main" id="{5A1DA384-98F9-46A0-BCF6-7CE96225332A}"/>
              </a:ext>
            </a:extLst>
          </p:cNvPr>
          <p:cNvCxnSpPr>
            <a:cxnSpLocks/>
          </p:cNvCxnSpPr>
          <p:nvPr/>
        </p:nvCxnSpPr>
        <p:spPr>
          <a:xfrm>
            <a:off x="2788179" y="266988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61" name="Straight Connector 1460">
            <a:extLst>
              <a:ext uri="{FF2B5EF4-FFF2-40B4-BE49-F238E27FC236}">
                <a16:creationId xmlns:a16="http://schemas.microsoft.com/office/drawing/2014/main" id="{D7A04421-0FE7-222C-762F-6D8A84350FEF}"/>
              </a:ext>
            </a:extLst>
          </p:cNvPr>
          <p:cNvCxnSpPr>
            <a:cxnSpLocks/>
          </p:cNvCxnSpPr>
          <p:nvPr/>
        </p:nvCxnSpPr>
        <p:spPr>
          <a:xfrm>
            <a:off x="2788179" y="271626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62" name="Straight Connector 1461">
            <a:extLst>
              <a:ext uri="{FF2B5EF4-FFF2-40B4-BE49-F238E27FC236}">
                <a16:creationId xmlns:a16="http://schemas.microsoft.com/office/drawing/2014/main" id="{A72F0352-1A96-6846-A80D-DF20C8D23B6C}"/>
              </a:ext>
            </a:extLst>
          </p:cNvPr>
          <p:cNvCxnSpPr>
            <a:cxnSpLocks/>
          </p:cNvCxnSpPr>
          <p:nvPr/>
        </p:nvCxnSpPr>
        <p:spPr>
          <a:xfrm>
            <a:off x="2788179" y="2818972"/>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sp>
        <p:nvSpPr>
          <p:cNvPr id="1465" name="TextBox 1464">
            <a:extLst>
              <a:ext uri="{FF2B5EF4-FFF2-40B4-BE49-F238E27FC236}">
                <a16:creationId xmlns:a16="http://schemas.microsoft.com/office/drawing/2014/main" id="{9CC8C008-751E-B502-F98E-97DCB0045F0B}"/>
              </a:ext>
            </a:extLst>
          </p:cNvPr>
          <p:cNvSpPr txBox="1"/>
          <p:nvPr/>
        </p:nvSpPr>
        <p:spPr>
          <a:xfrm rot="16200000">
            <a:off x="3222032" y="2541436"/>
            <a:ext cx="1608133"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Mutations/megabase</a:t>
            </a:r>
          </a:p>
        </p:txBody>
      </p:sp>
      <p:sp>
        <p:nvSpPr>
          <p:cNvPr id="1467" name="Freeform 21">
            <a:extLst>
              <a:ext uri="{FF2B5EF4-FFF2-40B4-BE49-F238E27FC236}">
                <a16:creationId xmlns:a16="http://schemas.microsoft.com/office/drawing/2014/main" id="{06E11642-CF29-89AC-B4E2-D27806CF3863}"/>
              </a:ext>
            </a:extLst>
          </p:cNvPr>
          <p:cNvSpPr>
            <a:spLocks/>
          </p:cNvSpPr>
          <p:nvPr/>
        </p:nvSpPr>
        <p:spPr bwMode="auto">
          <a:xfrm>
            <a:off x="4432535" y="1709125"/>
            <a:ext cx="3416391" cy="173965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sp>
        <p:nvSpPr>
          <p:cNvPr id="1531" name="TextBox 1530">
            <a:extLst>
              <a:ext uri="{FF2B5EF4-FFF2-40B4-BE49-F238E27FC236}">
                <a16:creationId xmlns:a16="http://schemas.microsoft.com/office/drawing/2014/main" id="{80E57B12-A72F-1F51-332E-806E4C82A4BE}"/>
              </a:ext>
            </a:extLst>
          </p:cNvPr>
          <p:cNvSpPr txBox="1"/>
          <p:nvPr/>
        </p:nvSpPr>
        <p:spPr>
          <a:xfrm>
            <a:off x="5124419" y="1491904"/>
            <a:ext cx="1943161" cy="30777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err="1">
                <a:ln>
                  <a:noFill/>
                </a:ln>
                <a:solidFill>
                  <a:srgbClr val="363636"/>
                </a:solidFill>
                <a:effectLst/>
                <a:uLnTx/>
                <a:uFillTx/>
                <a:latin typeface="Arial" panose="020B0604020202020204" pitchFamily="34" charset="0"/>
                <a:cs typeface="Arial" panose="020B0604020202020204" pitchFamily="34" charset="0"/>
              </a:rPr>
              <a:t>Subclonal</a:t>
            </a:r>
            <a:r>
              <a:rPr kumimoji="0" lang="en-US" sz="14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 mutations</a:t>
            </a:r>
          </a:p>
        </p:txBody>
      </p:sp>
      <p:sp>
        <p:nvSpPr>
          <p:cNvPr id="1532" name="TextBox 1531">
            <a:extLst>
              <a:ext uri="{FF2B5EF4-FFF2-40B4-BE49-F238E27FC236}">
                <a16:creationId xmlns:a16="http://schemas.microsoft.com/office/drawing/2014/main" id="{0E10D55E-8A2E-38E9-D2F2-305889C8DB21}"/>
              </a:ext>
            </a:extLst>
          </p:cNvPr>
          <p:cNvSpPr txBox="1"/>
          <p:nvPr/>
        </p:nvSpPr>
        <p:spPr>
          <a:xfrm>
            <a:off x="5327771" y="1848379"/>
            <a:ext cx="1281120"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MW </a:t>
            </a:r>
            <a:r>
              <a:rPr kumimoji="0" lang="en-US" sz="1200" b="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p</a:t>
            </a: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=3.34e-02</a:t>
            </a:r>
          </a:p>
        </p:txBody>
      </p:sp>
      <p:grpSp>
        <p:nvGrpSpPr>
          <p:cNvPr id="1533" name="Group 1532">
            <a:extLst>
              <a:ext uri="{FF2B5EF4-FFF2-40B4-BE49-F238E27FC236}">
                <a16:creationId xmlns:a16="http://schemas.microsoft.com/office/drawing/2014/main" id="{EB05605C-73B5-527A-14E4-EAF2BFC426B1}"/>
              </a:ext>
            </a:extLst>
          </p:cNvPr>
          <p:cNvGrpSpPr/>
          <p:nvPr/>
        </p:nvGrpSpPr>
        <p:grpSpPr>
          <a:xfrm>
            <a:off x="5177943" y="2115078"/>
            <a:ext cx="1584000" cy="81643"/>
            <a:chOff x="1733905" y="2275114"/>
            <a:chExt cx="1584000" cy="81643"/>
          </a:xfrm>
        </p:grpSpPr>
        <p:cxnSp>
          <p:nvCxnSpPr>
            <p:cNvPr id="1534" name="Straight Connector 1533">
              <a:extLst>
                <a:ext uri="{FF2B5EF4-FFF2-40B4-BE49-F238E27FC236}">
                  <a16:creationId xmlns:a16="http://schemas.microsoft.com/office/drawing/2014/main" id="{D776453B-75B1-9232-C047-F162D6CEAD79}"/>
                </a:ext>
              </a:extLst>
            </p:cNvPr>
            <p:cNvCxnSpPr>
              <a:cxnSpLocks/>
            </p:cNvCxnSpPr>
            <p:nvPr/>
          </p:nvCxnSpPr>
          <p:spPr>
            <a:xfrm>
              <a:off x="1733905" y="2275114"/>
              <a:ext cx="1584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535" name="Straight Connector 1534">
              <a:extLst>
                <a:ext uri="{FF2B5EF4-FFF2-40B4-BE49-F238E27FC236}">
                  <a16:creationId xmlns:a16="http://schemas.microsoft.com/office/drawing/2014/main" id="{B1867D08-84D8-BD95-049E-243A3A91A6F2}"/>
                </a:ext>
              </a:extLst>
            </p:cNvPr>
            <p:cNvCxnSpPr>
              <a:cxnSpLocks/>
            </p:cNvCxnSpPr>
            <p:nvPr/>
          </p:nvCxnSpPr>
          <p:spPr>
            <a:xfrm>
              <a:off x="1740531"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536" name="Straight Connector 1535">
              <a:extLst>
                <a:ext uri="{FF2B5EF4-FFF2-40B4-BE49-F238E27FC236}">
                  <a16:creationId xmlns:a16="http://schemas.microsoft.com/office/drawing/2014/main" id="{D64684A7-7EDE-B2BA-E4B4-E5DE1E0DCF09}"/>
                </a:ext>
              </a:extLst>
            </p:cNvPr>
            <p:cNvCxnSpPr>
              <a:cxnSpLocks/>
            </p:cNvCxnSpPr>
            <p:nvPr/>
          </p:nvCxnSpPr>
          <p:spPr>
            <a:xfrm>
              <a:off x="3309257"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grpSp>
        <p:nvGrpSpPr>
          <p:cNvPr id="1469" name="Group 1468">
            <a:extLst>
              <a:ext uri="{FF2B5EF4-FFF2-40B4-BE49-F238E27FC236}">
                <a16:creationId xmlns:a16="http://schemas.microsoft.com/office/drawing/2014/main" id="{E0563ED9-99D1-ABB7-9724-A6DF00B976B3}"/>
              </a:ext>
            </a:extLst>
          </p:cNvPr>
          <p:cNvGrpSpPr/>
          <p:nvPr/>
        </p:nvGrpSpPr>
        <p:grpSpPr>
          <a:xfrm>
            <a:off x="4638826" y="3094967"/>
            <a:ext cx="576000" cy="119743"/>
            <a:chOff x="4583084" y="3295146"/>
            <a:chExt cx="1083128" cy="119743"/>
          </a:xfrm>
        </p:grpSpPr>
        <p:sp>
          <p:nvSpPr>
            <p:cNvPr id="1529" name="Rectangle 1528">
              <a:extLst>
                <a:ext uri="{FF2B5EF4-FFF2-40B4-BE49-F238E27FC236}">
                  <a16:creationId xmlns:a16="http://schemas.microsoft.com/office/drawing/2014/main" id="{38AAF677-5A90-4E46-AA8E-CAD39A48B7D1}"/>
                </a:ext>
              </a:extLst>
            </p:cNvPr>
            <p:cNvSpPr/>
            <p:nvPr/>
          </p:nvSpPr>
          <p:spPr>
            <a:xfrm>
              <a:off x="4583084" y="3295146"/>
              <a:ext cx="1083128" cy="119743"/>
            </a:xfrm>
            <a:prstGeom prst="rect">
              <a:avLst/>
            </a:prstGeom>
            <a:noFill/>
            <a:ln>
              <a:solidFill>
                <a:srgbClr val="FF25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530" name="Straight Connector 1529">
              <a:extLst>
                <a:ext uri="{FF2B5EF4-FFF2-40B4-BE49-F238E27FC236}">
                  <a16:creationId xmlns:a16="http://schemas.microsoft.com/office/drawing/2014/main" id="{E1AC7E63-0F5E-2047-8CF5-D4F7BB05446A}"/>
                </a:ext>
              </a:extLst>
            </p:cNvPr>
            <p:cNvCxnSpPr>
              <a:cxnSpLocks/>
            </p:cNvCxnSpPr>
            <p:nvPr/>
          </p:nvCxnSpPr>
          <p:spPr>
            <a:xfrm>
              <a:off x="4583084" y="3355017"/>
              <a:ext cx="1083128"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grpSp>
      <p:sp>
        <p:nvSpPr>
          <p:cNvPr id="1470" name="Line 6">
            <a:extLst>
              <a:ext uri="{FF2B5EF4-FFF2-40B4-BE49-F238E27FC236}">
                <a16:creationId xmlns:a16="http://schemas.microsoft.com/office/drawing/2014/main" id="{117D4059-725C-A196-4892-0AE27C2AAABB}"/>
              </a:ext>
            </a:extLst>
          </p:cNvPr>
          <p:cNvSpPr>
            <a:spLocks noChangeShapeType="1"/>
          </p:cNvSpPr>
          <p:nvPr/>
        </p:nvSpPr>
        <p:spPr bwMode="auto">
          <a:xfrm>
            <a:off x="4330450" y="224770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471" name="Line 7">
            <a:extLst>
              <a:ext uri="{FF2B5EF4-FFF2-40B4-BE49-F238E27FC236}">
                <a16:creationId xmlns:a16="http://schemas.microsoft.com/office/drawing/2014/main" id="{48487C26-E0C6-FBFF-9E9A-7C8D1A8B5E0F}"/>
              </a:ext>
            </a:extLst>
          </p:cNvPr>
          <p:cNvSpPr>
            <a:spLocks noChangeShapeType="1"/>
          </p:cNvSpPr>
          <p:nvPr/>
        </p:nvSpPr>
        <p:spPr bwMode="auto">
          <a:xfrm>
            <a:off x="4330450" y="275397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472" name="Line 8">
            <a:extLst>
              <a:ext uri="{FF2B5EF4-FFF2-40B4-BE49-F238E27FC236}">
                <a16:creationId xmlns:a16="http://schemas.microsoft.com/office/drawing/2014/main" id="{5C44FFF4-6D07-D51A-E229-E62E60A7F8DD}"/>
              </a:ext>
            </a:extLst>
          </p:cNvPr>
          <p:cNvSpPr>
            <a:spLocks noChangeShapeType="1"/>
          </p:cNvSpPr>
          <p:nvPr/>
        </p:nvSpPr>
        <p:spPr bwMode="auto">
          <a:xfrm>
            <a:off x="4330450" y="3237516"/>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473" name="TextBox 1472">
            <a:extLst>
              <a:ext uri="{FF2B5EF4-FFF2-40B4-BE49-F238E27FC236}">
                <a16:creationId xmlns:a16="http://schemas.microsoft.com/office/drawing/2014/main" id="{26DD0921-8C64-49D0-7A40-3BCA4E9566AE}"/>
              </a:ext>
            </a:extLst>
          </p:cNvPr>
          <p:cNvSpPr txBox="1"/>
          <p:nvPr/>
        </p:nvSpPr>
        <p:spPr>
          <a:xfrm>
            <a:off x="4040753" y="2106525"/>
            <a:ext cx="35458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20</a:t>
            </a:r>
          </a:p>
        </p:txBody>
      </p:sp>
      <p:sp>
        <p:nvSpPr>
          <p:cNvPr id="1474" name="TextBox 1473">
            <a:extLst>
              <a:ext uri="{FF2B5EF4-FFF2-40B4-BE49-F238E27FC236}">
                <a16:creationId xmlns:a16="http://schemas.microsoft.com/office/drawing/2014/main" id="{A0F192AE-934B-C64E-8AD3-4E84340402BA}"/>
              </a:ext>
            </a:extLst>
          </p:cNvPr>
          <p:cNvSpPr txBox="1"/>
          <p:nvPr/>
        </p:nvSpPr>
        <p:spPr>
          <a:xfrm>
            <a:off x="4040758" y="2614666"/>
            <a:ext cx="35458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10</a:t>
            </a:r>
          </a:p>
        </p:txBody>
      </p:sp>
      <p:sp>
        <p:nvSpPr>
          <p:cNvPr id="1475" name="TextBox 1474">
            <a:extLst>
              <a:ext uri="{FF2B5EF4-FFF2-40B4-BE49-F238E27FC236}">
                <a16:creationId xmlns:a16="http://schemas.microsoft.com/office/drawing/2014/main" id="{1AC3AA44-FF5E-D0DD-43AC-FE474E505963}"/>
              </a:ext>
            </a:extLst>
          </p:cNvPr>
          <p:cNvSpPr txBox="1"/>
          <p:nvPr/>
        </p:nvSpPr>
        <p:spPr>
          <a:xfrm>
            <a:off x="4125717" y="3097981"/>
            <a:ext cx="269625"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0</a:t>
            </a:r>
          </a:p>
        </p:txBody>
      </p:sp>
      <p:grpSp>
        <p:nvGrpSpPr>
          <p:cNvPr id="1476" name="Group 1475">
            <a:extLst>
              <a:ext uri="{FF2B5EF4-FFF2-40B4-BE49-F238E27FC236}">
                <a16:creationId xmlns:a16="http://schemas.microsoft.com/office/drawing/2014/main" id="{242D670D-7D5C-3B65-7B48-766DE22AA713}"/>
              </a:ext>
            </a:extLst>
          </p:cNvPr>
          <p:cNvGrpSpPr/>
          <p:nvPr/>
        </p:nvGrpSpPr>
        <p:grpSpPr>
          <a:xfrm>
            <a:off x="5435462" y="3056696"/>
            <a:ext cx="576000" cy="144000"/>
            <a:chOff x="4583084" y="3295146"/>
            <a:chExt cx="1083128" cy="119743"/>
          </a:xfrm>
        </p:grpSpPr>
        <p:sp>
          <p:nvSpPr>
            <p:cNvPr id="1527" name="Rectangle 1526">
              <a:extLst>
                <a:ext uri="{FF2B5EF4-FFF2-40B4-BE49-F238E27FC236}">
                  <a16:creationId xmlns:a16="http://schemas.microsoft.com/office/drawing/2014/main" id="{7D1A96C8-E894-36D0-051A-40843C34758B}"/>
                </a:ext>
              </a:extLst>
            </p:cNvPr>
            <p:cNvSpPr/>
            <p:nvPr/>
          </p:nvSpPr>
          <p:spPr>
            <a:xfrm>
              <a:off x="4583084" y="3295146"/>
              <a:ext cx="1083128" cy="119743"/>
            </a:xfrm>
            <a:prstGeom prst="rect">
              <a:avLst/>
            </a:prstGeom>
            <a:noFill/>
            <a:ln>
              <a:solidFill>
                <a:srgbClr val="FF25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528" name="Straight Connector 1527">
              <a:extLst>
                <a:ext uri="{FF2B5EF4-FFF2-40B4-BE49-F238E27FC236}">
                  <a16:creationId xmlns:a16="http://schemas.microsoft.com/office/drawing/2014/main" id="{0EB1387B-5112-3C5B-3578-234320201F38}"/>
                </a:ext>
              </a:extLst>
            </p:cNvPr>
            <p:cNvCxnSpPr>
              <a:cxnSpLocks/>
            </p:cNvCxnSpPr>
            <p:nvPr/>
          </p:nvCxnSpPr>
          <p:spPr>
            <a:xfrm>
              <a:off x="4583084" y="3355017"/>
              <a:ext cx="1083128"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grpSp>
      <p:grpSp>
        <p:nvGrpSpPr>
          <p:cNvPr id="1477" name="Group 1476">
            <a:extLst>
              <a:ext uri="{FF2B5EF4-FFF2-40B4-BE49-F238E27FC236}">
                <a16:creationId xmlns:a16="http://schemas.microsoft.com/office/drawing/2014/main" id="{B6769CB2-9A13-AC8D-8C68-FDF10851A9A6}"/>
              </a:ext>
            </a:extLst>
          </p:cNvPr>
          <p:cNvGrpSpPr/>
          <p:nvPr/>
        </p:nvGrpSpPr>
        <p:grpSpPr>
          <a:xfrm>
            <a:off x="7063372" y="3094789"/>
            <a:ext cx="576000" cy="108000"/>
            <a:chOff x="4583084" y="3295146"/>
            <a:chExt cx="1083128" cy="119743"/>
          </a:xfrm>
        </p:grpSpPr>
        <p:sp>
          <p:nvSpPr>
            <p:cNvPr id="1525" name="Rectangle 1524">
              <a:extLst>
                <a:ext uri="{FF2B5EF4-FFF2-40B4-BE49-F238E27FC236}">
                  <a16:creationId xmlns:a16="http://schemas.microsoft.com/office/drawing/2014/main" id="{F5B5FA5E-A32C-7C53-20F3-D973E3D30471}"/>
                </a:ext>
              </a:extLst>
            </p:cNvPr>
            <p:cNvSpPr/>
            <p:nvPr/>
          </p:nvSpPr>
          <p:spPr>
            <a:xfrm>
              <a:off x="4583084" y="3295146"/>
              <a:ext cx="1083128" cy="119743"/>
            </a:xfrm>
            <a:prstGeom prst="rect">
              <a:avLst/>
            </a:prstGeom>
            <a:noFill/>
            <a:ln>
              <a:solidFill>
                <a:srgbClr val="0F3A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526" name="Straight Connector 1525">
              <a:extLst>
                <a:ext uri="{FF2B5EF4-FFF2-40B4-BE49-F238E27FC236}">
                  <a16:creationId xmlns:a16="http://schemas.microsoft.com/office/drawing/2014/main" id="{7E613573-79B5-2E51-9FBD-B7347B51EFEB}"/>
                </a:ext>
              </a:extLst>
            </p:cNvPr>
            <p:cNvCxnSpPr>
              <a:cxnSpLocks/>
            </p:cNvCxnSpPr>
            <p:nvPr/>
          </p:nvCxnSpPr>
          <p:spPr>
            <a:xfrm>
              <a:off x="4583084" y="3355017"/>
              <a:ext cx="1083128"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grpSp>
      <p:sp>
        <p:nvSpPr>
          <p:cNvPr id="1478" name="Rectangle 1477">
            <a:extLst>
              <a:ext uri="{FF2B5EF4-FFF2-40B4-BE49-F238E27FC236}">
                <a16:creationId xmlns:a16="http://schemas.microsoft.com/office/drawing/2014/main" id="{CE2E7D72-F8C7-C79C-7399-1F093DFCD022}"/>
              </a:ext>
            </a:extLst>
          </p:cNvPr>
          <p:cNvSpPr/>
          <p:nvPr/>
        </p:nvSpPr>
        <p:spPr>
          <a:xfrm>
            <a:off x="6239026" y="3092243"/>
            <a:ext cx="576000" cy="108000"/>
          </a:xfrm>
          <a:prstGeom prst="rect">
            <a:avLst/>
          </a:prstGeom>
          <a:noFill/>
          <a:ln>
            <a:solidFill>
              <a:srgbClr val="0F3A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479" name="Straight Connector 1478">
            <a:extLst>
              <a:ext uri="{FF2B5EF4-FFF2-40B4-BE49-F238E27FC236}">
                <a16:creationId xmlns:a16="http://schemas.microsoft.com/office/drawing/2014/main" id="{0DB0BC15-E224-CC39-5F66-7629A8B4BE4E}"/>
              </a:ext>
            </a:extLst>
          </p:cNvPr>
          <p:cNvCxnSpPr>
            <a:cxnSpLocks/>
          </p:cNvCxnSpPr>
          <p:nvPr/>
        </p:nvCxnSpPr>
        <p:spPr>
          <a:xfrm>
            <a:off x="4890826" y="246985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80" name="Straight Connector 1479">
            <a:extLst>
              <a:ext uri="{FF2B5EF4-FFF2-40B4-BE49-F238E27FC236}">
                <a16:creationId xmlns:a16="http://schemas.microsoft.com/office/drawing/2014/main" id="{942297E7-1E9C-CC3F-B6A6-385783F06536}"/>
              </a:ext>
            </a:extLst>
          </p:cNvPr>
          <p:cNvCxnSpPr>
            <a:cxnSpLocks/>
          </p:cNvCxnSpPr>
          <p:nvPr/>
        </p:nvCxnSpPr>
        <p:spPr>
          <a:xfrm>
            <a:off x="4890826" y="263219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81" name="Straight Connector 1480">
            <a:extLst>
              <a:ext uri="{FF2B5EF4-FFF2-40B4-BE49-F238E27FC236}">
                <a16:creationId xmlns:a16="http://schemas.microsoft.com/office/drawing/2014/main" id="{1C1A1C0D-0D97-9FF7-1AD1-C85CCD956416}"/>
              </a:ext>
            </a:extLst>
          </p:cNvPr>
          <p:cNvCxnSpPr>
            <a:cxnSpLocks/>
          </p:cNvCxnSpPr>
          <p:nvPr/>
        </p:nvCxnSpPr>
        <p:spPr>
          <a:xfrm>
            <a:off x="4890826" y="279453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82" name="Straight Connector 1481">
            <a:extLst>
              <a:ext uri="{FF2B5EF4-FFF2-40B4-BE49-F238E27FC236}">
                <a16:creationId xmlns:a16="http://schemas.microsoft.com/office/drawing/2014/main" id="{B402A1F0-5639-3A8A-7CFC-EC06A532608B}"/>
              </a:ext>
            </a:extLst>
          </p:cNvPr>
          <p:cNvCxnSpPr>
            <a:cxnSpLocks/>
          </p:cNvCxnSpPr>
          <p:nvPr/>
        </p:nvCxnSpPr>
        <p:spPr>
          <a:xfrm>
            <a:off x="4890826" y="295024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83" name="Straight Connector 1482">
            <a:extLst>
              <a:ext uri="{FF2B5EF4-FFF2-40B4-BE49-F238E27FC236}">
                <a16:creationId xmlns:a16="http://schemas.microsoft.com/office/drawing/2014/main" id="{A6B89626-C297-7159-82AD-655B2F9EF501}"/>
              </a:ext>
            </a:extLst>
          </p:cNvPr>
          <p:cNvCxnSpPr>
            <a:cxnSpLocks/>
          </p:cNvCxnSpPr>
          <p:nvPr/>
        </p:nvCxnSpPr>
        <p:spPr>
          <a:xfrm>
            <a:off x="4890826" y="300325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84" name="Straight Connector 1483">
            <a:extLst>
              <a:ext uri="{FF2B5EF4-FFF2-40B4-BE49-F238E27FC236}">
                <a16:creationId xmlns:a16="http://schemas.microsoft.com/office/drawing/2014/main" id="{B1A3E411-D88F-7667-D16E-E2A58036694B}"/>
              </a:ext>
            </a:extLst>
          </p:cNvPr>
          <p:cNvCxnSpPr>
            <a:cxnSpLocks/>
          </p:cNvCxnSpPr>
          <p:nvPr/>
        </p:nvCxnSpPr>
        <p:spPr>
          <a:xfrm>
            <a:off x="4890826" y="305626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85" name="Straight Connector 1484">
            <a:extLst>
              <a:ext uri="{FF2B5EF4-FFF2-40B4-BE49-F238E27FC236}">
                <a16:creationId xmlns:a16="http://schemas.microsoft.com/office/drawing/2014/main" id="{2569D1B0-AFCA-83A5-17A8-A0D850BE9AA3}"/>
              </a:ext>
            </a:extLst>
          </p:cNvPr>
          <p:cNvCxnSpPr>
            <a:cxnSpLocks/>
          </p:cNvCxnSpPr>
          <p:nvPr/>
        </p:nvCxnSpPr>
        <p:spPr>
          <a:xfrm>
            <a:off x="4890826" y="316228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86" name="Straight Connector 1485">
            <a:extLst>
              <a:ext uri="{FF2B5EF4-FFF2-40B4-BE49-F238E27FC236}">
                <a16:creationId xmlns:a16="http://schemas.microsoft.com/office/drawing/2014/main" id="{968BA68F-502C-B949-2C3E-6AED88E2DF0E}"/>
              </a:ext>
            </a:extLst>
          </p:cNvPr>
          <p:cNvCxnSpPr>
            <a:cxnSpLocks/>
          </p:cNvCxnSpPr>
          <p:nvPr/>
        </p:nvCxnSpPr>
        <p:spPr>
          <a:xfrm>
            <a:off x="4890826" y="321529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87" name="Straight Connector 1486">
            <a:extLst>
              <a:ext uri="{FF2B5EF4-FFF2-40B4-BE49-F238E27FC236}">
                <a16:creationId xmlns:a16="http://schemas.microsoft.com/office/drawing/2014/main" id="{EAFDF41D-42C3-59AF-6F0D-E15F7E4EED8B}"/>
              </a:ext>
            </a:extLst>
          </p:cNvPr>
          <p:cNvCxnSpPr>
            <a:cxnSpLocks/>
            <a:endCxn id="1529" idx="0"/>
          </p:cNvCxnSpPr>
          <p:nvPr/>
        </p:nvCxnSpPr>
        <p:spPr>
          <a:xfrm>
            <a:off x="4926826" y="2938311"/>
            <a:ext cx="0" cy="156656"/>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92" name="Straight Connector 1491">
            <a:extLst>
              <a:ext uri="{FF2B5EF4-FFF2-40B4-BE49-F238E27FC236}">
                <a16:creationId xmlns:a16="http://schemas.microsoft.com/office/drawing/2014/main" id="{96A9F342-570A-FA62-C9A0-E21A3936190C}"/>
              </a:ext>
            </a:extLst>
          </p:cNvPr>
          <p:cNvCxnSpPr>
            <a:cxnSpLocks/>
          </p:cNvCxnSpPr>
          <p:nvPr/>
        </p:nvCxnSpPr>
        <p:spPr>
          <a:xfrm>
            <a:off x="5731689" y="2819249"/>
            <a:ext cx="0" cy="25200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93" name="Straight Connector 1492">
            <a:extLst>
              <a:ext uri="{FF2B5EF4-FFF2-40B4-BE49-F238E27FC236}">
                <a16:creationId xmlns:a16="http://schemas.microsoft.com/office/drawing/2014/main" id="{3152E210-8ED3-980A-3A9D-F6CE6F1306E0}"/>
              </a:ext>
            </a:extLst>
          </p:cNvPr>
          <p:cNvCxnSpPr>
            <a:cxnSpLocks/>
          </p:cNvCxnSpPr>
          <p:nvPr/>
        </p:nvCxnSpPr>
        <p:spPr>
          <a:xfrm>
            <a:off x="6527026" y="2816604"/>
            <a:ext cx="0" cy="292183"/>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94" name="Straight Connector 1493">
            <a:extLst>
              <a:ext uri="{FF2B5EF4-FFF2-40B4-BE49-F238E27FC236}">
                <a16:creationId xmlns:a16="http://schemas.microsoft.com/office/drawing/2014/main" id="{9A9723E6-ACAF-9214-5FD6-F9331C93B503}"/>
              </a:ext>
            </a:extLst>
          </p:cNvPr>
          <p:cNvCxnSpPr>
            <a:cxnSpLocks/>
          </p:cNvCxnSpPr>
          <p:nvPr/>
        </p:nvCxnSpPr>
        <p:spPr>
          <a:xfrm>
            <a:off x="7351372" y="2876929"/>
            <a:ext cx="0" cy="212858"/>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95" name="Straight Connector 1494">
            <a:extLst>
              <a:ext uri="{FF2B5EF4-FFF2-40B4-BE49-F238E27FC236}">
                <a16:creationId xmlns:a16="http://schemas.microsoft.com/office/drawing/2014/main" id="{233EC4A4-296F-B702-F236-25FD7D1A66BC}"/>
              </a:ext>
            </a:extLst>
          </p:cNvPr>
          <p:cNvCxnSpPr>
            <a:cxnSpLocks/>
          </p:cNvCxnSpPr>
          <p:nvPr/>
        </p:nvCxnSpPr>
        <p:spPr>
          <a:xfrm>
            <a:off x="5695699" y="216029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96" name="Straight Connector 1495">
            <a:extLst>
              <a:ext uri="{FF2B5EF4-FFF2-40B4-BE49-F238E27FC236}">
                <a16:creationId xmlns:a16="http://schemas.microsoft.com/office/drawing/2014/main" id="{C7CEAC60-05BE-0694-3E1C-0B43A450E24A}"/>
              </a:ext>
            </a:extLst>
          </p:cNvPr>
          <p:cNvCxnSpPr>
            <a:cxnSpLocks/>
          </p:cNvCxnSpPr>
          <p:nvPr/>
        </p:nvCxnSpPr>
        <p:spPr>
          <a:xfrm>
            <a:off x="5695705" y="236032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97" name="Straight Connector 1496">
            <a:extLst>
              <a:ext uri="{FF2B5EF4-FFF2-40B4-BE49-F238E27FC236}">
                <a16:creationId xmlns:a16="http://schemas.microsoft.com/office/drawing/2014/main" id="{B08EAE7F-8087-7D6D-A97B-F01A8D4062AC}"/>
              </a:ext>
            </a:extLst>
          </p:cNvPr>
          <p:cNvCxnSpPr>
            <a:cxnSpLocks/>
          </p:cNvCxnSpPr>
          <p:nvPr/>
        </p:nvCxnSpPr>
        <p:spPr>
          <a:xfrm>
            <a:off x="5695711" y="242700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98" name="Straight Connector 1497">
            <a:extLst>
              <a:ext uri="{FF2B5EF4-FFF2-40B4-BE49-F238E27FC236}">
                <a16:creationId xmlns:a16="http://schemas.microsoft.com/office/drawing/2014/main" id="{19274B5E-A5DC-7919-4A9E-E625DB828906}"/>
              </a:ext>
            </a:extLst>
          </p:cNvPr>
          <p:cNvCxnSpPr>
            <a:cxnSpLocks/>
          </p:cNvCxnSpPr>
          <p:nvPr/>
        </p:nvCxnSpPr>
        <p:spPr>
          <a:xfrm>
            <a:off x="5695717" y="247462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99" name="Straight Connector 1498">
            <a:extLst>
              <a:ext uri="{FF2B5EF4-FFF2-40B4-BE49-F238E27FC236}">
                <a16:creationId xmlns:a16="http://schemas.microsoft.com/office/drawing/2014/main" id="{D2C69BF3-08B0-5F6B-A7D8-A6B05734B1CC}"/>
              </a:ext>
            </a:extLst>
          </p:cNvPr>
          <p:cNvCxnSpPr>
            <a:cxnSpLocks/>
          </p:cNvCxnSpPr>
          <p:nvPr/>
        </p:nvCxnSpPr>
        <p:spPr>
          <a:xfrm>
            <a:off x="5695723" y="252224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00" name="Straight Connector 1499">
            <a:extLst>
              <a:ext uri="{FF2B5EF4-FFF2-40B4-BE49-F238E27FC236}">
                <a16:creationId xmlns:a16="http://schemas.microsoft.com/office/drawing/2014/main" id="{DB42943A-0AB2-590F-FBD9-2398BD0A0E06}"/>
              </a:ext>
            </a:extLst>
          </p:cNvPr>
          <p:cNvCxnSpPr>
            <a:cxnSpLocks/>
          </p:cNvCxnSpPr>
          <p:nvPr/>
        </p:nvCxnSpPr>
        <p:spPr>
          <a:xfrm>
            <a:off x="5695729" y="261273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01" name="Straight Connector 1500">
            <a:extLst>
              <a:ext uri="{FF2B5EF4-FFF2-40B4-BE49-F238E27FC236}">
                <a16:creationId xmlns:a16="http://schemas.microsoft.com/office/drawing/2014/main" id="{E9152A5D-EDB0-F656-152B-5B332B82E5FA}"/>
              </a:ext>
            </a:extLst>
          </p:cNvPr>
          <p:cNvCxnSpPr>
            <a:cxnSpLocks/>
          </p:cNvCxnSpPr>
          <p:nvPr/>
        </p:nvCxnSpPr>
        <p:spPr>
          <a:xfrm>
            <a:off x="5695735" y="267940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02" name="Straight Connector 1501">
            <a:extLst>
              <a:ext uri="{FF2B5EF4-FFF2-40B4-BE49-F238E27FC236}">
                <a16:creationId xmlns:a16="http://schemas.microsoft.com/office/drawing/2014/main" id="{4E0E40B7-E028-7093-2BA7-87A1C7034097}"/>
              </a:ext>
            </a:extLst>
          </p:cNvPr>
          <p:cNvCxnSpPr>
            <a:cxnSpLocks/>
          </p:cNvCxnSpPr>
          <p:nvPr/>
        </p:nvCxnSpPr>
        <p:spPr>
          <a:xfrm>
            <a:off x="5695741" y="276989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03" name="Straight Connector 1502">
            <a:extLst>
              <a:ext uri="{FF2B5EF4-FFF2-40B4-BE49-F238E27FC236}">
                <a16:creationId xmlns:a16="http://schemas.microsoft.com/office/drawing/2014/main" id="{EF4D9B27-3A77-0F9C-2E42-98BA288E9932}"/>
              </a:ext>
            </a:extLst>
          </p:cNvPr>
          <p:cNvCxnSpPr>
            <a:cxnSpLocks/>
          </p:cNvCxnSpPr>
          <p:nvPr/>
        </p:nvCxnSpPr>
        <p:spPr>
          <a:xfrm>
            <a:off x="5695747" y="282875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04" name="Straight Connector 1503">
            <a:extLst>
              <a:ext uri="{FF2B5EF4-FFF2-40B4-BE49-F238E27FC236}">
                <a16:creationId xmlns:a16="http://schemas.microsoft.com/office/drawing/2014/main" id="{D1C89808-BE81-7CD1-7D93-1F87BB672517}"/>
              </a:ext>
            </a:extLst>
          </p:cNvPr>
          <p:cNvCxnSpPr>
            <a:cxnSpLocks/>
          </p:cNvCxnSpPr>
          <p:nvPr/>
        </p:nvCxnSpPr>
        <p:spPr>
          <a:xfrm>
            <a:off x="5695753" y="288632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05" name="Straight Connector 1504">
            <a:extLst>
              <a:ext uri="{FF2B5EF4-FFF2-40B4-BE49-F238E27FC236}">
                <a16:creationId xmlns:a16="http://schemas.microsoft.com/office/drawing/2014/main" id="{D1939CEB-FBCA-D506-40C2-517E9A5C59E0}"/>
              </a:ext>
            </a:extLst>
          </p:cNvPr>
          <p:cNvCxnSpPr>
            <a:cxnSpLocks/>
          </p:cNvCxnSpPr>
          <p:nvPr/>
        </p:nvCxnSpPr>
        <p:spPr>
          <a:xfrm>
            <a:off x="5695759" y="294390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06" name="Straight Connector 1505">
            <a:extLst>
              <a:ext uri="{FF2B5EF4-FFF2-40B4-BE49-F238E27FC236}">
                <a16:creationId xmlns:a16="http://schemas.microsoft.com/office/drawing/2014/main" id="{E74229B2-22C3-2155-CD9D-4751ED67525D}"/>
              </a:ext>
            </a:extLst>
          </p:cNvPr>
          <p:cNvCxnSpPr>
            <a:cxnSpLocks/>
          </p:cNvCxnSpPr>
          <p:nvPr/>
        </p:nvCxnSpPr>
        <p:spPr>
          <a:xfrm>
            <a:off x="5695765" y="300147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07" name="Straight Connector 1506">
            <a:extLst>
              <a:ext uri="{FF2B5EF4-FFF2-40B4-BE49-F238E27FC236}">
                <a16:creationId xmlns:a16="http://schemas.microsoft.com/office/drawing/2014/main" id="{3110BE23-0069-FF1B-2047-89837DA26E08}"/>
              </a:ext>
            </a:extLst>
          </p:cNvPr>
          <p:cNvCxnSpPr>
            <a:cxnSpLocks/>
          </p:cNvCxnSpPr>
          <p:nvPr/>
        </p:nvCxnSpPr>
        <p:spPr>
          <a:xfrm>
            <a:off x="5695771" y="305904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08" name="Straight Connector 1507">
            <a:extLst>
              <a:ext uri="{FF2B5EF4-FFF2-40B4-BE49-F238E27FC236}">
                <a16:creationId xmlns:a16="http://schemas.microsoft.com/office/drawing/2014/main" id="{05A42E93-6F62-160D-C69B-BD4884EA5C8B}"/>
              </a:ext>
            </a:extLst>
          </p:cNvPr>
          <p:cNvCxnSpPr>
            <a:cxnSpLocks/>
          </p:cNvCxnSpPr>
          <p:nvPr/>
        </p:nvCxnSpPr>
        <p:spPr>
          <a:xfrm>
            <a:off x="5692446" y="326041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09" name="Straight Connector 1508">
            <a:extLst>
              <a:ext uri="{FF2B5EF4-FFF2-40B4-BE49-F238E27FC236}">
                <a16:creationId xmlns:a16="http://schemas.microsoft.com/office/drawing/2014/main" id="{401B52CD-E388-8364-119B-3F2356016A67}"/>
              </a:ext>
            </a:extLst>
          </p:cNvPr>
          <p:cNvCxnSpPr>
            <a:cxnSpLocks/>
          </p:cNvCxnSpPr>
          <p:nvPr/>
        </p:nvCxnSpPr>
        <p:spPr>
          <a:xfrm>
            <a:off x="6491026" y="244398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10" name="Straight Connector 1509">
            <a:extLst>
              <a:ext uri="{FF2B5EF4-FFF2-40B4-BE49-F238E27FC236}">
                <a16:creationId xmlns:a16="http://schemas.microsoft.com/office/drawing/2014/main" id="{6956B8EA-DACE-13F9-12AD-A151A246ED03}"/>
              </a:ext>
            </a:extLst>
          </p:cNvPr>
          <p:cNvCxnSpPr>
            <a:cxnSpLocks/>
          </p:cNvCxnSpPr>
          <p:nvPr/>
        </p:nvCxnSpPr>
        <p:spPr>
          <a:xfrm>
            <a:off x="6491026" y="253446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11" name="Straight Connector 1510">
            <a:extLst>
              <a:ext uri="{FF2B5EF4-FFF2-40B4-BE49-F238E27FC236}">
                <a16:creationId xmlns:a16="http://schemas.microsoft.com/office/drawing/2014/main" id="{A66567F0-454D-5067-4214-278A2370D60B}"/>
              </a:ext>
            </a:extLst>
          </p:cNvPr>
          <p:cNvCxnSpPr>
            <a:cxnSpLocks/>
          </p:cNvCxnSpPr>
          <p:nvPr/>
        </p:nvCxnSpPr>
        <p:spPr>
          <a:xfrm>
            <a:off x="6491026" y="262495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12" name="Straight Connector 1511">
            <a:extLst>
              <a:ext uri="{FF2B5EF4-FFF2-40B4-BE49-F238E27FC236}">
                <a16:creationId xmlns:a16="http://schemas.microsoft.com/office/drawing/2014/main" id="{21BFD291-A545-9C74-2A91-C74E9B270EC8}"/>
              </a:ext>
            </a:extLst>
          </p:cNvPr>
          <p:cNvCxnSpPr>
            <a:cxnSpLocks/>
          </p:cNvCxnSpPr>
          <p:nvPr/>
        </p:nvCxnSpPr>
        <p:spPr>
          <a:xfrm>
            <a:off x="6491026" y="282022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13" name="Straight Connector 1512">
            <a:extLst>
              <a:ext uri="{FF2B5EF4-FFF2-40B4-BE49-F238E27FC236}">
                <a16:creationId xmlns:a16="http://schemas.microsoft.com/office/drawing/2014/main" id="{7003F01F-175A-E25C-1292-4F9211E32307}"/>
              </a:ext>
            </a:extLst>
          </p:cNvPr>
          <p:cNvCxnSpPr>
            <a:cxnSpLocks/>
          </p:cNvCxnSpPr>
          <p:nvPr/>
        </p:nvCxnSpPr>
        <p:spPr>
          <a:xfrm>
            <a:off x="6491026" y="292499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14" name="Straight Connector 1513">
            <a:extLst>
              <a:ext uri="{FF2B5EF4-FFF2-40B4-BE49-F238E27FC236}">
                <a16:creationId xmlns:a16="http://schemas.microsoft.com/office/drawing/2014/main" id="{86684FF5-9467-BADE-C4A3-47DC539347F6}"/>
              </a:ext>
            </a:extLst>
          </p:cNvPr>
          <p:cNvCxnSpPr>
            <a:cxnSpLocks/>
          </p:cNvCxnSpPr>
          <p:nvPr/>
        </p:nvCxnSpPr>
        <p:spPr>
          <a:xfrm>
            <a:off x="6491026" y="301548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15" name="Straight Connector 1514">
            <a:extLst>
              <a:ext uri="{FF2B5EF4-FFF2-40B4-BE49-F238E27FC236}">
                <a16:creationId xmlns:a16="http://schemas.microsoft.com/office/drawing/2014/main" id="{B186DFEE-2A6B-3AA2-8CFE-A5797835D3EC}"/>
              </a:ext>
            </a:extLst>
          </p:cNvPr>
          <p:cNvCxnSpPr>
            <a:cxnSpLocks/>
          </p:cNvCxnSpPr>
          <p:nvPr/>
        </p:nvCxnSpPr>
        <p:spPr>
          <a:xfrm>
            <a:off x="6491026" y="314407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16" name="Straight Connector 1515">
            <a:extLst>
              <a:ext uri="{FF2B5EF4-FFF2-40B4-BE49-F238E27FC236}">
                <a16:creationId xmlns:a16="http://schemas.microsoft.com/office/drawing/2014/main" id="{04FBF3AB-702F-B0CA-04D1-B92E01252621}"/>
              </a:ext>
            </a:extLst>
          </p:cNvPr>
          <p:cNvCxnSpPr>
            <a:cxnSpLocks/>
          </p:cNvCxnSpPr>
          <p:nvPr/>
        </p:nvCxnSpPr>
        <p:spPr>
          <a:xfrm>
            <a:off x="6491026" y="327266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17" name="Straight Connector 1516">
            <a:extLst>
              <a:ext uri="{FF2B5EF4-FFF2-40B4-BE49-F238E27FC236}">
                <a16:creationId xmlns:a16="http://schemas.microsoft.com/office/drawing/2014/main" id="{466621A5-1D14-8CDF-7E88-A984C98FF057}"/>
              </a:ext>
            </a:extLst>
          </p:cNvPr>
          <p:cNvCxnSpPr>
            <a:cxnSpLocks/>
          </p:cNvCxnSpPr>
          <p:nvPr/>
        </p:nvCxnSpPr>
        <p:spPr>
          <a:xfrm>
            <a:off x="7315372" y="2648775"/>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18" name="Straight Connector 1517">
            <a:extLst>
              <a:ext uri="{FF2B5EF4-FFF2-40B4-BE49-F238E27FC236}">
                <a16:creationId xmlns:a16="http://schemas.microsoft.com/office/drawing/2014/main" id="{2C054F73-3301-9632-9707-57C53705C340}"/>
              </a:ext>
            </a:extLst>
          </p:cNvPr>
          <p:cNvCxnSpPr>
            <a:cxnSpLocks/>
          </p:cNvCxnSpPr>
          <p:nvPr/>
        </p:nvCxnSpPr>
        <p:spPr>
          <a:xfrm>
            <a:off x="7315372" y="2777352"/>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19" name="Straight Connector 1518">
            <a:extLst>
              <a:ext uri="{FF2B5EF4-FFF2-40B4-BE49-F238E27FC236}">
                <a16:creationId xmlns:a16="http://schemas.microsoft.com/office/drawing/2014/main" id="{FF7612C7-069B-F12A-D932-9900852B2562}"/>
              </a:ext>
            </a:extLst>
          </p:cNvPr>
          <p:cNvCxnSpPr>
            <a:cxnSpLocks/>
          </p:cNvCxnSpPr>
          <p:nvPr/>
        </p:nvCxnSpPr>
        <p:spPr>
          <a:xfrm>
            <a:off x="7315372" y="282022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20" name="Straight Connector 1519">
            <a:extLst>
              <a:ext uri="{FF2B5EF4-FFF2-40B4-BE49-F238E27FC236}">
                <a16:creationId xmlns:a16="http://schemas.microsoft.com/office/drawing/2014/main" id="{D2D69943-9227-449E-0B76-13C1622C3FBF}"/>
              </a:ext>
            </a:extLst>
          </p:cNvPr>
          <p:cNvCxnSpPr>
            <a:cxnSpLocks/>
          </p:cNvCxnSpPr>
          <p:nvPr/>
        </p:nvCxnSpPr>
        <p:spPr>
          <a:xfrm>
            <a:off x="7315372" y="288213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21" name="Straight Connector 1520">
            <a:extLst>
              <a:ext uri="{FF2B5EF4-FFF2-40B4-BE49-F238E27FC236}">
                <a16:creationId xmlns:a16="http://schemas.microsoft.com/office/drawing/2014/main" id="{83FCF45E-C2E1-7C6D-A4DB-C54978A8D579}"/>
              </a:ext>
            </a:extLst>
          </p:cNvPr>
          <p:cNvCxnSpPr>
            <a:cxnSpLocks/>
          </p:cNvCxnSpPr>
          <p:nvPr/>
        </p:nvCxnSpPr>
        <p:spPr>
          <a:xfrm>
            <a:off x="7315372" y="294404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22" name="Straight Connector 1521">
            <a:extLst>
              <a:ext uri="{FF2B5EF4-FFF2-40B4-BE49-F238E27FC236}">
                <a16:creationId xmlns:a16="http://schemas.microsoft.com/office/drawing/2014/main" id="{8BB99454-7692-43FA-5010-59793C06571D}"/>
              </a:ext>
            </a:extLst>
          </p:cNvPr>
          <p:cNvCxnSpPr>
            <a:cxnSpLocks/>
          </p:cNvCxnSpPr>
          <p:nvPr/>
        </p:nvCxnSpPr>
        <p:spPr>
          <a:xfrm>
            <a:off x="7315372" y="300594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23" name="Straight Connector 1522">
            <a:extLst>
              <a:ext uri="{FF2B5EF4-FFF2-40B4-BE49-F238E27FC236}">
                <a16:creationId xmlns:a16="http://schemas.microsoft.com/office/drawing/2014/main" id="{EB4EBE9A-91FD-E08B-5006-8491E3AF9113}"/>
              </a:ext>
            </a:extLst>
          </p:cNvPr>
          <p:cNvCxnSpPr>
            <a:cxnSpLocks/>
          </p:cNvCxnSpPr>
          <p:nvPr/>
        </p:nvCxnSpPr>
        <p:spPr>
          <a:xfrm>
            <a:off x="7315372" y="3067855"/>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24" name="Straight Connector 1523">
            <a:extLst>
              <a:ext uri="{FF2B5EF4-FFF2-40B4-BE49-F238E27FC236}">
                <a16:creationId xmlns:a16="http://schemas.microsoft.com/office/drawing/2014/main" id="{837F64E2-77FD-A959-94DE-BD446FE3CCD0}"/>
              </a:ext>
            </a:extLst>
          </p:cNvPr>
          <p:cNvCxnSpPr>
            <a:cxnSpLocks/>
          </p:cNvCxnSpPr>
          <p:nvPr/>
        </p:nvCxnSpPr>
        <p:spPr>
          <a:xfrm>
            <a:off x="7315372" y="324882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sp>
        <p:nvSpPr>
          <p:cNvPr id="1537" name="Freeform 21">
            <a:extLst>
              <a:ext uri="{FF2B5EF4-FFF2-40B4-BE49-F238E27FC236}">
                <a16:creationId xmlns:a16="http://schemas.microsoft.com/office/drawing/2014/main" id="{1963148F-E40C-847E-5B94-F8B3F280AC60}"/>
              </a:ext>
            </a:extLst>
          </p:cNvPr>
          <p:cNvSpPr>
            <a:spLocks/>
          </p:cNvSpPr>
          <p:nvPr/>
        </p:nvSpPr>
        <p:spPr bwMode="auto">
          <a:xfrm>
            <a:off x="8928210" y="1666119"/>
            <a:ext cx="2960578" cy="173965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sp>
        <p:nvSpPr>
          <p:cNvPr id="1538" name="Rectangle 1537">
            <a:extLst>
              <a:ext uri="{FF2B5EF4-FFF2-40B4-BE49-F238E27FC236}">
                <a16:creationId xmlns:a16="http://schemas.microsoft.com/office/drawing/2014/main" id="{C5E78282-77B9-C465-736F-58B2D80DB704}"/>
              </a:ext>
            </a:extLst>
          </p:cNvPr>
          <p:cNvSpPr/>
          <p:nvPr/>
        </p:nvSpPr>
        <p:spPr>
          <a:xfrm>
            <a:off x="9448799" y="3059275"/>
            <a:ext cx="795339" cy="59871"/>
          </a:xfrm>
          <a:prstGeom prst="rect">
            <a:avLst/>
          </a:prstGeom>
          <a:noFill/>
          <a:ln>
            <a:solidFill>
              <a:srgbClr val="FF25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sp>
        <p:nvSpPr>
          <p:cNvPr id="1540" name="TextBox 1539">
            <a:extLst>
              <a:ext uri="{FF2B5EF4-FFF2-40B4-BE49-F238E27FC236}">
                <a16:creationId xmlns:a16="http://schemas.microsoft.com/office/drawing/2014/main" id="{7F8E90DD-F330-975A-B1C3-773702CC8991}"/>
              </a:ext>
            </a:extLst>
          </p:cNvPr>
          <p:cNvSpPr txBox="1"/>
          <p:nvPr/>
        </p:nvSpPr>
        <p:spPr>
          <a:xfrm>
            <a:off x="9195335" y="1472828"/>
            <a:ext cx="2389789" cy="30777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Circulating tumor fraction</a:t>
            </a:r>
          </a:p>
        </p:txBody>
      </p:sp>
      <p:sp>
        <p:nvSpPr>
          <p:cNvPr id="1541" name="TextBox 1540">
            <a:extLst>
              <a:ext uri="{FF2B5EF4-FFF2-40B4-BE49-F238E27FC236}">
                <a16:creationId xmlns:a16="http://schemas.microsoft.com/office/drawing/2014/main" id="{38A41315-993D-C66A-5A1A-5B185EB8F9A5}"/>
              </a:ext>
            </a:extLst>
          </p:cNvPr>
          <p:cNvSpPr txBox="1"/>
          <p:nvPr/>
        </p:nvSpPr>
        <p:spPr>
          <a:xfrm>
            <a:off x="9635245" y="1683795"/>
            <a:ext cx="1281120"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MW </a:t>
            </a:r>
            <a:r>
              <a:rPr kumimoji="0" lang="en-US" sz="1200" b="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p</a:t>
            </a: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rPr>
              <a:t>=1.47e-06</a:t>
            </a:r>
          </a:p>
        </p:txBody>
      </p:sp>
      <p:grpSp>
        <p:nvGrpSpPr>
          <p:cNvPr id="1542" name="Group 1541">
            <a:extLst>
              <a:ext uri="{FF2B5EF4-FFF2-40B4-BE49-F238E27FC236}">
                <a16:creationId xmlns:a16="http://schemas.microsoft.com/office/drawing/2014/main" id="{760BBF39-2150-7DFD-3AE5-6235B4332ACF}"/>
              </a:ext>
            </a:extLst>
          </p:cNvPr>
          <p:cNvGrpSpPr/>
          <p:nvPr/>
        </p:nvGrpSpPr>
        <p:grpSpPr>
          <a:xfrm>
            <a:off x="9482960" y="1950494"/>
            <a:ext cx="1588924" cy="81643"/>
            <a:chOff x="1733905" y="2275114"/>
            <a:chExt cx="1584000" cy="81643"/>
          </a:xfrm>
        </p:grpSpPr>
        <p:cxnSp>
          <p:nvCxnSpPr>
            <p:cNvPr id="1543" name="Straight Connector 1542">
              <a:extLst>
                <a:ext uri="{FF2B5EF4-FFF2-40B4-BE49-F238E27FC236}">
                  <a16:creationId xmlns:a16="http://schemas.microsoft.com/office/drawing/2014/main" id="{12057A0C-290E-1F92-CE04-22F851E186E0}"/>
                </a:ext>
              </a:extLst>
            </p:cNvPr>
            <p:cNvCxnSpPr>
              <a:cxnSpLocks/>
            </p:cNvCxnSpPr>
            <p:nvPr/>
          </p:nvCxnSpPr>
          <p:spPr>
            <a:xfrm>
              <a:off x="1733905" y="2275114"/>
              <a:ext cx="1584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544" name="Straight Connector 1543">
              <a:extLst>
                <a:ext uri="{FF2B5EF4-FFF2-40B4-BE49-F238E27FC236}">
                  <a16:creationId xmlns:a16="http://schemas.microsoft.com/office/drawing/2014/main" id="{D0D8CEB2-37C6-6252-9821-CDC2AF7AC823}"/>
                </a:ext>
              </a:extLst>
            </p:cNvPr>
            <p:cNvCxnSpPr>
              <a:cxnSpLocks/>
            </p:cNvCxnSpPr>
            <p:nvPr/>
          </p:nvCxnSpPr>
          <p:spPr>
            <a:xfrm>
              <a:off x="1740531"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545" name="Straight Connector 1544">
              <a:extLst>
                <a:ext uri="{FF2B5EF4-FFF2-40B4-BE49-F238E27FC236}">
                  <a16:creationId xmlns:a16="http://schemas.microsoft.com/office/drawing/2014/main" id="{37913FF3-702A-754E-60E4-32F2C6CB87EB}"/>
                </a:ext>
              </a:extLst>
            </p:cNvPr>
            <p:cNvCxnSpPr>
              <a:cxnSpLocks/>
            </p:cNvCxnSpPr>
            <p:nvPr/>
          </p:nvCxnSpPr>
          <p:spPr>
            <a:xfrm>
              <a:off x="3309257"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sp>
        <p:nvSpPr>
          <p:cNvPr id="1546" name="Rectangle 1545">
            <a:extLst>
              <a:ext uri="{FF2B5EF4-FFF2-40B4-BE49-F238E27FC236}">
                <a16:creationId xmlns:a16="http://schemas.microsoft.com/office/drawing/2014/main" id="{0FD4AE97-A2DF-280A-3768-CBBF373498B6}"/>
              </a:ext>
            </a:extLst>
          </p:cNvPr>
          <p:cNvSpPr/>
          <p:nvPr/>
        </p:nvSpPr>
        <p:spPr>
          <a:xfrm>
            <a:off x="10501117" y="2885780"/>
            <a:ext cx="784401" cy="228794"/>
          </a:xfrm>
          <a:prstGeom prst="rect">
            <a:avLst/>
          </a:prstGeom>
          <a:noFill/>
          <a:ln>
            <a:solidFill>
              <a:srgbClr val="0F3A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547" name="Straight Connector 1546">
            <a:extLst>
              <a:ext uri="{FF2B5EF4-FFF2-40B4-BE49-F238E27FC236}">
                <a16:creationId xmlns:a16="http://schemas.microsoft.com/office/drawing/2014/main" id="{B8954E07-B6B4-D5A8-2C99-8ABF4C7AB887}"/>
              </a:ext>
            </a:extLst>
          </p:cNvPr>
          <p:cNvCxnSpPr>
            <a:cxnSpLocks/>
          </p:cNvCxnSpPr>
          <p:nvPr/>
        </p:nvCxnSpPr>
        <p:spPr>
          <a:xfrm flipV="1">
            <a:off x="10498739" y="3052570"/>
            <a:ext cx="789156"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48" name="Straight Connector 1547">
            <a:extLst>
              <a:ext uri="{FF2B5EF4-FFF2-40B4-BE49-F238E27FC236}">
                <a16:creationId xmlns:a16="http://schemas.microsoft.com/office/drawing/2014/main" id="{9DEF64EC-EB9C-DB5E-E63E-0CFE3C0B85A2}"/>
              </a:ext>
            </a:extLst>
          </p:cNvPr>
          <p:cNvCxnSpPr>
            <a:cxnSpLocks/>
            <a:stCxn id="1546" idx="2"/>
          </p:cNvCxnSpPr>
          <p:nvPr/>
        </p:nvCxnSpPr>
        <p:spPr>
          <a:xfrm flipH="1" flipV="1">
            <a:off x="10893317" y="2583098"/>
            <a:ext cx="1" cy="531476"/>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49" name="Straight Connector 1548">
            <a:extLst>
              <a:ext uri="{FF2B5EF4-FFF2-40B4-BE49-F238E27FC236}">
                <a16:creationId xmlns:a16="http://schemas.microsoft.com/office/drawing/2014/main" id="{2755E209-346D-4081-B289-29F43ABE878A}"/>
              </a:ext>
            </a:extLst>
          </p:cNvPr>
          <p:cNvCxnSpPr>
            <a:cxnSpLocks/>
          </p:cNvCxnSpPr>
          <p:nvPr/>
        </p:nvCxnSpPr>
        <p:spPr>
          <a:xfrm flipV="1">
            <a:off x="9841379" y="2812301"/>
            <a:ext cx="0" cy="337457"/>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50" name="Straight Connector 1549">
            <a:extLst>
              <a:ext uri="{FF2B5EF4-FFF2-40B4-BE49-F238E27FC236}">
                <a16:creationId xmlns:a16="http://schemas.microsoft.com/office/drawing/2014/main" id="{333D445A-A71C-FC24-5AE9-7EBAB43A777D}"/>
              </a:ext>
            </a:extLst>
          </p:cNvPr>
          <p:cNvCxnSpPr>
            <a:cxnSpLocks/>
          </p:cNvCxnSpPr>
          <p:nvPr/>
        </p:nvCxnSpPr>
        <p:spPr>
          <a:xfrm>
            <a:off x="9805267" y="2788514"/>
            <a:ext cx="72224"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51" name="Straight Connector 1550">
            <a:extLst>
              <a:ext uri="{FF2B5EF4-FFF2-40B4-BE49-F238E27FC236}">
                <a16:creationId xmlns:a16="http://schemas.microsoft.com/office/drawing/2014/main" id="{851C81CD-B434-5070-8C31-859698D5371C}"/>
              </a:ext>
            </a:extLst>
          </p:cNvPr>
          <p:cNvCxnSpPr>
            <a:cxnSpLocks/>
          </p:cNvCxnSpPr>
          <p:nvPr/>
        </p:nvCxnSpPr>
        <p:spPr>
          <a:xfrm>
            <a:off x="9805267" y="2754648"/>
            <a:ext cx="72224"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52" name="Straight Connector 1551">
            <a:extLst>
              <a:ext uri="{FF2B5EF4-FFF2-40B4-BE49-F238E27FC236}">
                <a16:creationId xmlns:a16="http://schemas.microsoft.com/office/drawing/2014/main" id="{1FC80E65-1B54-4196-8EF6-BDE738ECD680}"/>
              </a:ext>
            </a:extLst>
          </p:cNvPr>
          <p:cNvCxnSpPr>
            <a:cxnSpLocks/>
          </p:cNvCxnSpPr>
          <p:nvPr/>
        </p:nvCxnSpPr>
        <p:spPr>
          <a:xfrm>
            <a:off x="9805267" y="2720782"/>
            <a:ext cx="72224"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53" name="Straight Connector 1552">
            <a:extLst>
              <a:ext uri="{FF2B5EF4-FFF2-40B4-BE49-F238E27FC236}">
                <a16:creationId xmlns:a16="http://schemas.microsoft.com/office/drawing/2014/main" id="{51D86168-30BE-C40F-82E6-F6844CC162F8}"/>
              </a:ext>
            </a:extLst>
          </p:cNvPr>
          <p:cNvCxnSpPr>
            <a:cxnSpLocks/>
          </p:cNvCxnSpPr>
          <p:nvPr/>
        </p:nvCxnSpPr>
        <p:spPr>
          <a:xfrm>
            <a:off x="9805267" y="2647408"/>
            <a:ext cx="72224"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54" name="Straight Connector 1553">
            <a:extLst>
              <a:ext uri="{FF2B5EF4-FFF2-40B4-BE49-F238E27FC236}">
                <a16:creationId xmlns:a16="http://schemas.microsoft.com/office/drawing/2014/main" id="{626960C8-1108-A371-7E40-37A3E995294B}"/>
              </a:ext>
            </a:extLst>
          </p:cNvPr>
          <p:cNvCxnSpPr>
            <a:cxnSpLocks/>
          </p:cNvCxnSpPr>
          <p:nvPr/>
        </p:nvCxnSpPr>
        <p:spPr>
          <a:xfrm>
            <a:off x="9805267" y="2520414"/>
            <a:ext cx="72224"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55" name="Straight Connector 1554">
            <a:extLst>
              <a:ext uri="{FF2B5EF4-FFF2-40B4-BE49-F238E27FC236}">
                <a16:creationId xmlns:a16="http://schemas.microsoft.com/office/drawing/2014/main" id="{84696AFD-59C6-2A5B-1C8F-5B7DD865A696}"/>
              </a:ext>
            </a:extLst>
          </p:cNvPr>
          <p:cNvCxnSpPr>
            <a:cxnSpLocks/>
          </p:cNvCxnSpPr>
          <p:nvPr/>
        </p:nvCxnSpPr>
        <p:spPr>
          <a:xfrm>
            <a:off x="9805267" y="2427284"/>
            <a:ext cx="72224"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56" name="Straight Connector 1555">
            <a:extLst>
              <a:ext uri="{FF2B5EF4-FFF2-40B4-BE49-F238E27FC236}">
                <a16:creationId xmlns:a16="http://schemas.microsoft.com/office/drawing/2014/main" id="{7832679F-395F-A242-AC7A-353CEF4C5CF8}"/>
              </a:ext>
            </a:extLst>
          </p:cNvPr>
          <p:cNvCxnSpPr>
            <a:cxnSpLocks/>
          </p:cNvCxnSpPr>
          <p:nvPr/>
        </p:nvCxnSpPr>
        <p:spPr>
          <a:xfrm>
            <a:off x="9805267" y="2345442"/>
            <a:ext cx="72224"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57" name="Straight Connector 1556">
            <a:extLst>
              <a:ext uri="{FF2B5EF4-FFF2-40B4-BE49-F238E27FC236}">
                <a16:creationId xmlns:a16="http://schemas.microsoft.com/office/drawing/2014/main" id="{0F78EA3D-E1D8-A9CD-C0D9-B31FC7EAFD81}"/>
              </a:ext>
            </a:extLst>
          </p:cNvPr>
          <p:cNvCxnSpPr>
            <a:cxnSpLocks/>
          </p:cNvCxnSpPr>
          <p:nvPr/>
        </p:nvCxnSpPr>
        <p:spPr>
          <a:xfrm>
            <a:off x="10857205" y="2015225"/>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58" name="Straight Connector 1557">
            <a:extLst>
              <a:ext uri="{FF2B5EF4-FFF2-40B4-BE49-F238E27FC236}">
                <a16:creationId xmlns:a16="http://schemas.microsoft.com/office/drawing/2014/main" id="{7B9A719C-FCF7-132C-A2E0-D2E6CB5749E0}"/>
              </a:ext>
            </a:extLst>
          </p:cNvPr>
          <p:cNvCxnSpPr>
            <a:cxnSpLocks/>
          </p:cNvCxnSpPr>
          <p:nvPr/>
        </p:nvCxnSpPr>
        <p:spPr>
          <a:xfrm>
            <a:off x="10857205" y="2129317"/>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59" name="Straight Connector 1558">
            <a:extLst>
              <a:ext uri="{FF2B5EF4-FFF2-40B4-BE49-F238E27FC236}">
                <a16:creationId xmlns:a16="http://schemas.microsoft.com/office/drawing/2014/main" id="{C12E616B-049B-8058-183B-FF0C2B39D636}"/>
              </a:ext>
            </a:extLst>
          </p:cNvPr>
          <p:cNvCxnSpPr>
            <a:cxnSpLocks/>
          </p:cNvCxnSpPr>
          <p:nvPr/>
        </p:nvCxnSpPr>
        <p:spPr>
          <a:xfrm>
            <a:off x="10857205" y="2089975"/>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60" name="Straight Connector 1559">
            <a:extLst>
              <a:ext uri="{FF2B5EF4-FFF2-40B4-BE49-F238E27FC236}">
                <a16:creationId xmlns:a16="http://schemas.microsoft.com/office/drawing/2014/main" id="{FC5D1414-5150-D59B-8E40-98D5DB11A4C2}"/>
              </a:ext>
            </a:extLst>
          </p:cNvPr>
          <p:cNvCxnSpPr>
            <a:cxnSpLocks/>
          </p:cNvCxnSpPr>
          <p:nvPr/>
        </p:nvCxnSpPr>
        <p:spPr>
          <a:xfrm>
            <a:off x="10857205" y="2268878"/>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grpSp>
        <p:nvGrpSpPr>
          <p:cNvPr id="1563" name="Group 1562">
            <a:extLst>
              <a:ext uri="{FF2B5EF4-FFF2-40B4-BE49-F238E27FC236}">
                <a16:creationId xmlns:a16="http://schemas.microsoft.com/office/drawing/2014/main" id="{1ECD7B35-D70E-5AF2-BB16-7B90F51B59F4}"/>
              </a:ext>
            </a:extLst>
          </p:cNvPr>
          <p:cNvGrpSpPr/>
          <p:nvPr/>
        </p:nvGrpSpPr>
        <p:grpSpPr>
          <a:xfrm>
            <a:off x="8299423" y="1298696"/>
            <a:ext cx="637196" cy="2305247"/>
            <a:chOff x="1214937" y="665825"/>
            <a:chExt cx="637196" cy="4114955"/>
          </a:xfrm>
        </p:grpSpPr>
        <p:sp>
          <p:nvSpPr>
            <p:cNvPr id="1564" name="Line 6">
              <a:extLst>
                <a:ext uri="{FF2B5EF4-FFF2-40B4-BE49-F238E27FC236}">
                  <a16:creationId xmlns:a16="http://schemas.microsoft.com/office/drawing/2014/main" id="{05AB4F7C-6DA2-6B79-F436-6CA8D9A2744B}"/>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565" name="Line 7">
              <a:extLst>
                <a:ext uri="{FF2B5EF4-FFF2-40B4-BE49-F238E27FC236}">
                  <a16:creationId xmlns:a16="http://schemas.microsoft.com/office/drawing/2014/main" id="{0F13319A-8AF5-D662-C78A-737DFF329A87}"/>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566" name="Line 8">
              <a:extLst>
                <a:ext uri="{FF2B5EF4-FFF2-40B4-BE49-F238E27FC236}">
                  <a16:creationId xmlns:a16="http://schemas.microsoft.com/office/drawing/2014/main" id="{25BB5F95-58B5-A003-63DF-158F43FA9F1C}"/>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567" name="Line 9">
              <a:extLst>
                <a:ext uri="{FF2B5EF4-FFF2-40B4-BE49-F238E27FC236}">
                  <a16:creationId xmlns:a16="http://schemas.microsoft.com/office/drawing/2014/main" id="{680D97E9-83B7-E3BD-F37C-0E0C8557F203}"/>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568" name="Line 10">
              <a:extLst>
                <a:ext uri="{FF2B5EF4-FFF2-40B4-BE49-F238E27FC236}">
                  <a16:creationId xmlns:a16="http://schemas.microsoft.com/office/drawing/2014/main" id="{A787BA4A-E412-A830-D619-535CCF199D49}"/>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569" name="Line 11">
              <a:extLst>
                <a:ext uri="{FF2B5EF4-FFF2-40B4-BE49-F238E27FC236}">
                  <a16:creationId xmlns:a16="http://schemas.microsoft.com/office/drawing/2014/main" id="{AEE1D7E7-C8E3-16D8-A8D2-8B18378FBAAC}"/>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570" name="TextBox 1569">
              <a:extLst>
                <a:ext uri="{FF2B5EF4-FFF2-40B4-BE49-F238E27FC236}">
                  <a16:creationId xmlns:a16="http://schemas.microsoft.com/office/drawing/2014/main" id="{1C96EDEF-87D9-DCE7-2C77-805C356565FC}"/>
                </a:ext>
              </a:extLst>
            </p:cNvPr>
            <p:cNvSpPr txBox="1"/>
            <p:nvPr/>
          </p:nvSpPr>
          <p:spPr>
            <a:xfrm rot="16200000">
              <a:off x="-704041" y="2584803"/>
              <a:ext cx="4114955" cy="27699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Max variant allele frequency, %</a:t>
              </a:r>
            </a:p>
          </p:txBody>
        </p:sp>
        <p:sp>
          <p:nvSpPr>
            <p:cNvPr id="1571" name="TextBox 1570">
              <a:extLst>
                <a:ext uri="{FF2B5EF4-FFF2-40B4-BE49-F238E27FC236}">
                  <a16:creationId xmlns:a16="http://schemas.microsoft.com/office/drawing/2014/main" id="{992CE1C9-283C-7668-620C-8C739A99A5C5}"/>
                </a:ext>
              </a:extLst>
            </p:cNvPr>
            <p:cNvSpPr txBox="1"/>
            <p:nvPr/>
          </p:nvSpPr>
          <p:spPr>
            <a:xfrm>
              <a:off x="1391242" y="1172549"/>
              <a:ext cx="439544" cy="49445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100</a:t>
              </a:r>
            </a:p>
          </p:txBody>
        </p:sp>
        <p:sp>
          <p:nvSpPr>
            <p:cNvPr id="1572" name="TextBox 1571">
              <a:extLst>
                <a:ext uri="{FF2B5EF4-FFF2-40B4-BE49-F238E27FC236}">
                  <a16:creationId xmlns:a16="http://schemas.microsoft.com/office/drawing/2014/main" id="{6A3E7A4F-5EA2-D298-8756-33EB490A341A}"/>
                </a:ext>
              </a:extLst>
            </p:cNvPr>
            <p:cNvSpPr txBox="1"/>
            <p:nvPr/>
          </p:nvSpPr>
          <p:spPr>
            <a:xfrm>
              <a:off x="1476207" y="1696688"/>
              <a:ext cx="354584" cy="49445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80</a:t>
              </a:r>
            </a:p>
          </p:txBody>
        </p:sp>
        <p:sp>
          <p:nvSpPr>
            <p:cNvPr id="1573" name="TextBox 1572">
              <a:extLst>
                <a:ext uri="{FF2B5EF4-FFF2-40B4-BE49-F238E27FC236}">
                  <a16:creationId xmlns:a16="http://schemas.microsoft.com/office/drawing/2014/main" id="{4DCC2029-38FE-727B-8CBF-28AD0C665FA4}"/>
                </a:ext>
              </a:extLst>
            </p:cNvPr>
            <p:cNvSpPr txBox="1"/>
            <p:nvPr/>
          </p:nvSpPr>
          <p:spPr>
            <a:xfrm>
              <a:off x="1476207" y="2195219"/>
              <a:ext cx="354584" cy="49445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60</a:t>
              </a:r>
            </a:p>
          </p:txBody>
        </p:sp>
        <p:sp>
          <p:nvSpPr>
            <p:cNvPr id="1574" name="TextBox 1573">
              <a:extLst>
                <a:ext uri="{FF2B5EF4-FFF2-40B4-BE49-F238E27FC236}">
                  <a16:creationId xmlns:a16="http://schemas.microsoft.com/office/drawing/2014/main" id="{A11CA9BA-EB20-1617-E72A-350D905891D2}"/>
                </a:ext>
              </a:extLst>
            </p:cNvPr>
            <p:cNvSpPr txBox="1"/>
            <p:nvPr/>
          </p:nvSpPr>
          <p:spPr>
            <a:xfrm>
              <a:off x="1476207" y="2709873"/>
              <a:ext cx="354584" cy="49445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40</a:t>
              </a:r>
            </a:p>
          </p:txBody>
        </p:sp>
        <p:sp>
          <p:nvSpPr>
            <p:cNvPr id="1575" name="TextBox 1574">
              <a:extLst>
                <a:ext uri="{FF2B5EF4-FFF2-40B4-BE49-F238E27FC236}">
                  <a16:creationId xmlns:a16="http://schemas.microsoft.com/office/drawing/2014/main" id="{0F5EBF63-9715-7BA8-71A9-27BEE81A1102}"/>
                </a:ext>
              </a:extLst>
            </p:cNvPr>
            <p:cNvSpPr txBox="1"/>
            <p:nvPr/>
          </p:nvSpPr>
          <p:spPr>
            <a:xfrm>
              <a:off x="1476207" y="3213775"/>
              <a:ext cx="354584" cy="49445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20</a:t>
              </a:r>
            </a:p>
          </p:txBody>
        </p:sp>
        <p:sp>
          <p:nvSpPr>
            <p:cNvPr id="1576" name="TextBox 1575">
              <a:extLst>
                <a:ext uri="{FF2B5EF4-FFF2-40B4-BE49-F238E27FC236}">
                  <a16:creationId xmlns:a16="http://schemas.microsoft.com/office/drawing/2014/main" id="{FF50F72E-191B-89AF-BB00-18A4BBE3A6A4}"/>
                </a:ext>
              </a:extLst>
            </p:cNvPr>
            <p:cNvSpPr txBox="1"/>
            <p:nvPr/>
          </p:nvSpPr>
          <p:spPr>
            <a:xfrm>
              <a:off x="1561174" y="3723052"/>
              <a:ext cx="269625" cy="49445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0</a:t>
              </a:r>
            </a:p>
          </p:txBody>
        </p:sp>
      </p:grpSp>
      <p:cxnSp>
        <p:nvCxnSpPr>
          <p:cNvPr id="1577" name="Straight Connector 1576">
            <a:extLst>
              <a:ext uri="{FF2B5EF4-FFF2-40B4-BE49-F238E27FC236}">
                <a16:creationId xmlns:a16="http://schemas.microsoft.com/office/drawing/2014/main" id="{2F7F9D20-1076-4C55-F4C0-8C184382046B}"/>
              </a:ext>
            </a:extLst>
          </p:cNvPr>
          <p:cNvCxnSpPr>
            <a:cxnSpLocks/>
          </p:cNvCxnSpPr>
          <p:nvPr/>
        </p:nvCxnSpPr>
        <p:spPr>
          <a:xfrm>
            <a:off x="10857205" y="2312127"/>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78" name="Straight Connector 1577">
            <a:extLst>
              <a:ext uri="{FF2B5EF4-FFF2-40B4-BE49-F238E27FC236}">
                <a16:creationId xmlns:a16="http://schemas.microsoft.com/office/drawing/2014/main" id="{6006D868-51B6-B71B-BB40-4BDCB171CAA6}"/>
              </a:ext>
            </a:extLst>
          </p:cNvPr>
          <p:cNvCxnSpPr>
            <a:cxnSpLocks/>
          </p:cNvCxnSpPr>
          <p:nvPr/>
        </p:nvCxnSpPr>
        <p:spPr>
          <a:xfrm>
            <a:off x="10857205" y="2363614"/>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79" name="Straight Connector 1578">
            <a:extLst>
              <a:ext uri="{FF2B5EF4-FFF2-40B4-BE49-F238E27FC236}">
                <a16:creationId xmlns:a16="http://schemas.microsoft.com/office/drawing/2014/main" id="{11C09F1F-0897-256E-978D-DDF69E2491F2}"/>
              </a:ext>
            </a:extLst>
          </p:cNvPr>
          <p:cNvCxnSpPr>
            <a:cxnSpLocks/>
          </p:cNvCxnSpPr>
          <p:nvPr/>
        </p:nvCxnSpPr>
        <p:spPr>
          <a:xfrm>
            <a:off x="10857205" y="2402744"/>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80" name="Straight Connector 1579">
            <a:extLst>
              <a:ext uri="{FF2B5EF4-FFF2-40B4-BE49-F238E27FC236}">
                <a16:creationId xmlns:a16="http://schemas.microsoft.com/office/drawing/2014/main" id="{4FAC6400-5097-E57F-6056-9798BCD5C391}"/>
              </a:ext>
            </a:extLst>
          </p:cNvPr>
          <p:cNvCxnSpPr>
            <a:cxnSpLocks/>
          </p:cNvCxnSpPr>
          <p:nvPr/>
        </p:nvCxnSpPr>
        <p:spPr>
          <a:xfrm>
            <a:off x="10857205" y="2458350"/>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81" name="Straight Connector 1580">
            <a:extLst>
              <a:ext uri="{FF2B5EF4-FFF2-40B4-BE49-F238E27FC236}">
                <a16:creationId xmlns:a16="http://schemas.microsoft.com/office/drawing/2014/main" id="{83EAC2C5-D937-3EA5-F17F-F9F16A3F0BD7}"/>
              </a:ext>
            </a:extLst>
          </p:cNvPr>
          <p:cNvCxnSpPr>
            <a:cxnSpLocks/>
          </p:cNvCxnSpPr>
          <p:nvPr/>
        </p:nvCxnSpPr>
        <p:spPr>
          <a:xfrm>
            <a:off x="10857205" y="2487183"/>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82" name="Straight Connector 1581">
            <a:extLst>
              <a:ext uri="{FF2B5EF4-FFF2-40B4-BE49-F238E27FC236}">
                <a16:creationId xmlns:a16="http://schemas.microsoft.com/office/drawing/2014/main" id="{EE92CE4A-DD6D-2B79-B5A0-040C6932477A}"/>
              </a:ext>
            </a:extLst>
          </p:cNvPr>
          <p:cNvCxnSpPr>
            <a:cxnSpLocks/>
          </p:cNvCxnSpPr>
          <p:nvPr/>
        </p:nvCxnSpPr>
        <p:spPr>
          <a:xfrm>
            <a:off x="10857205" y="2514307"/>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83" name="Straight Connector 1582">
            <a:extLst>
              <a:ext uri="{FF2B5EF4-FFF2-40B4-BE49-F238E27FC236}">
                <a16:creationId xmlns:a16="http://schemas.microsoft.com/office/drawing/2014/main" id="{5A63162B-A941-7CF5-7438-21E7E3D3BFD5}"/>
              </a:ext>
            </a:extLst>
          </p:cNvPr>
          <p:cNvCxnSpPr>
            <a:cxnSpLocks/>
          </p:cNvCxnSpPr>
          <p:nvPr/>
        </p:nvCxnSpPr>
        <p:spPr>
          <a:xfrm>
            <a:off x="10857205" y="2541431"/>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84" name="Straight Connector 1583">
            <a:extLst>
              <a:ext uri="{FF2B5EF4-FFF2-40B4-BE49-F238E27FC236}">
                <a16:creationId xmlns:a16="http://schemas.microsoft.com/office/drawing/2014/main" id="{95D3652B-6548-3B70-2B34-AF672E915646}"/>
              </a:ext>
            </a:extLst>
          </p:cNvPr>
          <p:cNvCxnSpPr>
            <a:cxnSpLocks/>
          </p:cNvCxnSpPr>
          <p:nvPr/>
        </p:nvCxnSpPr>
        <p:spPr>
          <a:xfrm>
            <a:off x="10857205" y="2568555"/>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85" name="Straight Connector 1584">
            <a:extLst>
              <a:ext uri="{FF2B5EF4-FFF2-40B4-BE49-F238E27FC236}">
                <a16:creationId xmlns:a16="http://schemas.microsoft.com/office/drawing/2014/main" id="{D22FFE9A-759E-090E-89DB-A4E69CC18CC8}"/>
              </a:ext>
            </a:extLst>
          </p:cNvPr>
          <p:cNvCxnSpPr>
            <a:cxnSpLocks/>
          </p:cNvCxnSpPr>
          <p:nvPr/>
        </p:nvCxnSpPr>
        <p:spPr>
          <a:xfrm>
            <a:off x="10857205" y="2595679"/>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86" name="Straight Connector 1585">
            <a:extLst>
              <a:ext uri="{FF2B5EF4-FFF2-40B4-BE49-F238E27FC236}">
                <a16:creationId xmlns:a16="http://schemas.microsoft.com/office/drawing/2014/main" id="{188123C4-6EFD-3436-9128-94CF30DF2F70}"/>
              </a:ext>
            </a:extLst>
          </p:cNvPr>
          <p:cNvCxnSpPr>
            <a:cxnSpLocks/>
          </p:cNvCxnSpPr>
          <p:nvPr/>
        </p:nvCxnSpPr>
        <p:spPr>
          <a:xfrm>
            <a:off x="10857205" y="2622803"/>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87" name="Straight Connector 1586">
            <a:extLst>
              <a:ext uri="{FF2B5EF4-FFF2-40B4-BE49-F238E27FC236}">
                <a16:creationId xmlns:a16="http://schemas.microsoft.com/office/drawing/2014/main" id="{0D22170A-7435-EE40-5A2D-8601E6611181}"/>
              </a:ext>
            </a:extLst>
          </p:cNvPr>
          <p:cNvCxnSpPr>
            <a:cxnSpLocks/>
          </p:cNvCxnSpPr>
          <p:nvPr/>
        </p:nvCxnSpPr>
        <p:spPr>
          <a:xfrm>
            <a:off x="10857205" y="2677051"/>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88" name="Straight Connector 1587">
            <a:extLst>
              <a:ext uri="{FF2B5EF4-FFF2-40B4-BE49-F238E27FC236}">
                <a16:creationId xmlns:a16="http://schemas.microsoft.com/office/drawing/2014/main" id="{22ADC3B6-0FDF-7D15-8138-52CCF9FEC73C}"/>
              </a:ext>
            </a:extLst>
          </p:cNvPr>
          <p:cNvCxnSpPr>
            <a:cxnSpLocks/>
          </p:cNvCxnSpPr>
          <p:nvPr/>
        </p:nvCxnSpPr>
        <p:spPr>
          <a:xfrm>
            <a:off x="10857205" y="2731299"/>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89" name="Straight Connector 1588">
            <a:extLst>
              <a:ext uri="{FF2B5EF4-FFF2-40B4-BE49-F238E27FC236}">
                <a16:creationId xmlns:a16="http://schemas.microsoft.com/office/drawing/2014/main" id="{404ADCE3-2BFB-DDEF-AA31-1ACA176D1056}"/>
              </a:ext>
            </a:extLst>
          </p:cNvPr>
          <p:cNvCxnSpPr>
            <a:cxnSpLocks/>
          </p:cNvCxnSpPr>
          <p:nvPr/>
        </p:nvCxnSpPr>
        <p:spPr>
          <a:xfrm>
            <a:off x="10857205" y="2785547"/>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90" name="Straight Connector 1589">
            <a:extLst>
              <a:ext uri="{FF2B5EF4-FFF2-40B4-BE49-F238E27FC236}">
                <a16:creationId xmlns:a16="http://schemas.microsoft.com/office/drawing/2014/main" id="{26C36B43-B48E-D4A4-C969-EB2D3589FE9A}"/>
              </a:ext>
            </a:extLst>
          </p:cNvPr>
          <p:cNvCxnSpPr>
            <a:cxnSpLocks/>
          </p:cNvCxnSpPr>
          <p:nvPr/>
        </p:nvCxnSpPr>
        <p:spPr>
          <a:xfrm>
            <a:off x="10857205" y="2839795"/>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91" name="Straight Connector 1590">
            <a:extLst>
              <a:ext uri="{FF2B5EF4-FFF2-40B4-BE49-F238E27FC236}">
                <a16:creationId xmlns:a16="http://schemas.microsoft.com/office/drawing/2014/main" id="{237B8F06-96E8-A34F-8EA3-FF2CA9AE95BE}"/>
              </a:ext>
            </a:extLst>
          </p:cNvPr>
          <p:cNvCxnSpPr>
            <a:cxnSpLocks/>
          </p:cNvCxnSpPr>
          <p:nvPr/>
        </p:nvCxnSpPr>
        <p:spPr>
          <a:xfrm>
            <a:off x="10857205" y="2894043"/>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92" name="Straight Connector 1591">
            <a:extLst>
              <a:ext uri="{FF2B5EF4-FFF2-40B4-BE49-F238E27FC236}">
                <a16:creationId xmlns:a16="http://schemas.microsoft.com/office/drawing/2014/main" id="{550F4CF4-8C94-1ADC-9BB3-925B767F2768}"/>
              </a:ext>
            </a:extLst>
          </p:cNvPr>
          <p:cNvCxnSpPr>
            <a:cxnSpLocks/>
          </p:cNvCxnSpPr>
          <p:nvPr/>
        </p:nvCxnSpPr>
        <p:spPr>
          <a:xfrm flipV="1">
            <a:off x="6529227" y="3209562"/>
            <a:ext cx="0" cy="52731"/>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93" name="Straight Connector 1592">
            <a:extLst>
              <a:ext uri="{FF2B5EF4-FFF2-40B4-BE49-F238E27FC236}">
                <a16:creationId xmlns:a16="http://schemas.microsoft.com/office/drawing/2014/main" id="{0E5E8C57-50BC-67E1-DED6-4DA4D185C273}"/>
              </a:ext>
            </a:extLst>
          </p:cNvPr>
          <p:cNvCxnSpPr>
            <a:cxnSpLocks/>
          </p:cNvCxnSpPr>
          <p:nvPr/>
        </p:nvCxnSpPr>
        <p:spPr>
          <a:xfrm flipV="1">
            <a:off x="7353139" y="3200037"/>
            <a:ext cx="0" cy="52731"/>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94" name="Straight Connector 1593">
            <a:extLst>
              <a:ext uri="{FF2B5EF4-FFF2-40B4-BE49-F238E27FC236}">
                <a16:creationId xmlns:a16="http://schemas.microsoft.com/office/drawing/2014/main" id="{A3A5803A-1651-2DAF-4835-CF2D0451D4B7}"/>
              </a:ext>
            </a:extLst>
          </p:cNvPr>
          <p:cNvCxnSpPr>
            <a:cxnSpLocks/>
          </p:cNvCxnSpPr>
          <p:nvPr/>
        </p:nvCxnSpPr>
        <p:spPr>
          <a:xfrm>
            <a:off x="2788179" y="216050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95" name="Straight Connector 1594">
            <a:extLst>
              <a:ext uri="{FF2B5EF4-FFF2-40B4-BE49-F238E27FC236}">
                <a16:creationId xmlns:a16="http://schemas.microsoft.com/office/drawing/2014/main" id="{76300848-ADF6-588D-450E-9CB614D1F06F}"/>
              </a:ext>
            </a:extLst>
          </p:cNvPr>
          <p:cNvCxnSpPr>
            <a:cxnSpLocks/>
          </p:cNvCxnSpPr>
          <p:nvPr/>
        </p:nvCxnSpPr>
        <p:spPr>
          <a:xfrm>
            <a:off x="5731689" y="3193831"/>
            <a:ext cx="0" cy="7200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96" name="Straight Connector 1595">
            <a:extLst>
              <a:ext uri="{FF2B5EF4-FFF2-40B4-BE49-F238E27FC236}">
                <a16:creationId xmlns:a16="http://schemas.microsoft.com/office/drawing/2014/main" id="{34F0D78B-B572-A5DA-4C36-4DA9CE24D1A7}"/>
              </a:ext>
            </a:extLst>
          </p:cNvPr>
          <p:cNvCxnSpPr>
            <a:cxnSpLocks/>
          </p:cNvCxnSpPr>
          <p:nvPr/>
        </p:nvCxnSpPr>
        <p:spPr>
          <a:xfrm>
            <a:off x="6491025" y="272020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97" name="Straight Connector 1596">
            <a:extLst>
              <a:ext uri="{FF2B5EF4-FFF2-40B4-BE49-F238E27FC236}">
                <a16:creationId xmlns:a16="http://schemas.microsoft.com/office/drawing/2014/main" id="{9FE20599-CE26-25A6-1A3D-07BA8646EA30}"/>
              </a:ext>
            </a:extLst>
          </p:cNvPr>
          <p:cNvCxnSpPr>
            <a:cxnSpLocks/>
          </p:cNvCxnSpPr>
          <p:nvPr/>
        </p:nvCxnSpPr>
        <p:spPr>
          <a:xfrm>
            <a:off x="6491025" y="27678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98" name="Straight Connector 1597">
            <a:extLst>
              <a:ext uri="{FF2B5EF4-FFF2-40B4-BE49-F238E27FC236}">
                <a16:creationId xmlns:a16="http://schemas.microsoft.com/office/drawing/2014/main" id="{26D7DF54-0EA8-E9D3-7B15-2EAAE64AE32E}"/>
              </a:ext>
            </a:extLst>
          </p:cNvPr>
          <p:cNvCxnSpPr>
            <a:cxnSpLocks/>
          </p:cNvCxnSpPr>
          <p:nvPr/>
        </p:nvCxnSpPr>
        <p:spPr>
          <a:xfrm>
            <a:off x="7315372" y="273260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99" name="Straight Connector 1598">
            <a:extLst>
              <a:ext uri="{FF2B5EF4-FFF2-40B4-BE49-F238E27FC236}">
                <a16:creationId xmlns:a16="http://schemas.microsoft.com/office/drawing/2014/main" id="{1CA3CA56-F9BE-0B75-42F5-C0C5E9A77EE4}"/>
              </a:ext>
            </a:extLst>
          </p:cNvPr>
          <p:cNvCxnSpPr>
            <a:cxnSpLocks/>
          </p:cNvCxnSpPr>
          <p:nvPr/>
        </p:nvCxnSpPr>
        <p:spPr>
          <a:xfrm>
            <a:off x="9805203" y="2493807"/>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00" name="Straight Connector 1599">
            <a:extLst>
              <a:ext uri="{FF2B5EF4-FFF2-40B4-BE49-F238E27FC236}">
                <a16:creationId xmlns:a16="http://schemas.microsoft.com/office/drawing/2014/main" id="{6EFC0FEC-29BB-B9BD-D0BF-5C9B674C9F61}"/>
              </a:ext>
            </a:extLst>
          </p:cNvPr>
          <p:cNvCxnSpPr>
            <a:cxnSpLocks/>
          </p:cNvCxnSpPr>
          <p:nvPr/>
        </p:nvCxnSpPr>
        <p:spPr>
          <a:xfrm>
            <a:off x="9807583" y="256601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01" name="Straight Connector 1600">
            <a:extLst>
              <a:ext uri="{FF2B5EF4-FFF2-40B4-BE49-F238E27FC236}">
                <a16:creationId xmlns:a16="http://schemas.microsoft.com/office/drawing/2014/main" id="{6DCAFF28-090A-98BC-3CF3-BE38B8237346}"/>
              </a:ext>
            </a:extLst>
          </p:cNvPr>
          <p:cNvCxnSpPr>
            <a:cxnSpLocks/>
          </p:cNvCxnSpPr>
          <p:nvPr/>
        </p:nvCxnSpPr>
        <p:spPr>
          <a:xfrm>
            <a:off x="9807583" y="259441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02" name="Straight Connector 1601">
            <a:extLst>
              <a:ext uri="{FF2B5EF4-FFF2-40B4-BE49-F238E27FC236}">
                <a16:creationId xmlns:a16="http://schemas.microsoft.com/office/drawing/2014/main" id="{5510608B-8736-81A5-0360-0D2C1711D6FB}"/>
              </a:ext>
            </a:extLst>
          </p:cNvPr>
          <p:cNvCxnSpPr>
            <a:cxnSpLocks/>
          </p:cNvCxnSpPr>
          <p:nvPr/>
        </p:nvCxnSpPr>
        <p:spPr>
          <a:xfrm>
            <a:off x="9812346" y="276008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03" name="Straight Connector 1602">
            <a:extLst>
              <a:ext uri="{FF2B5EF4-FFF2-40B4-BE49-F238E27FC236}">
                <a16:creationId xmlns:a16="http://schemas.microsoft.com/office/drawing/2014/main" id="{F193CA72-1672-9C4B-A433-9822A6D6EB51}"/>
              </a:ext>
            </a:extLst>
          </p:cNvPr>
          <p:cNvCxnSpPr>
            <a:cxnSpLocks/>
          </p:cNvCxnSpPr>
          <p:nvPr/>
        </p:nvCxnSpPr>
        <p:spPr>
          <a:xfrm>
            <a:off x="9812346" y="284530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04" name="Straight Connector 1603">
            <a:extLst>
              <a:ext uri="{FF2B5EF4-FFF2-40B4-BE49-F238E27FC236}">
                <a16:creationId xmlns:a16="http://schemas.microsoft.com/office/drawing/2014/main" id="{9B68E95B-6EF7-9E76-E83D-6085650E23BF}"/>
              </a:ext>
            </a:extLst>
          </p:cNvPr>
          <p:cNvCxnSpPr>
            <a:cxnSpLocks/>
          </p:cNvCxnSpPr>
          <p:nvPr/>
        </p:nvCxnSpPr>
        <p:spPr>
          <a:xfrm>
            <a:off x="9812346" y="278849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05" name="Straight Connector 1604">
            <a:extLst>
              <a:ext uri="{FF2B5EF4-FFF2-40B4-BE49-F238E27FC236}">
                <a16:creationId xmlns:a16="http://schemas.microsoft.com/office/drawing/2014/main" id="{0463918B-3237-4D6D-9042-FBDB90BF864C}"/>
              </a:ext>
            </a:extLst>
          </p:cNvPr>
          <p:cNvCxnSpPr>
            <a:cxnSpLocks/>
          </p:cNvCxnSpPr>
          <p:nvPr/>
        </p:nvCxnSpPr>
        <p:spPr>
          <a:xfrm>
            <a:off x="9812346" y="290211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06" name="Straight Connector 1605">
            <a:extLst>
              <a:ext uri="{FF2B5EF4-FFF2-40B4-BE49-F238E27FC236}">
                <a16:creationId xmlns:a16="http://schemas.microsoft.com/office/drawing/2014/main" id="{D44D3F4E-9D95-715E-DB34-8B34150DC518}"/>
              </a:ext>
            </a:extLst>
          </p:cNvPr>
          <p:cNvCxnSpPr>
            <a:cxnSpLocks/>
          </p:cNvCxnSpPr>
          <p:nvPr/>
        </p:nvCxnSpPr>
        <p:spPr>
          <a:xfrm>
            <a:off x="9812346" y="295892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07" name="Straight Connector 1606">
            <a:extLst>
              <a:ext uri="{FF2B5EF4-FFF2-40B4-BE49-F238E27FC236}">
                <a16:creationId xmlns:a16="http://schemas.microsoft.com/office/drawing/2014/main" id="{8AAD641C-8AF3-4F78-5C5A-DDF933E4D535}"/>
              </a:ext>
            </a:extLst>
          </p:cNvPr>
          <p:cNvCxnSpPr>
            <a:cxnSpLocks/>
          </p:cNvCxnSpPr>
          <p:nvPr/>
        </p:nvCxnSpPr>
        <p:spPr>
          <a:xfrm>
            <a:off x="9812346" y="301572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08" name="Straight Connector 1607">
            <a:extLst>
              <a:ext uri="{FF2B5EF4-FFF2-40B4-BE49-F238E27FC236}">
                <a16:creationId xmlns:a16="http://schemas.microsoft.com/office/drawing/2014/main" id="{E5AA4548-7866-F048-D5DA-1603D41B353E}"/>
              </a:ext>
            </a:extLst>
          </p:cNvPr>
          <p:cNvCxnSpPr>
            <a:cxnSpLocks/>
          </p:cNvCxnSpPr>
          <p:nvPr/>
        </p:nvCxnSpPr>
        <p:spPr>
          <a:xfrm>
            <a:off x="9812346" y="306525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09" name="Straight Connector 1608">
            <a:extLst>
              <a:ext uri="{FF2B5EF4-FFF2-40B4-BE49-F238E27FC236}">
                <a16:creationId xmlns:a16="http://schemas.microsoft.com/office/drawing/2014/main" id="{F93B81AE-CC24-924E-E7D4-DB61305A75F2}"/>
              </a:ext>
            </a:extLst>
          </p:cNvPr>
          <p:cNvCxnSpPr>
            <a:cxnSpLocks/>
          </p:cNvCxnSpPr>
          <p:nvPr/>
        </p:nvCxnSpPr>
        <p:spPr>
          <a:xfrm>
            <a:off x="9812346" y="309954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10" name="Straight Connector 1609">
            <a:extLst>
              <a:ext uri="{FF2B5EF4-FFF2-40B4-BE49-F238E27FC236}">
                <a16:creationId xmlns:a16="http://schemas.microsoft.com/office/drawing/2014/main" id="{06A42053-36C0-604E-7C6B-F6F0D1E84A40}"/>
              </a:ext>
            </a:extLst>
          </p:cNvPr>
          <p:cNvCxnSpPr>
            <a:cxnSpLocks/>
          </p:cNvCxnSpPr>
          <p:nvPr/>
        </p:nvCxnSpPr>
        <p:spPr>
          <a:xfrm>
            <a:off x="9812346" y="281689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11" name="Straight Connector 1610">
            <a:extLst>
              <a:ext uri="{FF2B5EF4-FFF2-40B4-BE49-F238E27FC236}">
                <a16:creationId xmlns:a16="http://schemas.microsoft.com/office/drawing/2014/main" id="{E7891FBF-94BE-A0DF-8FAB-A2872EF5D65B}"/>
              </a:ext>
            </a:extLst>
          </p:cNvPr>
          <p:cNvCxnSpPr>
            <a:cxnSpLocks/>
          </p:cNvCxnSpPr>
          <p:nvPr/>
        </p:nvCxnSpPr>
        <p:spPr>
          <a:xfrm>
            <a:off x="9812346" y="293051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12" name="Straight Connector 1611">
            <a:extLst>
              <a:ext uri="{FF2B5EF4-FFF2-40B4-BE49-F238E27FC236}">
                <a16:creationId xmlns:a16="http://schemas.microsoft.com/office/drawing/2014/main" id="{9B0A994F-FBFE-1E57-37B3-4701B0EE03D4}"/>
              </a:ext>
            </a:extLst>
          </p:cNvPr>
          <p:cNvCxnSpPr>
            <a:cxnSpLocks/>
          </p:cNvCxnSpPr>
          <p:nvPr/>
        </p:nvCxnSpPr>
        <p:spPr>
          <a:xfrm>
            <a:off x="9812346" y="298732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13" name="Straight Connector 1612">
            <a:extLst>
              <a:ext uri="{FF2B5EF4-FFF2-40B4-BE49-F238E27FC236}">
                <a16:creationId xmlns:a16="http://schemas.microsoft.com/office/drawing/2014/main" id="{2BAB799A-F96C-67F9-D3AC-E70C3C2512E9}"/>
              </a:ext>
            </a:extLst>
          </p:cNvPr>
          <p:cNvCxnSpPr>
            <a:cxnSpLocks/>
          </p:cNvCxnSpPr>
          <p:nvPr/>
        </p:nvCxnSpPr>
        <p:spPr>
          <a:xfrm>
            <a:off x="9805267" y="2402362"/>
            <a:ext cx="72224"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14" name="Straight Connector 1613">
            <a:extLst>
              <a:ext uri="{FF2B5EF4-FFF2-40B4-BE49-F238E27FC236}">
                <a16:creationId xmlns:a16="http://schemas.microsoft.com/office/drawing/2014/main" id="{DBED1FE0-F25D-8738-97DF-148ADBFE1C2F}"/>
              </a:ext>
            </a:extLst>
          </p:cNvPr>
          <p:cNvCxnSpPr>
            <a:cxnSpLocks/>
          </p:cNvCxnSpPr>
          <p:nvPr/>
        </p:nvCxnSpPr>
        <p:spPr>
          <a:xfrm>
            <a:off x="10854577" y="2649927"/>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15" name="Straight Connector 1614">
            <a:extLst>
              <a:ext uri="{FF2B5EF4-FFF2-40B4-BE49-F238E27FC236}">
                <a16:creationId xmlns:a16="http://schemas.microsoft.com/office/drawing/2014/main" id="{6E97BF75-C17A-2879-E450-DD446C422BDC}"/>
              </a:ext>
            </a:extLst>
          </p:cNvPr>
          <p:cNvCxnSpPr>
            <a:cxnSpLocks/>
          </p:cNvCxnSpPr>
          <p:nvPr/>
        </p:nvCxnSpPr>
        <p:spPr>
          <a:xfrm>
            <a:off x="10854577" y="2704175"/>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16" name="Straight Connector 1615">
            <a:extLst>
              <a:ext uri="{FF2B5EF4-FFF2-40B4-BE49-F238E27FC236}">
                <a16:creationId xmlns:a16="http://schemas.microsoft.com/office/drawing/2014/main" id="{8A28BEB9-079E-E1D6-A753-F7C1AD872139}"/>
              </a:ext>
            </a:extLst>
          </p:cNvPr>
          <p:cNvCxnSpPr>
            <a:cxnSpLocks/>
          </p:cNvCxnSpPr>
          <p:nvPr/>
        </p:nvCxnSpPr>
        <p:spPr>
          <a:xfrm>
            <a:off x="10854577" y="2758423"/>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17" name="Straight Connector 1616">
            <a:extLst>
              <a:ext uri="{FF2B5EF4-FFF2-40B4-BE49-F238E27FC236}">
                <a16:creationId xmlns:a16="http://schemas.microsoft.com/office/drawing/2014/main" id="{93E35F17-C4C1-6070-A706-0D74746D88EC}"/>
              </a:ext>
            </a:extLst>
          </p:cNvPr>
          <p:cNvCxnSpPr>
            <a:cxnSpLocks/>
          </p:cNvCxnSpPr>
          <p:nvPr/>
        </p:nvCxnSpPr>
        <p:spPr>
          <a:xfrm>
            <a:off x="10854577" y="2812671"/>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18" name="Straight Connector 1617">
            <a:extLst>
              <a:ext uri="{FF2B5EF4-FFF2-40B4-BE49-F238E27FC236}">
                <a16:creationId xmlns:a16="http://schemas.microsoft.com/office/drawing/2014/main" id="{A774259C-46CD-9D6F-C9A4-07C3DD091C1B}"/>
              </a:ext>
            </a:extLst>
          </p:cNvPr>
          <p:cNvCxnSpPr>
            <a:cxnSpLocks/>
          </p:cNvCxnSpPr>
          <p:nvPr/>
        </p:nvCxnSpPr>
        <p:spPr>
          <a:xfrm>
            <a:off x="10854577" y="2866919"/>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19" name="Straight Connector 1618">
            <a:extLst>
              <a:ext uri="{FF2B5EF4-FFF2-40B4-BE49-F238E27FC236}">
                <a16:creationId xmlns:a16="http://schemas.microsoft.com/office/drawing/2014/main" id="{922D67FB-35B5-05A2-AC6E-0B8153FA00ED}"/>
              </a:ext>
            </a:extLst>
          </p:cNvPr>
          <p:cNvCxnSpPr>
            <a:cxnSpLocks/>
          </p:cNvCxnSpPr>
          <p:nvPr/>
        </p:nvCxnSpPr>
        <p:spPr>
          <a:xfrm>
            <a:off x="10854577" y="2921167"/>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20" name="Straight Connector 1619">
            <a:extLst>
              <a:ext uri="{FF2B5EF4-FFF2-40B4-BE49-F238E27FC236}">
                <a16:creationId xmlns:a16="http://schemas.microsoft.com/office/drawing/2014/main" id="{E3614595-E201-81BE-95E1-ADDCFA40047F}"/>
              </a:ext>
            </a:extLst>
          </p:cNvPr>
          <p:cNvCxnSpPr>
            <a:cxnSpLocks/>
          </p:cNvCxnSpPr>
          <p:nvPr/>
        </p:nvCxnSpPr>
        <p:spPr>
          <a:xfrm>
            <a:off x="10854577" y="2948291"/>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21" name="Straight Connector 1620">
            <a:extLst>
              <a:ext uri="{FF2B5EF4-FFF2-40B4-BE49-F238E27FC236}">
                <a16:creationId xmlns:a16="http://schemas.microsoft.com/office/drawing/2014/main" id="{FF1130B8-EFE4-69C2-853E-59D3224CCA44}"/>
              </a:ext>
            </a:extLst>
          </p:cNvPr>
          <p:cNvCxnSpPr>
            <a:cxnSpLocks/>
          </p:cNvCxnSpPr>
          <p:nvPr/>
        </p:nvCxnSpPr>
        <p:spPr>
          <a:xfrm>
            <a:off x="10854577" y="2975415"/>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22" name="Straight Connector 1621">
            <a:extLst>
              <a:ext uri="{FF2B5EF4-FFF2-40B4-BE49-F238E27FC236}">
                <a16:creationId xmlns:a16="http://schemas.microsoft.com/office/drawing/2014/main" id="{34B7CBFD-8AF6-1BEF-AB82-D5945C77E758}"/>
              </a:ext>
            </a:extLst>
          </p:cNvPr>
          <p:cNvCxnSpPr>
            <a:cxnSpLocks/>
          </p:cNvCxnSpPr>
          <p:nvPr/>
        </p:nvCxnSpPr>
        <p:spPr>
          <a:xfrm>
            <a:off x="10854577" y="3002539"/>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23" name="Straight Connector 1622">
            <a:extLst>
              <a:ext uri="{FF2B5EF4-FFF2-40B4-BE49-F238E27FC236}">
                <a16:creationId xmlns:a16="http://schemas.microsoft.com/office/drawing/2014/main" id="{A6A51815-221F-9C3F-5B23-2C185F8D5287}"/>
              </a:ext>
            </a:extLst>
          </p:cNvPr>
          <p:cNvCxnSpPr>
            <a:cxnSpLocks/>
          </p:cNvCxnSpPr>
          <p:nvPr/>
        </p:nvCxnSpPr>
        <p:spPr>
          <a:xfrm>
            <a:off x="10854577" y="3029663"/>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24" name="Straight Connector 1623">
            <a:extLst>
              <a:ext uri="{FF2B5EF4-FFF2-40B4-BE49-F238E27FC236}">
                <a16:creationId xmlns:a16="http://schemas.microsoft.com/office/drawing/2014/main" id="{8767D5DF-0C4B-A1B3-F1FE-588ECEB5F2D6}"/>
              </a:ext>
            </a:extLst>
          </p:cNvPr>
          <p:cNvCxnSpPr>
            <a:cxnSpLocks/>
          </p:cNvCxnSpPr>
          <p:nvPr/>
        </p:nvCxnSpPr>
        <p:spPr>
          <a:xfrm>
            <a:off x="10854577" y="3056787"/>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25" name="Straight Connector 1624">
            <a:extLst>
              <a:ext uri="{FF2B5EF4-FFF2-40B4-BE49-F238E27FC236}">
                <a16:creationId xmlns:a16="http://schemas.microsoft.com/office/drawing/2014/main" id="{F416C578-54D5-8296-CFF2-8A0A68E864F1}"/>
              </a:ext>
            </a:extLst>
          </p:cNvPr>
          <p:cNvCxnSpPr>
            <a:cxnSpLocks/>
          </p:cNvCxnSpPr>
          <p:nvPr/>
        </p:nvCxnSpPr>
        <p:spPr>
          <a:xfrm>
            <a:off x="10854577" y="3083905"/>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203052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8C1AE5-3FF7-F1F5-1791-50A6F777DD8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FF5E15A-661C-41C8-0B40-81CB07F2C87C}"/>
              </a:ext>
            </a:extLst>
          </p:cNvPr>
          <p:cNvSpPr>
            <a:spLocks noGrp="1"/>
          </p:cNvSpPr>
          <p:nvPr>
            <p:ph type="title"/>
          </p:nvPr>
        </p:nvSpPr>
        <p:spPr>
          <a:xfrm>
            <a:off x="304799" y="107693"/>
            <a:ext cx="11813059" cy="939801"/>
          </a:xfrm>
        </p:spPr>
        <p:txBody>
          <a:bodyPr/>
          <a:lstStyle/>
          <a:p>
            <a:r>
              <a:rPr lang="en-US" noProof="0" dirty="0">
                <a:latin typeface="Arial" panose="020B0604020202020204" pitchFamily="34" charset="0"/>
                <a:cs typeface="Arial" panose="020B0604020202020204" pitchFamily="34" charset="0"/>
              </a:rPr>
              <a:t>CT233: Multi-modal multi-</a:t>
            </a:r>
            <a:r>
              <a:rPr lang="en-US" noProof="0" dirty="0" err="1">
                <a:latin typeface="Arial" panose="020B0604020202020204" pitchFamily="34" charset="0"/>
                <a:cs typeface="Arial" panose="020B0604020202020204" pitchFamily="34" charset="0"/>
              </a:rPr>
              <a:t>omic</a:t>
            </a:r>
            <a:r>
              <a:rPr lang="en-US" noProof="0" dirty="0">
                <a:latin typeface="Arial" panose="020B0604020202020204" pitchFamily="34" charset="0"/>
                <a:cs typeface="Arial" panose="020B0604020202020204" pitchFamily="34" charset="0"/>
              </a:rPr>
              <a:t> analyses reveal mechanisms of immunotherapy resistance in non-small cell lung cancer (NSCLC) – Balan A, et al</a:t>
            </a:r>
          </a:p>
        </p:txBody>
      </p:sp>
      <p:sp>
        <p:nvSpPr>
          <p:cNvPr id="29" name="Content Placeholder 7">
            <a:extLst>
              <a:ext uri="{FF2B5EF4-FFF2-40B4-BE49-F238E27FC236}">
                <a16:creationId xmlns:a16="http://schemas.microsoft.com/office/drawing/2014/main" id="{44A4ED1E-0A4B-48DC-9D7F-DD65F5D4117C}"/>
              </a:ext>
            </a:extLst>
          </p:cNvPr>
          <p:cNvSpPr>
            <a:spLocks noGrp="1"/>
          </p:cNvSpPr>
          <p:nvPr>
            <p:ph idx="1"/>
          </p:nvPr>
        </p:nvSpPr>
        <p:spPr>
          <a:xfrm>
            <a:off x="304799" y="1246909"/>
            <a:ext cx="11033761" cy="5055650"/>
          </a:xfrm>
        </p:spPr>
        <p:txBody>
          <a:bodyPr/>
          <a:lstStyle/>
          <a:p>
            <a:r>
              <a:rPr lang="en-US" b="1" noProof="0" dirty="0">
                <a:latin typeface="Arial" panose="020B0604020202020204" pitchFamily="34" charset="0"/>
                <a:cs typeface="Arial" panose="020B0604020202020204" pitchFamily="34" charset="0"/>
              </a:rPr>
              <a:t>Key </a:t>
            </a:r>
            <a:r>
              <a:rPr lang="en-US" b="1" noProof="0" dirty="0">
                <a:solidFill>
                  <a:srgbClr val="000000"/>
                </a:solidFill>
                <a:latin typeface="Arial" panose="020B0604020202020204" pitchFamily="34" charset="0"/>
                <a:cs typeface="Arial" panose="020B0604020202020204" pitchFamily="34" charset="0"/>
              </a:rPr>
              <a:t>resul</a:t>
            </a:r>
            <a:r>
              <a:rPr lang="en-US" b="1" noProof="0" dirty="0">
                <a:solidFill>
                  <a:srgbClr val="363636"/>
                </a:solidFill>
                <a:latin typeface="Arial" panose="020B0604020202020204" pitchFamily="34" charset="0"/>
                <a:cs typeface="Arial" panose="020B0604020202020204" pitchFamily="34" charset="0"/>
              </a:rPr>
              <a:t>t</a:t>
            </a:r>
            <a:r>
              <a:rPr lang="en-US" b="1" noProof="0" dirty="0">
                <a:latin typeface="Arial" panose="020B0604020202020204" pitchFamily="34" charset="0"/>
                <a:cs typeface="Arial" panose="020B0604020202020204" pitchFamily="34" charset="0"/>
              </a:rPr>
              <a:t>s</a:t>
            </a:r>
          </a:p>
        </p:txBody>
      </p:sp>
      <p:sp>
        <p:nvSpPr>
          <p:cNvPr id="2" name="TextBox 1">
            <a:extLst>
              <a:ext uri="{FF2B5EF4-FFF2-40B4-BE49-F238E27FC236}">
                <a16:creationId xmlns:a16="http://schemas.microsoft.com/office/drawing/2014/main" id="{C11F7325-CEAA-3304-3D67-3C63B0D585AF}"/>
              </a:ext>
            </a:extLst>
          </p:cNvPr>
          <p:cNvSpPr txBox="1"/>
          <p:nvPr/>
        </p:nvSpPr>
        <p:spPr>
          <a:xfrm>
            <a:off x="303213" y="1561618"/>
            <a:ext cx="2411237" cy="486287"/>
          </a:xfrm>
          <a:prstGeom prst="rect">
            <a:avLst/>
          </a:prstGeom>
          <a:noFill/>
        </p:spPr>
        <p:txBody>
          <a:bodyPr wrap="non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Enriched in acquired </a:t>
            </a:r>
            <a:br>
              <a:rPr kumimoji="0" lang="en-US" sz="16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br>
            <a:r>
              <a:rPr kumimoji="0" lang="en-US" sz="16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resistance (All tumors)</a:t>
            </a:r>
          </a:p>
        </p:txBody>
      </p:sp>
      <p:sp>
        <p:nvSpPr>
          <p:cNvPr id="3" name="TextBox 2">
            <a:extLst>
              <a:ext uri="{FF2B5EF4-FFF2-40B4-BE49-F238E27FC236}">
                <a16:creationId xmlns:a16="http://schemas.microsoft.com/office/drawing/2014/main" id="{0CF54602-CCA0-5C90-8CD8-33FC0F654727}"/>
              </a:ext>
            </a:extLst>
          </p:cNvPr>
          <p:cNvSpPr txBox="1"/>
          <p:nvPr/>
        </p:nvSpPr>
        <p:spPr>
          <a:xfrm>
            <a:off x="115994" y="1995026"/>
            <a:ext cx="816249" cy="2123658"/>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FGF10</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RAF1</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CDH1</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RET</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RICTOR</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NRAS</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SRC</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MSH3</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MSH6</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RBM10</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DNMT3A</a:t>
            </a:r>
          </a:p>
        </p:txBody>
      </p:sp>
      <p:grpSp>
        <p:nvGrpSpPr>
          <p:cNvPr id="144" name="Group 143">
            <a:extLst>
              <a:ext uri="{FF2B5EF4-FFF2-40B4-BE49-F238E27FC236}">
                <a16:creationId xmlns:a16="http://schemas.microsoft.com/office/drawing/2014/main" id="{F14C048B-4E4F-C177-8C23-5B994B66D060}"/>
              </a:ext>
            </a:extLst>
          </p:cNvPr>
          <p:cNvGrpSpPr/>
          <p:nvPr/>
        </p:nvGrpSpPr>
        <p:grpSpPr>
          <a:xfrm>
            <a:off x="897951" y="2015137"/>
            <a:ext cx="468000" cy="2058661"/>
            <a:chOff x="1121239" y="2387282"/>
            <a:chExt cx="550602" cy="2058661"/>
          </a:xfrm>
        </p:grpSpPr>
        <p:sp>
          <p:nvSpPr>
            <p:cNvPr id="31" name="Rectangle 30">
              <a:extLst>
                <a:ext uri="{FF2B5EF4-FFF2-40B4-BE49-F238E27FC236}">
                  <a16:creationId xmlns:a16="http://schemas.microsoft.com/office/drawing/2014/main" id="{A1D91FCC-BFC4-747E-63DD-3FB2FDAC033A}"/>
                </a:ext>
              </a:extLst>
            </p:cNvPr>
            <p:cNvSpPr/>
            <p:nvPr/>
          </p:nvSpPr>
          <p:spPr>
            <a:xfrm>
              <a:off x="1397387" y="2387282"/>
              <a:ext cx="274454" cy="188205"/>
            </a:xfrm>
            <a:prstGeom prst="rect">
              <a:avLst/>
            </a:prstGeom>
            <a:solidFill>
              <a:srgbClr val="EBD48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2" name="Rectangle 31">
              <a:extLst>
                <a:ext uri="{FF2B5EF4-FFF2-40B4-BE49-F238E27FC236}">
                  <a16:creationId xmlns:a16="http://schemas.microsoft.com/office/drawing/2014/main" id="{BDCA795F-D72C-A08D-C66B-79E4E533167C}"/>
                </a:ext>
              </a:extLst>
            </p:cNvPr>
            <p:cNvSpPr/>
            <p:nvPr/>
          </p:nvSpPr>
          <p:spPr>
            <a:xfrm>
              <a:off x="1397387" y="2959934"/>
              <a:ext cx="274454"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 name="Rectangle 32">
              <a:extLst>
                <a:ext uri="{FF2B5EF4-FFF2-40B4-BE49-F238E27FC236}">
                  <a16:creationId xmlns:a16="http://schemas.microsoft.com/office/drawing/2014/main" id="{453DF39D-2A78-596E-2AEA-9AD104ABD540}"/>
                </a:ext>
              </a:extLst>
            </p:cNvPr>
            <p:cNvSpPr/>
            <p:nvPr/>
          </p:nvSpPr>
          <p:spPr>
            <a:xfrm>
              <a:off x="1397387" y="2574016"/>
              <a:ext cx="274454" cy="188205"/>
            </a:xfrm>
            <a:prstGeom prst="rect">
              <a:avLst/>
            </a:prstGeom>
            <a:solidFill>
              <a:srgbClr val="E98243"/>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 name="Rectangle 33">
              <a:extLst>
                <a:ext uri="{FF2B5EF4-FFF2-40B4-BE49-F238E27FC236}">
                  <a16:creationId xmlns:a16="http://schemas.microsoft.com/office/drawing/2014/main" id="{24A42390-8114-C209-1B81-2DA9BFE1348F}"/>
                </a:ext>
              </a:extLst>
            </p:cNvPr>
            <p:cNvSpPr/>
            <p:nvPr/>
          </p:nvSpPr>
          <p:spPr>
            <a:xfrm>
              <a:off x="1397387" y="2763863"/>
              <a:ext cx="274454" cy="188205"/>
            </a:xfrm>
            <a:prstGeom prst="rect">
              <a:avLst/>
            </a:prstGeom>
            <a:solidFill>
              <a:srgbClr val="EBBF6D"/>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5" name="Rectangle 34">
              <a:extLst>
                <a:ext uri="{FF2B5EF4-FFF2-40B4-BE49-F238E27FC236}">
                  <a16:creationId xmlns:a16="http://schemas.microsoft.com/office/drawing/2014/main" id="{8F4D2ABD-89C3-ACCB-7FF5-3226EE8EF180}"/>
                </a:ext>
              </a:extLst>
            </p:cNvPr>
            <p:cNvSpPr/>
            <p:nvPr/>
          </p:nvSpPr>
          <p:spPr>
            <a:xfrm>
              <a:off x="1397387" y="2950597"/>
              <a:ext cx="274454" cy="188205"/>
            </a:xfrm>
            <a:prstGeom prst="rect">
              <a:avLst/>
            </a:prstGeom>
            <a:solidFill>
              <a:srgbClr val="EB874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 name="Rectangle 35">
              <a:extLst>
                <a:ext uri="{FF2B5EF4-FFF2-40B4-BE49-F238E27FC236}">
                  <a16:creationId xmlns:a16="http://schemas.microsoft.com/office/drawing/2014/main" id="{84ECE715-7A6C-FC02-1950-BD25CBC4F02D}"/>
                </a:ext>
              </a:extLst>
            </p:cNvPr>
            <p:cNvSpPr/>
            <p:nvPr/>
          </p:nvSpPr>
          <p:spPr>
            <a:xfrm>
              <a:off x="1397387" y="3137332"/>
              <a:ext cx="274454" cy="18820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7" name="Rectangle 36">
              <a:extLst>
                <a:ext uri="{FF2B5EF4-FFF2-40B4-BE49-F238E27FC236}">
                  <a16:creationId xmlns:a16="http://schemas.microsoft.com/office/drawing/2014/main" id="{1FA718D8-2B4E-3447-E367-A25F01AFE481}"/>
                </a:ext>
              </a:extLst>
            </p:cNvPr>
            <p:cNvSpPr/>
            <p:nvPr/>
          </p:nvSpPr>
          <p:spPr>
            <a:xfrm>
              <a:off x="1397387" y="3324066"/>
              <a:ext cx="274454" cy="188205"/>
            </a:xfrm>
            <a:prstGeom prst="rect">
              <a:avLst/>
            </a:prstGeom>
            <a:solidFill>
              <a:srgbClr val="ECBC6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9" name="Rectangle 38">
              <a:extLst>
                <a:ext uri="{FF2B5EF4-FFF2-40B4-BE49-F238E27FC236}">
                  <a16:creationId xmlns:a16="http://schemas.microsoft.com/office/drawing/2014/main" id="{B96D85B6-5FA6-CF37-947F-2C58F18B5034}"/>
                </a:ext>
              </a:extLst>
            </p:cNvPr>
            <p:cNvSpPr/>
            <p:nvPr/>
          </p:nvSpPr>
          <p:spPr>
            <a:xfrm>
              <a:off x="1397387" y="3697535"/>
              <a:ext cx="274454" cy="188205"/>
            </a:xfrm>
            <a:prstGeom prst="rect">
              <a:avLst/>
            </a:prstGeom>
            <a:solidFill>
              <a:srgbClr val="A51D2C"/>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0" name="Rectangle 39">
              <a:extLst>
                <a:ext uri="{FF2B5EF4-FFF2-40B4-BE49-F238E27FC236}">
                  <a16:creationId xmlns:a16="http://schemas.microsoft.com/office/drawing/2014/main" id="{7A01CE12-C298-1D18-3EC8-DE5DF3600CED}"/>
                </a:ext>
              </a:extLst>
            </p:cNvPr>
            <p:cNvSpPr/>
            <p:nvPr/>
          </p:nvSpPr>
          <p:spPr>
            <a:xfrm>
              <a:off x="1397387" y="3884269"/>
              <a:ext cx="274454" cy="188205"/>
            </a:xfrm>
            <a:prstGeom prst="rect">
              <a:avLst/>
            </a:prstGeom>
            <a:solidFill>
              <a:srgbClr val="EBCC7C"/>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1" name="Rectangle 40">
              <a:extLst>
                <a:ext uri="{FF2B5EF4-FFF2-40B4-BE49-F238E27FC236}">
                  <a16:creationId xmlns:a16="http://schemas.microsoft.com/office/drawing/2014/main" id="{DBC0A803-1335-1C0F-ABD0-63D5419F117B}"/>
                </a:ext>
              </a:extLst>
            </p:cNvPr>
            <p:cNvSpPr/>
            <p:nvPr/>
          </p:nvSpPr>
          <p:spPr>
            <a:xfrm>
              <a:off x="1397387" y="4071004"/>
              <a:ext cx="274454" cy="188205"/>
            </a:xfrm>
            <a:prstGeom prst="rect">
              <a:avLst/>
            </a:prstGeom>
            <a:solidFill>
              <a:srgbClr val="EBA45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2" name="Rectangle 41">
              <a:extLst>
                <a:ext uri="{FF2B5EF4-FFF2-40B4-BE49-F238E27FC236}">
                  <a16:creationId xmlns:a16="http://schemas.microsoft.com/office/drawing/2014/main" id="{D23F03B7-362F-3AE1-2018-51D3D0E3A499}"/>
                </a:ext>
              </a:extLst>
            </p:cNvPr>
            <p:cNvSpPr/>
            <p:nvPr/>
          </p:nvSpPr>
          <p:spPr>
            <a:xfrm>
              <a:off x="1397387" y="4257738"/>
              <a:ext cx="274454" cy="188205"/>
            </a:xfrm>
            <a:prstGeom prst="rect">
              <a:avLst/>
            </a:prstGeom>
            <a:solidFill>
              <a:srgbClr val="ECC471"/>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0" name="Star: 5 Points 9">
              <a:extLst>
                <a:ext uri="{FF2B5EF4-FFF2-40B4-BE49-F238E27FC236}">
                  <a16:creationId xmlns:a16="http://schemas.microsoft.com/office/drawing/2014/main" id="{2B45BC6C-B751-4A19-D2B2-84BE1FF22942}"/>
                </a:ext>
              </a:extLst>
            </p:cNvPr>
            <p:cNvSpPr/>
            <p:nvPr/>
          </p:nvSpPr>
          <p:spPr>
            <a:xfrm>
              <a:off x="1462614" y="3518516"/>
              <a:ext cx="144000" cy="144000"/>
            </a:xfrm>
            <a:prstGeom prst="star5">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4" name="Rectangle 13">
              <a:extLst>
                <a:ext uri="{FF2B5EF4-FFF2-40B4-BE49-F238E27FC236}">
                  <a16:creationId xmlns:a16="http://schemas.microsoft.com/office/drawing/2014/main" id="{C325DCD8-CB18-AC69-F975-48F7E58F918D}"/>
                </a:ext>
              </a:extLst>
            </p:cNvPr>
            <p:cNvSpPr/>
            <p:nvPr/>
          </p:nvSpPr>
          <p:spPr>
            <a:xfrm>
              <a:off x="1397387" y="3510801"/>
              <a:ext cx="274454" cy="188205"/>
            </a:xfrm>
            <a:prstGeom prst="rect">
              <a:avLst/>
            </a:prstGeom>
            <a:solidFill>
              <a:srgbClr val="ECAE5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grpSp>
          <p:nvGrpSpPr>
            <p:cNvPr id="143" name="Group 142">
              <a:extLst>
                <a:ext uri="{FF2B5EF4-FFF2-40B4-BE49-F238E27FC236}">
                  <a16:creationId xmlns:a16="http://schemas.microsoft.com/office/drawing/2014/main" id="{779819DA-71BA-98E4-4A10-7EDFE48C98EA}"/>
                </a:ext>
              </a:extLst>
            </p:cNvPr>
            <p:cNvGrpSpPr/>
            <p:nvPr/>
          </p:nvGrpSpPr>
          <p:grpSpPr>
            <a:xfrm>
              <a:off x="1121239" y="2387282"/>
              <a:ext cx="274454" cy="2058661"/>
              <a:chOff x="1121239" y="2387282"/>
              <a:chExt cx="274454" cy="2058661"/>
            </a:xfrm>
          </p:grpSpPr>
          <p:sp>
            <p:nvSpPr>
              <p:cNvPr id="16" name="Rectangle 15">
                <a:extLst>
                  <a:ext uri="{FF2B5EF4-FFF2-40B4-BE49-F238E27FC236}">
                    <a16:creationId xmlns:a16="http://schemas.microsoft.com/office/drawing/2014/main" id="{CFAAF969-BEEE-B91E-BE53-5BEE3EC807E1}"/>
                  </a:ext>
                </a:extLst>
              </p:cNvPr>
              <p:cNvSpPr/>
              <p:nvPr/>
            </p:nvSpPr>
            <p:spPr>
              <a:xfrm>
                <a:off x="1121239" y="2387282"/>
                <a:ext cx="274454" cy="188205"/>
              </a:xfrm>
              <a:prstGeom prst="rect">
                <a:avLst/>
              </a:prstGeom>
              <a:solidFill>
                <a:srgbClr val="B3202C"/>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 name="Rectangle 16">
                <a:extLst>
                  <a:ext uri="{FF2B5EF4-FFF2-40B4-BE49-F238E27FC236}">
                    <a16:creationId xmlns:a16="http://schemas.microsoft.com/office/drawing/2014/main" id="{7E09BAAA-E5E5-AD08-4FBA-186A4490A510}"/>
                  </a:ext>
                </a:extLst>
              </p:cNvPr>
              <p:cNvSpPr/>
              <p:nvPr/>
            </p:nvSpPr>
            <p:spPr>
              <a:xfrm>
                <a:off x="1121239" y="2959934"/>
                <a:ext cx="274454"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 name="Rectangle 17">
                <a:extLst>
                  <a:ext uri="{FF2B5EF4-FFF2-40B4-BE49-F238E27FC236}">
                    <a16:creationId xmlns:a16="http://schemas.microsoft.com/office/drawing/2014/main" id="{5F70F542-3535-EC98-3DCF-D17B77F8C5E7}"/>
                  </a:ext>
                </a:extLst>
              </p:cNvPr>
              <p:cNvSpPr/>
              <p:nvPr/>
            </p:nvSpPr>
            <p:spPr>
              <a:xfrm>
                <a:off x="1121239" y="2574016"/>
                <a:ext cx="274454" cy="188205"/>
              </a:xfrm>
              <a:prstGeom prst="rect">
                <a:avLst/>
              </a:prstGeom>
              <a:solidFill>
                <a:srgbClr val="E26839"/>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 name="Rectangle 19">
                <a:extLst>
                  <a:ext uri="{FF2B5EF4-FFF2-40B4-BE49-F238E27FC236}">
                    <a16:creationId xmlns:a16="http://schemas.microsoft.com/office/drawing/2014/main" id="{B567B17B-7EE7-AC39-DCD1-88539496CB55}"/>
                  </a:ext>
                </a:extLst>
              </p:cNvPr>
              <p:cNvSpPr/>
              <p:nvPr/>
            </p:nvSpPr>
            <p:spPr>
              <a:xfrm>
                <a:off x="1121239" y="2950597"/>
                <a:ext cx="274454" cy="188205"/>
              </a:xfrm>
              <a:prstGeom prst="rect">
                <a:avLst/>
              </a:prstGeom>
              <a:solidFill>
                <a:srgbClr val="EBA758"/>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1" name="Rectangle 20">
                <a:extLst>
                  <a:ext uri="{FF2B5EF4-FFF2-40B4-BE49-F238E27FC236}">
                    <a16:creationId xmlns:a16="http://schemas.microsoft.com/office/drawing/2014/main" id="{E54B860C-3E48-0663-D32F-503802BE4CD9}"/>
                  </a:ext>
                </a:extLst>
              </p:cNvPr>
              <p:cNvSpPr/>
              <p:nvPr/>
            </p:nvSpPr>
            <p:spPr>
              <a:xfrm>
                <a:off x="1121239" y="3137332"/>
                <a:ext cx="274454" cy="188205"/>
              </a:xfrm>
              <a:prstGeom prst="rect">
                <a:avLst/>
              </a:prstGeom>
              <a:solidFill>
                <a:srgbClr val="EBA758"/>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3" name="Rectangle 22">
                <a:extLst>
                  <a:ext uri="{FF2B5EF4-FFF2-40B4-BE49-F238E27FC236}">
                    <a16:creationId xmlns:a16="http://schemas.microsoft.com/office/drawing/2014/main" id="{296DC129-CA7A-22E4-B340-57D5BF8E56EE}"/>
                  </a:ext>
                </a:extLst>
              </p:cNvPr>
              <p:cNvSpPr/>
              <p:nvPr/>
            </p:nvSpPr>
            <p:spPr>
              <a:xfrm>
                <a:off x="1121239" y="3324066"/>
                <a:ext cx="274454" cy="188205"/>
              </a:xfrm>
              <a:prstGeom prst="rect">
                <a:avLst/>
              </a:prstGeom>
              <a:solidFill>
                <a:srgbClr val="ECAE5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4" name="Rectangle 23">
                <a:extLst>
                  <a:ext uri="{FF2B5EF4-FFF2-40B4-BE49-F238E27FC236}">
                    <a16:creationId xmlns:a16="http://schemas.microsoft.com/office/drawing/2014/main" id="{28AD4F1B-513A-B417-FB40-6FB6FFE0991A}"/>
                  </a:ext>
                </a:extLst>
              </p:cNvPr>
              <p:cNvSpPr/>
              <p:nvPr/>
            </p:nvSpPr>
            <p:spPr>
              <a:xfrm>
                <a:off x="1121239" y="3510801"/>
                <a:ext cx="274454" cy="188205"/>
              </a:xfrm>
              <a:prstGeom prst="rect">
                <a:avLst/>
              </a:prstGeom>
              <a:solidFill>
                <a:srgbClr val="ECAE5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5" name="Rectangle 24">
                <a:extLst>
                  <a:ext uri="{FF2B5EF4-FFF2-40B4-BE49-F238E27FC236}">
                    <a16:creationId xmlns:a16="http://schemas.microsoft.com/office/drawing/2014/main" id="{CEF4A3CD-D78E-B165-0D2B-84E6AD598ECA}"/>
                  </a:ext>
                </a:extLst>
              </p:cNvPr>
              <p:cNvSpPr/>
              <p:nvPr/>
            </p:nvSpPr>
            <p:spPr>
              <a:xfrm>
                <a:off x="1121239" y="3697535"/>
                <a:ext cx="274454" cy="188205"/>
              </a:xfrm>
              <a:prstGeom prst="rect">
                <a:avLst/>
              </a:prstGeom>
              <a:solidFill>
                <a:srgbClr val="ECAE5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6" name="Rectangle 25">
                <a:extLst>
                  <a:ext uri="{FF2B5EF4-FFF2-40B4-BE49-F238E27FC236}">
                    <a16:creationId xmlns:a16="http://schemas.microsoft.com/office/drawing/2014/main" id="{725A7083-43AE-9B8F-780B-F5C4773AA2B5}"/>
                  </a:ext>
                </a:extLst>
              </p:cNvPr>
              <p:cNvSpPr/>
              <p:nvPr/>
            </p:nvSpPr>
            <p:spPr>
              <a:xfrm>
                <a:off x="1121239" y="3884269"/>
                <a:ext cx="274454" cy="188205"/>
              </a:xfrm>
              <a:prstGeom prst="rect">
                <a:avLst/>
              </a:prstGeom>
              <a:solidFill>
                <a:srgbClr val="ECAE5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7" name="Rectangle 26">
                <a:extLst>
                  <a:ext uri="{FF2B5EF4-FFF2-40B4-BE49-F238E27FC236}">
                    <a16:creationId xmlns:a16="http://schemas.microsoft.com/office/drawing/2014/main" id="{453B6D0D-18CA-7E74-854F-5DEC2AA4D79E}"/>
                  </a:ext>
                </a:extLst>
              </p:cNvPr>
              <p:cNvSpPr/>
              <p:nvPr/>
            </p:nvSpPr>
            <p:spPr>
              <a:xfrm>
                <a:off x="1121239" y="4071004"/>
                <a:ext cx="274454" cy="188205"/>
              </a:xfrm>
              <a:prstGeom prst="rect">
                <a:avLst/>
              </a:prstGeom>
              <a:solidFill>
                <a:srgbClr val="E9C67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8" name="Rectangle 27">
                <a:extLst>
                  <a:ext uri="{FF2B5EF4-FFF2-40B4-BE49-F238E27FC236}">
                    <a16:creationId xmlns:a16="http://schemas.microsoft.com/office/drawing/2014/main" id="{582D5FBF-FEB5-9E74-19CD-47E5B006B4DE}"/>
                  </a:ext>
                </a:extLst>
              </p:cNvPr>
              <p:cNvSpPr/>
              <p:nvPr/>
            </p:nvSpPr>
            <p:spPr>
              <a:xfrm>
                <a:off x="1121239" y="4257738"/>
                <a:ext cx="274454" cy="188205"/>
              </a:xfrm>
              <a:prstGeom prst="rect">
                <a:avLst/>
              </a:prstGeom>
              <a:solidFill>
                <a:srgbClr val="EACD7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 name="Isosceles Triangle 6">
                <a:extLst>
                  <a:ext uri="{FF2B5EF4-FFF2-40B4-BE49-F238E27FC236}">
                    <a16:creationId xmlns:a16="http://schemas.microsoft.com/office/drawing/2014/main" id="{41312DCA-1333-2C91-38E4-425FF78FD7B0}"/>
                  </a:ext>
                </a:extLst>
              </p:cNvPr>
              <p:cNvSpPr/>
              <p:nvPr/>
            </p:nvSpPr>
            <p:spPr>
              <a:xfrm>
                <a:off x="1194628" y="2798234"/>
                <a:ext cx="127676" cy="110066"/>
              </a:xfrm>
              <a:prstGeom prst="triangle">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3" name="Rectangle 12">
                <a:extLst>
                  <a:ext uri="{FF2B5EF4-FFF2-40B4-BE49-F238E27FC236}">
                    <a16:creationId xmlns:a16="http://schemas.microsoft.com/office/drawing/2014/main" id="{D9656513-1EA7-4631-CDF4-F4138807B962}"/>
                  </a:ext>
                </a:extLst>
              </p:cNvPr>
              <p:cNvSpPr/>
              <p:nvPr/>
            </p:nvSpPr>
            <p:spPr>
              <a:xfrm>
                <a:off x="1121239" y="2763863"/>
                <a:ext cx="274454" cy="188205"/>
              </a:xfrm>
              <a:prstGeom prst="rect">
                <a:avLst/>
              </a:prstGeom>
              <a:solidFill>
                <a:srgbClr val="EA9148"/>
              </a:solidFill>
              <a:ln w="31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5" name="Star: 5 Points 14">
                <a:extLst>
                  <a:ext uri="{FF2B5EF4-FFF2-40B4-BE49-F238E27FC236}">
                    <a16:creationId xmlns:a16="http://schemas.microsoft.com/office/drawing/2014/main" id="{E7C2C053-1E6F-1890-AE17-FD1DE5EB2006}"/>
                  </a:ext>
                </a:extLst>
              </p:cNvPr>
              <p:cNvSpPr/>
              <p:nvPr/>
            </p:nvSpPr>
            <p:spPr>
              <a:xfrm>
                <a:off x="1186466" y="2409384"/>
                <a:ext cx="144000"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6" name="Isosceles Triangle 45">
                <a:extLst>
                  <a:ext uri="{FF2B5EF4-FFF2-40B4-BE49-F238E27FC236}">
                    <a16:creationId xmlns:a16="http://schemas.microsoft.com/office/drawing/2014/main" id="{CFCE6FE0-BD87-A289-6F48-37641EC55825}"/>
                  </a:ext>
                </a:extLst>
              </p:cNvPr>
              <p:cNvSpPr/>
              <p:nvPr/>
            </p:nvSpPr>
            <p:spPr>
              <a:xfrm>
                <a:off x="1194628" y="2603501"/>
                <a:ext cx="127676"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grpSp>
        <p:sp>
          <p:nvSpPr>
            <p:cNvPr id="47" name="Isosceles Triangle 46">
              <a:extLst>
                <a:ext uri="{FF2B5EF4-FFF2-40B4-BE49-F238E27FC236}">
                  <a16:creationId xmlns:a16="http://schemas.microsoft.com/office/drawing/2014/main" id="{7068FEF9-E8BF-AE3E-DB54-36900B1FE854}"/>
                </a:ext>
              </a:extLst>
            </p:cNvPr>
            <p:cNvSpPr/>
            <p:nvPr/>
          </p:nvSpPr>
          <p:spPr>
            <a:xfrm>
              <a:off x="1470776" y="2599267"/>
              <a:ext cx="127676"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2" name="Star: 5 Points 51">
              <a:extLst>
                <a:ext uri="{FF2B5EF4-FFF2-40B4-BE49-F238E27FC236}">
                  <a16:creationId xmlns:a16="http://schemas.microsoft.com/office/drawing/2014/main" id="{3F7FFF01-12B3-9B05-B56C-D77D7388B559}"/>
                </a:ext>
              </a:extLst>
            </p:cNvPr>
            <p:cNvSpPr/>
            <p:nvPr/>
          </p:nvSpPr>
          <p:spPr>
            <a:xfrm>
              <a:off x="1462614" y="2963950"/>
              <a:ext cx="144000"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3" name="Star: 5 Points 52">
              <a:extLst>
                <a:ext uri="{FF2B5EF4-FFF2-40B4-BE49-F238E27FC236}">
                  <a16:creationId xmlns:a16="http://schemas.microsoft.com/office/drawing/2014/main" id="{2E48CA4A-F352-5087-385C-5FAE8B275EF5}"/>
                </a:ext>
              </a:extLst>
            </p:cNvPr>
            <p:cNvSpPr/>
            <p:nvPr/>
          </p:nvSpPr>
          <p:spPr>
            <a:xfrm>
              <a:off x="1462614" y="3721716"/>
              <a:ext cx="144000"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4" name="Star: 5 Points 53">
              <a:extLst>
                <a:ext uri="{FF2B5EF4-FFF2-40B4-BE49-F238E27FC236}">
                  <a16:creationId xmlns:a16="http://schemas.microsoft.com/office/drawing/2014/main" id="{03B2E773-7EFA-AC06-B220-39859B606F43}"/>
                </a:ext>
              </a:extLst>
            </p:cNvPr>
            <p:cNvSpPr/>
            <p:nvPr/>
          </p:nvSpPr>
          <p:spPr>
            <a:xfrm>
              <a:off x="1462614" y="3522749"/>
              <a:ext cx="144000"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grpSp>
      <p:sp>
        <p:nvSpPr>
          <p:cNvPr id="55" name="Rectangle 54">
            <a:extLst>
              <a:ext uri="{FF2B5EF4-FFF2-40B4-BE49-F238E27FC236}">
                <a16:creationId xmlns:a16="http://schemas.microsoft.com/office/drawing/2014/main" id="{4F5A2929-842F-8BE8-4C0A-BF5A8E04DD8A}"/>
              </a:ext>
            </a:extLst>
          </p:cNvPr>
          <p:cNvSpPr/>
          <p:nvPr/>
        </p:nvSpPr>
        <p:spPr>
          <a:xfrm>
            <a:off x="1465019" y="2015137"/>
            <a:ext cx="233280" cy="188205"/>
          </a:xfrm>
          <a:prstGeom prst="rect">
            <a:avLst/>
          </a:prstGeom>
          <a:solidFill>
            <a:srgbClr val="B3202C"/>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6" name="Rectangle 55">
            <a:extLst>
              <a:ext uri="{FF2B5EF4-FFF2-40B4-BE49-F238E27FC236}">
                <a16:creationId xmlns:a16="http://schemas.microsoft.com/office/drawing/2014/main" id="{8070D7C5-E33F-D3EC-586F-29476DACB5BF}"/>
              </a:ext>
            </a:extLst>
          </p:cNvPr>
          <p:cNvSpPr/>
          <p:nvPr/>
        </p:nvSpPr>
        <p:spPr>
          <a:xfrm>
            <a:off x="1465019" y="2587789"/>
            <a:ext cx="233280"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8" name="Rectangle 57">
            <a:extLst>
              <a:ext uri="{FF2B5EF4-FFF2-40B4-BE49-F238E27FC236}">
                <a16:creationId xmlns:a16="http://schemas.microsoft.com/office/drawing/2014/main" id="{FEC13722-93CB-9300-D1B0-3D1E3C562C07}"/>
              </a:ext>
            </a:extLst>
          </p:cNvPr>
          <p:cNvSpPr/>
          <p:nvPr/>
        </p:nvSpPr>
        <p:spPr>
          <a:xfrm>
            <a:off x="1465019" y="2578452"/>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9" name="Rectangle 58">
            <a:extLst>
              <a:ext uri="{FF2B5EF4-FFF2-40B4-BE49-F238E27FC236}">
                <a16:creationId xmlns:a16="http://schemas.microsoft.com/office/drawing/2014/main" id="{38E96A94-9C0C-17BA-D7B5-AAA5B3666960}"/>
              </a:ext>
            </a:extLst>
          </p:cNvPr>
          <p:cNvSpPr/>
          <p:nvPr/>
        </p:nvSpPr>
        <p:spPr>
          <a:xfrm>
            <a:off x="1465019" y="2765187"/>
            <a:ext cx="233280" cy="188205"/>
          </a:xfrm>
          <a:prstGeom prst="rect">
            <a:avLst/>
          </a:prstGeom>
          <a:solidFill>
            <a:srgbClr val="EBA758"/>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60" name="Rectangle 59">
            <a:extLst>
              <a:ext uri="{FF2B5EF4-FFF2-40B4-BE49-F238E27FC236}">
                <a16:creationId xmlns:a16="http://schemas.microsoft.com/office/drawing/2014/main" id="{9FAFB078-2D98-49D4-EDD1-F40D3210D6B6}"/>
              </a:ext>
            </a:extLst>
          </p:cNvPr>
          <p:cNvSpPr/>
          <p:nvPr/>
        </p:nvSpPr>
        <p:spPr>
          <a:xfrm>
            <a:off x="1465019" y="2951921"/>
            <a:ext cx="233280" cy="188205"/>
          </a:xfrm>
          <a:prstGeom prst="rect">
            <a:avLst/>
          </a:prstGeom>
          <a:solidFill>
            <a:srgbClr val="ECAE5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61" name="Rectangle 60">
            <a:extLst>
              <a:ext uri="{FF2B5EF4-FFF2-40B4-BE49-F238E27FC236}">
                <a16:creationId xmlns:a16="http://schemas.microsoft.com/office/drawing/2014/main" id="{99F67F71-1034-920D-CA71-033435CA75EC}"/>
              </a:ext>
            </a:extLst>
          </p:cNvPr>
          <p:cNvSpPr/>
          <p:nvPr/>
        </p:nvSpPr>
        <p:spPr>
          <a:xfrm>
            <a:off x="1465019" y="3138656"/>
            <a:ext cx="233280" cy="188205"/>
          </a:xfrm>
          <a:prstGeom prst="rect">
            <a:avLst/>
          </a:prstGeom>
          <a:solidFill>
            <a:srgbClr val="EBE5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62" name="Rectangle 61">
            <a:extLst>
              <a:ext uri="{FF2B5EF4-FFF2-40B4-BE49-F238E27FC236}">
                <a16:creationId xmlns:a16="http://schemas.microsoft.com/office/drawing/2014/main" id="{109F3594-721D-2AFD-8AC0-9CAD4C386C6C}"/>
              </a:ext>
            </a:extLst>
          </p:cNvPr>
          <p:cNvSpPr/>
          <p:nvPr/>
        </p:nvSpPr>
        <p:spPr>
          <a:xfrm>
            <a:off x="1465019" y="3325390"/>
            <a:ext cx="233280" cy="188205"/>
          </a:xfrm>
          <a:prstGeom prst="rect">
            <a:avLst/>
          </a:prstGeom>
          <a:solidFill>
            <a:srgbClr val="EBE5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63" name="Rectangle 62">
            <a:extLst>
              <a:ext uri="{FF2B5EF4-FFF2-40B4-BE49-F238E27FC236}">
                <a16:creationId xmlns:a16="http://schemas.microsoft.com/office/drawing/2014/main" id="{6FFBF2AB-9C03-6947-1223-E68C4876C299}"/>
              </a:ext>
            </a:extLst>
          </p:cNvPr>
          <p:cNvSpPr/>
          <p:nvPr/>
        </p:nvSpPr>
        <p:spPr>
          <a:xfrm>
            <a:off x="1465019" y="3512124"/>
            <a:ext cx="233280" cy="188205"/>
          </a:xfrm>
          <a:prstGeom prst="rect">
            <a:avLst/>
          </a:prstGeom>
          <a:solidFill>
            <a:srgbClr val="EBE5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64" name="Rectangle 63">
            <a:extLst>
              <a:ext uri="{FF2B5EF4-FFF2-40B4-BE49-F238E27FC236}">
                <a16:creationId xmlns:a16="http://schemas.microsoft.com/office/drawing/2014/main" id="{2AEAE442-BABC-F58F-7F38-C89E832B2E9B}"/>
              </a:ext>
            </a:extLst>
          </p:cNvPr>
          <p:cNvSpPr/>
          <p:nvPr/>
        </p:nvSpPr>
        <p:spPr>
          <a:xfrm>
            <a:off x="1465019" y="3698859"/>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65" name="Rectangle 64">
            <a:extLst>
              <a:ext uri="{FF2B5EF4-FFF2-40B4-BE49-F238E27FC236}">
                <a16:creationId xmlns:a16="http://schemas.microsoft.com/office/drawing/2014/main" id="{57134D3C-B84B-164E-0F35-C94984A70A42}"/>
              </a:ext>
            </a:extLst>
          </p:cNvPr>
          <p:cNvSpPr/>
          <p:nvPr/>
        </p:nvSpPr>
        <p:spPr>
          <a:xfrm>
            <a:off x="1465019" y="3885593"/>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66" name="Rectangle 65">
            <a:extLst>
              <a:ext uri="{FF2B5EF4-FFF2-40B4-BE49-F238E27FC236}">
                <a16:creationId xmlns:a16="http://schemas.microsoft.com/office/drawing/2014/main" id="{9579C4D2-D030-5D6B-705F-51AF55E3FA1A}"/>
              </a:ext>
            </a:extLst>
          </p:cNvPr>
          <p:cNvSpPr/>
          <p:nvPr/>
        </p:nvSpPr>
        <p:spPr>
          <a:xfrm>
            <a:off x="1699739" y="2015137"/>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67" name="Rectangle 66">
            <a:extLst>
              <a:ext uri="{FF2B5EF4-FFF2-40B4-BE49-F238E27FC236}">
                <a16:creationId xmlns:a16="http://schemas.microsoft.com/office/drawing/2014/main" id="{C41396D6-4501-0273-86D1-9AC6136A75CD}"/>
              </a:ext>
            </a:extLst>
          </p:cNvPr>
          <p:cNvSpPr/>
          <p:nvPr/>
        </p:nvSpPr>
        <p:spPr>
          <a:xfrm>
            <a:off x="1699739" y="2587789"/>
            <a:ext cx="233280"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68" name="Rectangle 67">
            <a:extLst>
              <a:ext uri="{FF2B5EF4-FFF2-40B4-BE49-F238E27FC236}">
                <a16:creationId xmlns:a16="http://schemas.microsoft.com/office/drawing/2014/main" id="{C9052340-1CAA-08A7-345F-67C9B9072AAC}"/>
              </a:ext>
            </a:extLst>
          </p:cNvPr>
          <p:cNvSpPr/>
          <p:nvPr/>
        </p:nvSpPr>
        <p:spPr>
          <a:xfrm>
            <a:off x="1699739" y="2201871"/>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69" name="Rectangle 68">
            <a:extLst>
              <a:ext uri="{FF2B5EF4-FFF2-40B4-BE49-F238E27FC236}">
                <a16:creationId xmlns:a16="http://schemas.microsoft.com/office/drawing/2014/main" id="{9A217C53-04E3-ED60-7377-53D4C04F1821}"/>
              </a:ext>
            </a:extLst>
          </p:cNvPr>
          <p:cNvSpPr/>
          <p:nvPr/>
        </p:nvSpPr>
        <p:spPr>
          <a:xfrm>
            <a:off x="1699739" y="2391718"/>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0" name="Rectangle 69">
            <a:extLst>
              <a:ext uri="{FF2B5EF4-FFF2-40B4-BE49-F238E27FC236}">
                <a16:creationId xmlns:a16="http://schemas.microsoft.com/office/drawing/2014/main" id="{9808CD70-ECBD-CBF5-272E-C8CDE850D35E}"/>
              </a:ext>
            </a:extLst>
          </p:cNvPr>
          <p:cNvSpPr/>
          <p:nvPr/>
        </p:nvSpPr>
        <p:spPr>
          <a:xfrm>
            <a:off x="1699739" y="2578452"/>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1" name="Rectangle 70">
            <a:extLst>
              <a:ext uri="{FF2B5EF4-FFF2-40B4-BE49-F238E27FC236}">
                <a16:creationId xmlns:a16="http://schemas.microsoft.com/office/drawing/2014/main" id="{F5C09E8F-E177-0C43-7235-17E4C3B0938C}"/>
              </a:ext>
            </a:extLst>
          </p:cNvPr>
          <p:cNvSpPr/>
          <p:nvPr/>
        </p:nvSpPr>
        <p:spPr>
          <a:xfrm>
            <a:off x="1699739" y="2765187"/>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2" name="Rectangle 71">
            <a:extLst>
              <a:ext uri="{FF2B5EF4-FFF2-40B4-BE49-F238E27FC236}">
                <a16:creationId xmlns:a16="http://schemas.microsoft.com/office/drawing/2014/main" id="{09935366-1CFE-F847-9415-098DFE3A45CA}"/>
              </a:ext>
            </a:extLst>
          </p:cNvPr>
          <p:cNvSpPr/>
          <p:nvPr/>
        </p:nvSpPr>
        <p:spPr>
          <a:xfrm>
            <a:off x="1699739" y="2951921"/>
            <a:ext cx="233280" cy="188205"/>
          </a:xfrm>
          <a:prstGeom prst="rect">
            <a:avLst/>
          </a:prstGeom>
          <a:solidFill>
            <a:srgbClr val="ECBC6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3" name="Rectangle 72">
            <a:extLst>
              <a:ext uri="{FF2B5EF4-FFF2-40B4-BE49-F238E27FC236}">
                <a16:creationId xmlns:a16="http://schemas.microsoft.com/office/drawing/2014/main" id="{7D487C7D-743F-49CD-0457-4BC86C4958BE}"/>
              </a:ext>
            </a:extLst>
          </p:cNvPr>
          <p:cNvSpPr/>
          <p:nvPr/>
        </p:nvSpPr>
        <p:spPr>
          <a:xfrm>
            <a:off x="1699739" y="3325390"/>
            <a:ext cx="233280" cy="188205"/>
          </a:xfrm>
          <a:prstGeom prst="rect">
            <a:avLst/>
          </a:prstGeom>
          <a:solidFill>
            <a:srgbClr val="EBE5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4" name="Rectangle 73">
            <a:extLst>
              <a:ext uri="{FF2B5EF4-FFF2-40B4-BE49-F238E27FC236}">
                <a16:creationId xmlns:a16="http://schemas.microsoft.com/office/drawing/2014/main" id="{FF796920-B60A-E381-9FF5-7F089BACAEC2}"/>
              </a:ext>
            </a:extLst>
          </p:cNvPr>
          <p:cNvSpPr/>
          <p:nvPr/>
        </p:nvSpPr>
        <p:spPr>
          <a:xfrm>
            <a:off x="1699739" y="3512124"/>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5" name="Rectangle 74">
            <a:extLst>
              <a:ext uri="{FF2B5EF4-FFF2-40B4-BE49-F238E27FC236}">
                <a16:creationId xmlns:a16="http://schemas.microsoft.com/office/drawing/2014/main" id="{C4136750-C7FD-3A63-DA9B-824F3DAD7634}"/>
              </a:ext>
            </a:extLst>
          </p:cNvPr>
          <p:cNvSpPr/>
          <p:nvPr/>
        </p:nvSpPr>
        <p:spPr>
          <a:xfrm>
            <a:off x="1699739" y="3698859"/>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6" name="Rectangle 75">
            <a:extLst>
              <a:ext uri="{FF2B5EF4-FFF2-40B4-BE49-F238E27FC236}">
                <a16:creationId xmlns:a16="http://schemas.microsoft.com/office/drawing/2014/main" id="{7DCAEADF-9D01-94D6-B1B9-6A027BD9DC01}"/>
              </a:ext>
            </a:extLst>
          </p:cNvPr>
          <p:cNvSpPr/>
          <p:nvPr/>
        </p:nvSpPr>
        <p:spPr>
          <a:xfrm>
            <a:off x="1699739" y="3885593"/>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7" name="Isosceles Triangle 76">
            <a:extLst>
              <a:ext uri="{FF2B5EF4-FFF2-40B4-BE49-F238E27FC236}">
                <a16:creationId xmlns:a16="http://schemas.microsoft.com/office/drawing/2014/main" id="{392A9E56-E895-4B2D-7E25-3C2FFE987FA8}"/>
              </a:ext>
            </a:extLst>
          </p:cNvPr>
          <p:cNvSpPr/>
          <p:nvPr/>
        </p:nvSpPr>
        <p:spPr>
          <a:xfrm>
            <a:off x="1527398" y="2426089"/>
            <a:ext cx="108522" cy="110066"/>
          </a:xfrm>
          <a:prstGeom prst="triangle">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8" name="Star: 5 Points 77">
            <a:extLst>
              <a:ext uri="{FF2B5EF4-FFF2-40B4-BE49-F238E27FC236}">
                <a16:creationId xmlns:a16="http://schemas.microsoft.com/office/drawing/2014/main" id="{56D99FFA-CFCA-3040-7716-51B0DF633009}"/>
              </a:ext>
            </a:extLst>
          </p:cNvPr>
          <p:cNvSpPr/>
          <p:nvPr/>
        </p:nvSpPr>
        <p:spPr>
          <a:xfrm>
            <a:off x="1755180" y="3146371"/>
            <a:ext cx="122397" cy="144000"/>
          </a:xfrm>
          <a:prstGeom prst="star5">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9" name="Rectangle 78">
            <a:extLst>
              <a:ext uri="{FF2B5EF4-FFF2-40B4-BE49-F238E27FC236}">
                <a16:creationId xmlns:a16="http://schemas.microsoft.com/office/drawing/2014/main" id="{A91F1C69-B38F-E9AA-2014-71E388B258AA}"/>
              </a:ext>
            </a:extLst>
          </p:cNvPr>
          <p:cNvSpPr/>
          <p:nvPr/>
        </p:nvSpPr>
        <p:spPr>
          <a:xfrm>
            <a:off x="1465019" y="2391718"/>
            <a:ext cx="233280" cy="188205"/>
          </a:xfrm>
          <a:prstGeom prst="rect">
            <a:avLst/>
          </a:prstGeom>
          <a:solidFill>
            <a:srgbClr val="EBE2AB"/>
          </a:solidFill>
          <a:ln w="31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80" name="Rectangle 79">
            <a:extLst>
              <a:ext uri="{FF2B5EF4-FFF2-40B4-BE49-F238E27FC236}">
                <a16:creationId xmlns:a16="http://schemas.microsoft.com/office/drawing/2014/main" id="{F75E5D44-E3F2-2FFE-FB6C-166E98758F6F}"/>
              </a:ext>
            </a:extLst>
          </p:cNvPr>
          <p:cNvSpPr/>
          <p:nvPr/>
        </p:nvSpPr>
        <p:spPr>
          <a:xfrm>
            <a:off x="1699739" y="3138656"/>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81" name="Star: 5 Points 80">
            <a:extLst>
              <a:ext uri="{FF2B5EF4-FFF2-40B4-BE49-F238E27FC236}">
                <a16:creationId xmlns:a16="http://schemas.microsoft.com/office/drawing/2014/main" id="{74BC99FF-5E6D-55D0-DBD6-5C9BEEF7B1CA}"/>
              </a:ext>
            </a:extLst>
          </p:cNvPr>
          <p:cNvSpPr/>
          <p:nvPr/>
        </p:nvSpPr>
        <p:spPr>
          <a:xfrm>
            <a:off x="1520461" y="2037239"/>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 name="TextBox 3">
            <a:extLst>
              <a:ext uri="{FF2B5EF4-FFF2-40B4-BE49-F238E27FC236}">
                <a16:creationId xmlns:a16="http://schemas.microsoft.com/office/drawing/2014/main" id="{551906CA-5687-DA2C-F6FD-D69B4CCA889C}"/>
              </a:ext>
            </a:extLst>
          </p:cNvPr>
          <p:cNvSpPr txBox="1"/>
          <p:nvPr/>
        </p:nvSpPr>
        <p:spPr>
          <a:xfrm rot="-2700000">
            <a:off x="455648" y="4254771"/>
            <a:ext cx="762196"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All Mut’s</a:t>
            </a:r>
          </a:p>
        </p:txBody>
      </p:sp>
      <p:sp>
        <p:nvSpPr>
          <p:cNvPr id="5" name="TextBox 4">
            <a:extLst>
              <a:ext uri="{FF2B5EF4-FFF2-40B4-BE49-F238E27FC236}">
                <a16:creationId xmlns:a16="http://schemas.microsoft.com/office/drawing/2014/main" id="{CAD3AA7F-A08A-BCD5-5FC7-42BB1F47192A}"/>
              </a:ext>
            </a:extLst>
          </p:cNvPr>
          <p:cNvSpPr txBox="1"/>
          <p:nvPr/>
        </p:nvSpPr>
        <p:spPr>
          <a:xfrm rot="-2700000">
            <a:off x="900880" y="4174135"/>
            <a:ext cx="534122"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Point</a:t>
            </a:r>
          </a:p>
        </p:txBody>
      </p:sp>
      <p:sp>
        <p:nvSpPr>
          <p:cNvPr id="8" name="Rectangle 7">
            <a:extLst>
              <a:ext uri="{FF2B5EF4-FFF2-40B4-BE49-F238E27FC236}">
                <a16:creationId xmlns:a16="http://schemas.microsoft.com/office/drawing/2014/main" id="{7A4134A9-F8EC-9AA2-749F-5BB7FA554EA4}"/>
              </a:ext>
            </a:extLst>
          </p:cNvPr>
          <p:cNvSpPr/>
          <p:nvPr/>
        </p:nvSpPr>
        <p:spPr>
          <a:xfrm>
            <a:off x="2032100" y="2015137"/>
            <a:ext cx="233280" cy="18820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 name="Rectangle 8">
            <a:extLst>
              <a:ext uri="{FF2B5EF4-FFF2-40B4-BE49-F238E27FC236}">
                <a16:creationId xmlns:a16="http://schemas.microsoft.com/office/drawing/2014/main" id="{A421D775-34EA-FDBD-C4C4-174AFD051693}"/>
              </a:ext>
            </a:extLst>
          </p:cNvPr>
          <p:cNvSpPr/>
          <p:nvPr/>
        </p:nvSpPr>
        <p:spPr>
          <a:xfrm>
            <a:off x="2032100" y="2587789"/>
            <a:ext cx="233280"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 name="Rectangle 10">
            <a:extLst>
              <a:ext uri="{FF2B5EF4-FFF2-40B4-BE49-F238E27FC236}">
                <a16:creationId xmlns:a16="http://schemas.microsoft.com/office/drawing/2014/main" id="{8D54EF03-E1C1-F67C-8FB0-5015AABCF731}"/>
              </a:ext>
            </a:extLst>
          </p:cNvPr>
          <p:cNvSpPr/>
          <p:nvPr/>
        </p:nvSpPr>
        <p:spPr>
          <a:xfrm>
            <a:off x="2032100" y="2201871"/>
            <a:ext cx="233280" cy="188205"/>
          </a:xfrm>
          <a:prstGeom prst="rect">
            <a:avLst/>
          </a:prstGeom>
          <a:solidFill>
            <a:srgbClr val="EBDEA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9" name="Rectangle 18">
            <a:extLst>
              <a:ext uri="{FF2B5EF4-FFF2-40B4-BE49-F238E27FC236}">
                <a16:creationId xmlns:a16="http://schemas.microsoft.com/office/drawing/2014/main" id="{0395B69F-5274-C4BE-978F-D69DB0B8F806}"/>
              </a:ext>
            </a:extLst>
          </p:cNvPr>
          <p:cNvSpPr/>
          <p:nvPr/>
        </p:nvSpPr>
        <p:spPr>
          <a:xfrm>
            <a:off x="2032100" y="2578452"/>
            <a:ext cx="233280" cy="18820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8" name="Rectangle 37">
            <a:extLst>
              <a:ext uri="{FF2B5EF4-FFF2-40B4-BE49-F238E27FC236}">
                <a16:creationId xmlns:a16="http://schemas.microsoft.com/office/drawing/2014/main" id="{1E2B97C2-C48F-A2D1-C855-503B783BFE52}"/>
              </a:ext>
            </a:extLst>
          </p:cNvPr>
          <p:cNvSpPr/>
          <p:nvPr/>
        </p:nvSpPr>
        <p:spPr>
          <a:xfrm>
            <a:off x="2032100" y="2765187"/>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3" name="Rectangle 42">
            <a:extLst>
              <a:ext uri="{FF2B5EF4-FFF2-40B4-BE49-F238E27FC236}">
                <a16:creationId xmlns:a16="http://schemas.microsoft.com/office/drawing/2014/main" id="{29E57FED-ADD0-7E25-0F59-4F6EAD8EFCE9}"/>
              </a:ext>
            </a:extLst>
          </p:cNvPr>
          <p:cNvSpPr/>
          <p:nvPr/>
        </p:nvSpPr>
        <p:spPr>
          <a:xfrm>
            <a:off x="2032100" y="2951921"/>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4" name="Rectangle 43">
            <a:extLst>
              <a:ext uri="{FF2B5EF4-FFF2-40B4-BE49-F238E27FC236}">
                <a16:creationId xmlns:a16="http://schemas.microsoft.com/office/drawing/2014/main" id="{3AC907B6-E696-E999-61F2-1090B05D103A}"/>
              </a:ext>
            </a:extLst>
          </p:cNvPr>
          <p:cNvSpPr/>
          <p:nvPr/>
        </p:nvSpPr>
        <p:spPr>
          <a:xfrm>
            <a:off x="2032100" y="3138656"/>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5" name="Rectangle 44">
            <a:extLst>
              <a:ext uri="{FF2B5EF4-FFF2-40B4-BE49-F238E27FC236}">
                <a16:creationId xmlns:a16="http://schemas.microsoft.com/office/drawing/2014/main" id="{29C04AFD-62F2-558B-E356-8B4FC1017B93}"/>
              </a:ext>
            </a:extLst>
          </p:cNvPr>
          <p:cNvSpPr/>
          <p:nvPr/>
        </p:nvSpPr>
        <p:spPr>
          <a:xfrm>
            <a:off x="2032100" y="3325390"/>
            <a:ext cx="233280" cy="188205"/>
          </a:xfrm>
          <a:prstGeom prst="rect">
            <a:avLst/>
          </a:prstGeom>
          <a:solidFill>
            <a:srgbClr val="EBE5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 name="Rectangle 47">
            <a:extLst>
              <a:ext uri="{FF2B5EF4-FFF2-40B4-BE49-F238E27FC236}">
                <a16:creationId xmlns:a16="http://schemas.microsoft.com/office/drawing/2014/main" id="{77D3E84E-817E-B063-627E-3777883DE4EF}"/>
              </a:ext>
            </a:extLst>
          </p:cNvPr>
          <p:cNvSpPr/>
          <p:nvPr/>
        </p:nvSpPr>
        <p:spPr>
          <a:xfrm>
            <a:off x="2032100" y="3512124"/>
            <a:ext cx="233280" cy="188205"/>
          </a:xfrm>
          <a:prstGeom prst="rect">
            <a:avLst/>
          </a:prstGeom>
          <a:solidFill>
            <a:srgbClr val="E8813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 name="Rectangle 48">
            <a:extLst>
              <a:ext uri="{FF2B5EF4-FFF2-40B4-BE49-F238E27FC236}">
                <a16:creationId xmlns:a16="http://schemas.microsoft.com/office/drawing/2014/main" id="{0D42874E-E4B5-16B3-8DCC-E681F49D78D7}"/>
              </a:ext>
            </a:extLst>
          </p:cNvPr>
          <p:cNvSpPr/>
          <p:nvPr/>
        </p:nvSpPr>
        <p:spPr>
          <a:xfrm>
            <a:off x="2032100" y="3698859"/>
            <a:ext cx="233280" cy="188205"/>
          </a:xfrm>
          <a:prstGeom prst="rect">
            <a:avLst/>
          </a:prstGeom>
          <a:solidFill>
            <a:srgbClr val="E16A34"/>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0" name="Rectangle 49">
            <a:extLst>
              <a:ext uri="{FF2B5EF4-FFF2-40B4-BE49-F238E27FC236}">
                <a16:creationId xmlns:a16="http://schemas.microsoft.com/office/drawing/2014/main" id="{E1DE7073-BAC7-3FA8-5AC5-E9FDA1FB89A1}"/>
              </a:ext>
            </a:extLst>
          </p:cNvPr>
          <p:cNvSpPr/>
          <p:nvPr/>
        </p:nvSpPr>
        <p:spPr>
          <a:xfrm>
            <a:off x="2032100" y="3885593"/>
            <a:ext cx="233280" cy="188205"/>
          </a:xfrm>
          <a:prstGeom prst="rect">
            <a:avLst/>
          </a:prstGeom>
          <a:solidFill>
            <a:srgbClr val="EACD7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1" name="Rectangle 50">
            <a:extLst>
              <a:ext uri="{FF2B5EF4-FFF2-40B4-BE49-F238E27FC236}">
                <a16:creationId xmlns:a16="http://schemas.microsoft.com/office/drawing/2014/main" id="{E274F271-BD16-4E35-E6D6-F3A984F751AF}"/>
              </a:ext>
            </a:extLst>
          </p:cNvPr>
          <p:cNvSpPr/>
          <p:nvPr/>
        </p:nvSpPr>
        <p:spPr>
          <a:xfrm>
            <a:off x="2266820" y="2015137"/>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88" name="Rectangle 87">
            <a:extLst>
              <a:ext uri="{FF2B5EF4-FFF2-40B4-BE49-F238E27FC236}">
                <a16:creationId xmlns:a16="http://schemas.microsoft.com/office/drawing/2014/main" id="{88A3DDC5-794D-F615-AACA-531BCF863545}"/>
              </a:ext>
            </a:extLst>
          </p:cNvPr>
          <p:cNvSpPr/>
          <p:nvPr/>
        </p:nvSpPr>
        <p:spPr>
          <a:xfrm>
            <a:off x="2266820" y="2587789"/>
            <a:ext cx="233280"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89" name="Rectangle 88">
            <a:extLst>
              <a:ext uri="{FF2B5EF4-FFF2-40B4-BE49-F238E27FC236}">
                <a16:creationId xmlns:a16="http://schemas.microsoft.com/office/drawing/2014/main" id="{62FDF592-5283-6E1C-AD4E-859E512071BA}"/>
              </a:ext>
            </a:extLst>
          </p:cNvPr>
          <p:cNvSpPr/>
          <p:nvPr/>
        </p:nvSpPr>
        <p:spPr>
          <a:xfrm>
            <a:off x="2266820" y="2201871"/>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0" name="Rectangle 89">
            <a:extLst>
              <a:ext uri="{FF2B5EF4-FFF2-40B4-BE49-F238E27FC236}">
                <a16:creationId xmlns:a16="http://schemas.microsoft.com/office/drawing/2014/main" id="{E73F548E-01E6-3E6A-7CDB-AED9CD7A800A}"/>
              </a:ext>
            </a:extLst>
          </p:cNvPr>
          <p:cNvSpPr/>
          <p:nvPr/>
        </p:nvSpPr>
        <p:spPr>
          <a:xfrm>
            <a:off x="2266820" y="2391718"/>
            <a:ext cx="233280" cy="18820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1" name="Rectangle 90">
            <a:extLst>
              <a:ext uri="{FF2B5EF4-FFF2-40B4-BE49-F238E27FC236}">
                <a16:creationId xmlns:a16="http://schemas.microsoft.com/office/drawing/2014/main" id="{FC943C33-9BD0-FE26-69A6-9FE7519A722D}"/>
              </a:ext>
            </a:extLst>
          </p:cNvPr>
          <p:cNvSpPr/>
          <p:nvPr/>
        </p:nvSpPr>
        <p:spPr>
          <a:xfrm>
            <a:off x="2266820" y="2578452"/>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2" name="Rectangle 91">
            <a:extLst>
              <a:ext uri="{FF2B5EF4-FFF2-40B4-BE49-F238E27FC236}">
                <a16:creationId xmlns:a16="http://schemas.microsoft.com/office/drawing/2014/main" id="{190E9654-BBE3-BA02-9067-E0173BB8FBE8}"/>
              </a:ext>
            </a:extLst>
          </p:cNvPr>
          <p:cNvSpPr/>
          <p:nvPr/>
        </p:nvSpPr>
        <p:spPr>
          <a:xfrm>
            <a:off x="2266820" y="2765187"/>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3" name="Rectangle 92">
            <a:extLst>
              <a:ext uri="{FF2B5EF4-FFF2-40B4-BE49-F238E27FC236}">
                <a16:creationId xmlns:a16="http://schemas.microsoft.com/office/drawing/2014/main" id="{096C9449-B48A-6146-B8FC-3494ECED367D}"/>
              </a:ext>
            </a:extLst>
          </p:cNvPr>
          <p:cNvSpPr/>
          <p:nvPr/>
        </p:nvSpPr>
        <p:spPr>
          <a:xfrm>
            <a:off x="2266820" y="2951921"/>
            <a:ext cx="233280" cy="18820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4" name="Rectangle 93">
            <a:extLst>
              <a:ext uri="{FF2B5EF4-FFF2-40B4-BE49-F238E27FC236}">
                <a16:creationId xmlns:a16="http://schemas.microsoft.com/office/drawing/2014/main" id="{82655C9D-2CDD-CC1D-0E63-92C45D93A7DC}"/>
              </a:ext>
            </a:extLst>
          </p:cNvPr>
          <p:cNvSpPr/>
          <p:nvPr/>
        </p:nvSpPr>
        <p:spPr>
          <a:xfrm>
            <a:off x="2266820" y="3325390"/>
            <a:ext cx="233280" cy="188205"/>
          </a:xfrm>
          <a:prstGeom prst="rect">
            <a:avLst/>
          </a:prstGeom>
          <a:solidFill>
            <a:srgbClr val="EBE5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5" name="Rectangle 94">
            <a:extLst>
              <a:ext uri="{FF2B5EF4-FFF2-40B4-BE49-F238E27FC236}">
                <a16:creationId xmlns:a16="http://schemas.microsoft.com/office/drawing/2014/main" id="{BC9936AA-FB25-0F5D-4ECF-E2534F35FD12}"/>
              </a:ext>
            </a:extLst>
          </p:cNvPr>
          <p:cNvSpPr/>
          <p:nvPr/>
        </p:nvSpPr>
        <p:spPr>
          <a:xfrm>
            <a:off x="2266820" y="3512124"/>
            <a:ext cx="233280" cy="188205"/>
          </a:xfrm>
          <a:prstGeom prst="rect">
            <a:avLst/>
          </a:prstGeom>
          <a:solidFill>
            <a:srgbClr val="E8813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6" name="Rectangle 95">
            <a:extLst>
              <a:ext uri="{FF2B5EF4-FFF2-40B4-BE49-F238E27FC236}">
                <a16:creationId xmlns:a16="http://schemas.microsoft.com/office/drawing/2014/main" id="{0FCD19BF-CE66-B06D-3C7D-48136BAEC587}"/>
              </a:ext>
            </a:extLst>
          </p:cNvPr>
          <p:cNvSpPr/>
          <p:nvPr/>
        </p:nvSpPr>
        <p:spPr>
          <a:xfrm>
            <a:off x="2266820" y="3698859"/>
            <a:ext cx="233280" cy="188205"/>
          </a:xfrm>
          <a:prstGeom prst="rect">
            <a:avLst/>
          </a:prstGeom>
          <a:solidFill>
            <a:srgbClr val="EBC06C"/>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7" name="Rectangle 96">
            <a:extLst>
              <a:ext uri="{FF2B5EF4-FFF2-40B4-BE49-F238E27FC236}">
                <a16:creationId xmlns:a16="http://schemas.microsoft.com/office/drawing/2014/main" id="{B3112214-3AD4-A0BE-916D-3F79516D5321}"/>
              </a:ext>
            </a:extLst>
          </p:cNvPr>
          <p:cNvSpPr/>
          <p:nvPr/>
        </p:nvSpPr>
        <p:spPr>
          <a:xfrm>
            <a:off x="2266820" y="3885593"/>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8" name="Isosceles Triangle 97">
            <a:extLst>
              <a:ext uri="{FF2B5EF4-FFF2-40B4-BE49-F238E27FC236}">
                <a16:creationId xmlns:a16="http://schemas.microsoft.com/office/drawing/2014/main" id="{A758BB50-98E9-5AED-2E34-1B55F25B15BB}"/>
              </a:ext>
            </a:extLst>
          </p:cNvPr>
          <p:cNvSpPr/>
          <p:nvPr/>
        </p:nvSpPr>
        <p:spPr>
          <a:xfrm>
            <a:off x="2094479" y="2426089"/>
            <a:ext cx="108522" cy="110066"/>
          </a:xfrm>
          <a:prstGeom prst="triangle">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9" name="Star: 5 Points 98">
            <a:extLst>
              <a:ext uri="{FF2B5EF4-FFF2-40B4-BE49-F238E27FC236}">
                <a16:creationId xmlns:a16="http://schemas.microsoft.com/office/drawing/2014/main" id="{BCEEA90B-6EF5-105F-D9F2-605AFEEBAA02}"/>
              </a:ext>
            </a:extLst>
          </p:cNvPr>
          <p:cNvSpPr/>
          <p:nvPr/>
        </p:nvSpPr>
        <p:spPr>
          <a:xfrm>
            <a:off x="2322262" y="3146371"/>
            <a:ext cx="122397" cy="144000"/>
          </a:xfrm>
          <a:prstGeom prst="star5">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00" name="Rectangle 99">
            <a:extLst>
              <a:ext uri="{FF2B5EF4-FFF2-40B4-BE49-F238E27FC236}">
                <a16:creationId xmlns:a16="http://schemas.microsoft.com/office/drawing/2014/main" id="{CA736F3B-575C-ABF1-1E12-0F71104A0855}"/>
              </a:ext>
            </a:extLst>
          </p:cNvPr>
          <p:cNvSpPr/>
          <p:nvPr/>
        </p:nvSpPr>
        <p:spPr>
          <a:xfrm>
            <a:off x="2032100" y="2391718"/>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01" name="Rectangle 100">
            <a:extLst>
              <a:ext uri="{FF2B5EF4-FFF2-40B4-BE49-F238E27FC236}">
                <a16:creationId xmlns:a16="http://schemas.microsoft.com/office/drawing/2014/main" id="{D78BE333-6C66-DFB7-1E2F-FE1A7A214ED6}"/>
              </a:ext>
            </a:extLst>
          </p:cNvPr>
          <p:cNvSpPr/>
          <p:nvPr/>
        </p:nvSpPr>
        <p:spPr>
          <a:xfrm>
            <a:off x="2266820" y="3138656"/>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05" name="Star: 5 Points 104">
            <a:extLst>
              <a:ext uri="{FF2B5EF4-FFF2-40B4-BE49-F238E27FC236}">
                <a16:creationId xmlns:a16="http://schemas.microsoft.com/office/drawing/2014/main" id="{7533D3E6-3F66-9477-6CE5-EC01438DC80F}"/>
              </a:ext>
            </a:extLst>
          </p:cNvPr>
          <p:cNvSpPr/>
          <p:nvPr/>
        </p:nvSpPr>
        <p:spPr>
          <a:xfrm>
            <a:off x="2087542" y="3520059"/>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06" name="Star: 5 Points 105">
            <a:extLst>
              <a:ext uri="{FF2B5EF4-FFF2-40B4-BE49-F238E27FC236}">
                <a16:creationId xmlns:a16="http://schemas.microsoft.com/office/drawing/2014/main" id="{CDAF0DB8-DB63-B78D-954F-FC631F9ACC4B}"/>
              </a:ext>
            </a:extLst>
          </p:cNvPr>
          <p:cNvSpPr/>
          <p:nvPr/>
        </p:nvSpPr>
        <p:spPr>
          <a:xfrm>
            <a:off x="2087542" y="3917607"/>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07" name="Star: 5 Points 106">
            <a:extLst>
              <a:ext uri="{FF2B5EF4-FFF2-40B4-BE49-F238E27FC236}">
                <a16:creationId xmlns:a16="http://schemas.microsoft.com/office/drawing/2014/main" id="{8F865FAE-F2AD-ED25-F2AD-13CFEF6DCCE4}"/>
              </a:ext>
            </a:extLst>
          </p:cNvPr>
          <p:cNvSpPr/>
          <p:nvPr/>
        </p:nvSpPr>
        <p:spPr>
          <a:xfrm>
            <a:off x="2087542" y="3725567"/>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41" name="TextBox 140">
            <a:extLst>
              <a:ext uri="{FF2B5EF4-FFF2-40B4-BE49-F238E27FC236}">
                <a16:creationId xmlns:a16="http://schemas.microsoft.com/office/drawing/2014/main" id="{B8391258-4CE6-3A6A-876C-16B6CCC0F1A4}"/>
              </a:ext>
            </a:extLst>
          </p:cNvPr>
          <p:cNvSpPr txBox="1"/>
          <p:nvPr/>
        </p:nvSpPr>
        <p:spPr>
          <a:xfrm rot="-2700000">
            <a:off x="1156453" y="4195104"/>
            <a:ext cx="593432"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Driver</a:t>
            </a:r>
          </a:p>
        </p:txBody>
      </p:sp>
      <p:sp>
        <p:nvSpPr>
          <p:cNvPr id="142" name="TextBox 141">
            <a:extLst>
              <a:ext uri="{FF2B5EF4-FFF2-40B4-BE49-F238E27FC236}">
                <a16:creationId xmlns:a16="http://schemas.microsoft.com/office/drawing/2014/main" id="{197E525D-9AA3-9128-FFE8-5DBD6F05F044}"/>
              </a:ext>
            </a:extLst>
          </p:cNvPr>
          <p:cNvSpPr txBox="1"/>
          <p:nvPr/>
        </p:nvSpPr>
        <p:spPr>
          <a:xfrm rot="-2700000">
            <a:off x="1328850" y="4237610"/>
            <a:ext cx="713657"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Hotspot</a:t>
            </a:r>
          </a:p>
        </p:txBody>
      </p:sp>
      <p:sp>
        <p:nvSpPr>
          <p:cNvPr id="145" name="TextBox 144">
            <a:extLst>
              <a:ext uri="{FF2B5EF4-FFF2-40B4-BE49-F238E27FC236}">
                <a16:creationId xmlns:a16="http://schemas.microsoft.com/office/drawing/2014/main" id="{E4EC4221-A265-6BAF-F299-502EF6E36A8C}"/>
              </a:ext>
            </a:extLst>
          </p:cNvPr>
          <p:cNvSpPr txBox="1"/>
          <p:nvPr/>
        </p:nvSpPr>
        <p:spPr>
          <a:xfrm rot="-2700000">
            <a:off x="1434020" y="4324889"/>
            <a:ext cx="960519"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Inactivating</a:t>
            </a:r>
          </a:p>
        </p:txBody>
      </p:sp>
      <p:sp>
        <p:nvSpPr>
          <p:cNvPr id="146" name="TextBox 145">
            <a:extLst>
              <a:ext uri="{FF2B5EF4-FFF2-40B4-BE49-F238E27FC236}">
                <a16:creationId xmlns:a16="http://schemas.microsoft.com/office/drawing/2014/main" id="{29425B50-4DAD-B8DE-C4E3-75A3A2D89A80}"/>
              </a:ext>
            </a:extLst>
          </p:cNvPr>
          <p:cNvSpPr txBox="1"/>
          <p:nvPr/>
        </p:nvSpPr>
        <p:spPr>
          <a:xfrm rot="-2700000">
            <a:off x="1764411" y="4294444"/>
            <a:ext cx="950901" cy="461665"/>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Biallelic</a:t>
            </a:r>
            <a:b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b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inactivation</a:t>
            </a:r>
          </a:p>
        </p:txBody>
      </p:sp>
      <p:sp>
        <p:nvSpPr>
          <p:cNvPr id="147" name="Star: 5 Points 146">
            <a:extLst>
              <a:ext uri="{FF2B5EF4-FFF2-40B4-BE49-F238E27FC236}">
                <a16:creationId xmlns:a16="http://schemas.microsoft.com/office/drawing/2014/main" id="{2BA981D4-6B58-BF34-1AD8-0937EA0A9636}"/>
              </a:ext>
            </a:extLst>
          </p:cNvPr>
          <p:cNvSpPr/>
          <p:nvPr/>
        </p:nvSpPr>
        <p:spPr>
          <a:xfrm>
            <a:off x="1506607" y="2785385"/>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48" name="Star: 5 Points 147">
            <a:extLst>
              <a:ext uri="{FF2B5EF4-FFF2-40B4-BE49-F238E27FC236}">
                <a16:creationId xmlns:a16="http://schemas.microsoft.com/office/drawing/2014/main" id="{560DC12C-D412-CB22-49B2-C5C1B9DBA041}"/>
              </a:ext>
            </a:extLst>
          </p:cNvPr>
          <p:cNvSpPr/>
          <p:nvPr/>
        </p:nvSpPr>
        <p:spPr>
          <a:xfrm>
            <a:off x="1513535" y="2971001"/>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7" name="Rectangle 56">
            <a:extLst>
              <a:ext uri="{FF2B5EF4-FFF2-40B4-BE49-F238E27FC236}">
                <a16:creationId xmlns:a16="http://schemas.microsoft.com/office/drawing/2014/main" id="{ABD46127-26B7-1242-D452-13A95FB39391}"/>
              </a:ext>
            </a:extLst>
          </p:cNvPr>
          <p:cNvSpPr/>
          <p:nvPr/>
        </p:nvSpPr>
        <p:spPr>
          <a:xfrm>
            <a:off x="1465019" y="2201871"/>
            <a:ext cx="233280" cy="18820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49" name="Star: 5 Points 148">
            <a:extLst>
              <a:ext uri="{FF2B5EF4-FFF2-40B4-BE49-F238E27FC236}">
                <a16:creationId xmlns:a16="http://schemas.microsoft.com/office/drawing/2014/main" id="{BEA8877B-7264-E8E8-792D-1D9064A17D9D}"/>
              </a:ext>
            </a:extLst>
          </p:cNvPr>
          <p:cNvSpPr/>
          <p:nvPr/>
        </p:nvSpPr>
        <p:spPr>
          <a:xfrm>
            <a:off x="2322262" y="3533914"/>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50" name="Rectangle 149">
            <a:extLst>
              <a:ext uri="{FF2B5EF4-FFF2-40B4-BE49-F238E27FC236}">
                <a16:creationId xmlns:a16="http://schemas.microsoft.com/office/drawing/2014/main" id="{0F944C87-64A6-CF74-A509-73673CD866FA}"/>
              </a:ext>
            </a:extLst>
          </p:cNvPr>
          <p:cNvSpPr/>
          <p:nvPr/>
        </p:nvSpPr>
        <p:spPr>
          <a:xfrm>
            <a:off x="2599327" y="2139830"/>
            <a:ext cx="157728" cy="854679"/>
          </a:xfrm>
          <a:prstGeom prst="rect">
            <a:avLst/>
          </a:prstGeom>
          <a:gradFill>
            <a:gsLst>
              <a:gs pos="0">
                <a:srgbClr val="79182B"/>
              </a:gs>
              <a:gs pos="100000">
                <a:srgbClr val="EADC99"/>
              </a:gs>
            </a:gsLst>
            <a:lin ang="5400000" scaled="1"/>
          </a:gra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55" name="TextBox 154">
            <a:extLst>
              <a:ext uri="{FF2B5EF4-FFF2-40B4-BE49-F238E27FC236}">
                <a16:creationId xmlns:a16="http://schemas.microsoft.com/office/drawing/2014/main" id="{A560A763-AD6C-925D-994A-0AC275438A8B}"/>
              </a:ext>
            </a:extLst>
          </p:cNvPr>
          <p:cNvSpPr txBox="1"/>
          <p:nvPr/>
        </p:nvSpPr>
        <p:spPr>
          <a:xfrm rot="16200000">
            <a:off x="2430613" y="2405691"/>
            <a:ext cx="808235"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-Log 10 (p)</a:t>
            </a:r>
          </a:p>
        </p:txBody>
      </p:sp>
      <p:sp>
        <p:nvSpPr>
          <p:cNvPr id="156" name="Star: 5 Points 155">
            <a:extLst>
              <a:ext uri="{FF2B5EF4-FFF2-40B4-BE49-F238E27FC236}">
                <a16:creationId xmlns:a16="http://schemas.microsoft.com/office/drawing/2014/main" id="{FA5E270A-137E-6A43-B37A-5E2971DC07FA}"/>
              </a:ext>
            </a:extLst>
          </p:cNvPr>
          <p:cNvSpPr/>
          <p:nvPr/>
        </p:nvSpPr>
        <p:spPr>
          <a:xfrm>
            <a:off x="420826" y="5376482"/>
            <a:ext cx="122397" cy="144000"/>
          </a:xfrm>
          <a:prstGeom prst="star5">
            <a:avLst/>
          </a:prstGeom>
          <a:solidFill>
            <a:srgbClr val="0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57" name="TextBox 156">
            <a:extLst>
              <a:ext uri="{FF2B5EF4-FFF2-40B4-BE49-F238E27FC236}">
                <a16:creationId xmlns:a16="http://schemas.microsoft.com/office/drawing/2014/main" id="{4C66AC7C-B094-3DDE-ABCF-F5947903029A}"/>
              </a:ext>
            </a:extLst>
          </p:cNvPr>
          <p:cNvSpPr txBox="1"/>
          <p:nvPr/>
        </p:nvSpPr>
        <p:spPr>
          <a:xfrm>
            <a:off x="611381" y="5665435"/>
            <a:ext cx="1588897"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Nominally significant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(before TMB connection)</a:t>
            </a:r>
          </a:p>
        </p:txBody>
      </p:sp>
      <p:sp>
        <p:nvSpPr>
          <p:cNvPr id="159" name="Isosceles Triangle 158">
            <a:extLst>
              <a:ext uri="{FF2B5EF4-FFF2-40B4-BE49-F238E27FC236}">
                <a16:creationId xmlns:a16="http://schemas.microsoft.com/office/drawing/2014/main" id="{FEF12E5A-93EA-7106-489C-57450BDB91BD}"/>
              </a:ext>
            </a:extLst>
          </p:cNvPr>
          <p:cNvSpPr>
            <a:spLocks noChangeAspect="1"/>
          </p:cNvSpPr>
          <p:nvPr/>
        </p:nvSpPr>
        <p:spPr>
          <a:xfrm>
            <a:off x="374024" y="5750373"/>
            <a:ext cx="216000" cy="186207"/>
          </a:xfrm>
          <a:prstGeom prst="triangle">
            <a:avLst/>
          </a:prstGeom>
          <a:solidFill>
            <a:srgbClr val="0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62" name="TextBox 161">
            <a:extLst>
              <a:ext uri="{FF2B5EF4-FFF2-40B4-BE49-F238E27FC236}">
                <a16:creationId xmlns:a16="http://schemas.microsoft.com/office/drawing/2014/main" id="{17752BFA-A6A1-D7C3-8B93-05A7F8FC3B5A}"/>
              </a:ext>
            </a:extLst>
          </p:cNvPr>
          <p:cNvSpPr txBox="1"/>
          <p:nvPr/>
        </p:nvSpPr>
        <p:spPr>
          <a:xfrm>
            <a:off x="611381" y="5248427"/>
            <a:ext cx="148309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Significant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(after TMB connection)</a:t>
            </a:r>
          </a:p>
        </p:txBody>
      </p:sp>
      <p:sp>
        <p:nvSpPr>
          <p:cNvPr id="163" name="TextBox 162">
            <a:extLst>
              <a:ext uri="{FF2B5EF4-FFF2-40B4-BE49-F238E27FC236}">
                <a16:creationId xmlns:a16="http://schemas.microsoft.com/office/drawing/2014/main" id="{40F706D2-8352-074B-6FB0-DE581DDFD8E0}"/>
              </a:ext>
            </a:extLst>
          </p:cNvPr>
          <p:cNvSpPr txBox="1"/>
          <p:nvPr/>
        </p:nvSpPr>
        <p:spPr>
          <a:xfrm>
            <a:off x="3294502" y="1561618"/>
            <a:ext cx="2411237" cy="486287"/>
          </a:xfrm>
          <a:prstGeom prst="rect">
            <a:avLst/>
          </a:prstGeom>
          <a:noFill/>
        </p:spPr>
        <p:txBody>
          <a:bodyPr wrap="non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Enriched in primary </a:t>
            </a:r>
            <a:br>
              <a:rPr kumimoji="0" lang="en-US" sz="16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br>
            <a:r>
              <a:rPr kumimoji="0" lang="en-US" sz="16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resistance (All tumors)</a:t>
            </a:r>
          </a:p>
        </p:txBody>
      </p:sp>
      <p:sp>
        <p:nvSpPr>
          <p:cNvPr id="164" name="TextBox 163">
            <a:extLst>
              <a:ext uri="{FF2B5EF4-FFF2-40B4-BE49-F238E27FC236}">
                <a16:creationId xmlns:a16="http://schemas.microsoft.com/office/drawing/2014/main" id="{160C4800-4EF5-7CA4-9AD8-FB512C545FA6}"/>
              </a:ext>
            </a:extLst>
          </p:cNvPr>
          <p:cNvSpPr txBox="1"/>
          <p:nvPr/>
        </p:nvSpPr>
        <p:spPr>
          <a:xfrm>
            <a:off x="3086017" y="2015137"/>
            <a:ext cx="790601" cy="2123658"/>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NF2</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NFKBIA</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RPTOR</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CXCR4</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STK11</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MAP2K2</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MYCN</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APC</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CD79A</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EPHA3</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TBX3</a:t>
            </a:r>
          </a:p>
        </p:txBody>
      </p:sp>
      <p:sp>
        <p:nvSpPr>
          <p:cNvPr id="166" name="Rectangle 165">
            <a:extLst>
              <a:ext uri="{FF2B5EF4-FFF2-40B4-BE49-F238E27FC236}">
                <a16:creationId xmlns:a16="http://schemas.microsoft.com/office/drawing/2014/main" id="{7DCA6604-54DF-DEC7-6BE3-9686FC36E968}"/>
              </a:ext>
            </a:extLst>
          </p:cNvPr>
          <p:cNvSpPr/>
          <p:nvPr/>
        </p:nvSpPr>
        <p:spPr>
          <a:xfrm>
            <a:off x="4102694" y="2015137"/>
            <a:ext cx="233280" cy="188205"/>
          </a:xfrm>
          <a:prstGeom prst="rect">
            <a:avLst/>
          </a:prstGeom>
          <a:solidFill>
            <a:srgbClr val="479EB3"/>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67" name="Rectangle 166">
            <a:extLst>
              <a:ext uri="{FF2B5EF4-FFF2-40B4-BE49-F238E27FC236}">
                <a16:creationId xmlns:a16="http://schemas.microsoft.com/office/drawing/2014/main" id="{C5BF70E3-882F-486F-1336-829144D13EE5}"/>
              </a:ext>
            </a:extLst>
          </p:cNvPr>
          <p:cNvSpPr/>
          <p:nvPr/>
        </p:nvSpPr>
        <p:spPr>
          <a:xfrm>
            <a:off x="4102694" y="2587789"/>
            <a:ext cx="233280"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68" name="Rectangle 167">
            <a:extLst>
              <a:ext uri="{FF2B5EF4-FFF2-40B4-BE49-F238E27FC236}">
                <a16:creationId xmlns:a16="http://schemas.microsoft.com/office/drawing/2014/main" id="{087B702D-E092-C621-337B-170A8C932769}"/>
              </a:ext>
            </a:extLst>
          </p:cNvPr>
          <p:cNvSpPr/>
          <p:nvPr/>
        </p:nvSpPr>
        <p:spPr>
          <a:xfrm>
            <a:off x="4102694" y="2201871"/>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69" name="Rectangle 168">
            <a:extLst>
              <a:ext uri="{FF2B5EF4-FFF2-40B4-BE49-F238E27FC236}">
                <a16:creationId xmlns:a16="http://schemas.microsoft.com/office/drawing/2014/main" id="{124E9623-07B4-CB36-4D2F-F46F5E9DB203}"/>
              </a:ext>
            </a:extLst>
          </p:cNvPr>
          <p:cNvSpPr/>
          <p:nvPr/>
        </p:nvSpPr>
        <p:spPr>
          <a:xfrm>
            <a:off x="4102694" y="2391718"/>
            <a:ext cx="233280" cy="188205"/>
          </a:xfrm>
          <a:prstGeom prst="rect">
            <a:avLst/>
          </a:prstGeom>
          <a:solidFill>
            <a:srgbClr val="45A6B6"/>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0" name="Rectangle 169">
            <a:extLst>
              <a:ext uri="{FF2B5EF4-FFF2-40B4-BE49-F238E27FC236}">
                <a16:creationId xmlns:a16="http://schemas.microsoft.com/office/drawing/2014/main" id="{956D4278-CA99-6FB5-D4CA-2A4D455D971B}"/>
              </a:ext>
            </a:extLst>
          </p:cNvPr>
          <p:cNvSpPr/>
          <p:nvPr/>
        </p:nvSpPr>
        <p:spPr>
          <a:xfrm>
            <a:off x="4102694" y="2578452"/>
            <a:ext cx="233280" cy="188205"/>
          </a:xfrm>
          <a:prstGeom prst="rect">
            <a:avLst/>
          </a:prstGeom>
          <a:solidFill>
            <a:srgbClr val="45A6B6"/>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1" name="Rectangle 170">
            <a:extLst>
              <a:ext uri="{FF2B5EF4-FFF2-40B4-BE49-F238E27FC236}">
                <a16:creationId xmlns:a16="http://schemas.microsoft.com/office/drawing/2014/main" id="{9DFBD216-B521-2F2B-AC4F-7D2E666EC679}"/>
              </a:ext>
            </a:extLst>
          </p:cNvPr>
          <p:cNvSpPr/>
          <p:nvPr/>
        </p:nvSpPr>
        <p:spPr>
          <a:xfrm>
            <a:off x="4102694" y="2765187"/>
            <a:ext cx="233280" cy="188205"/>
          </a:xfrm>
          <a:prstGeom prst="rect">
            <a:avLst/>
          </a:prstGeom>
          <a:solidFill>
            <a:srgbClr val="A3CDA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2" name="Rectangle 171">
            <a:extLst>
              <a:ext uri="{FF2B5EF4-FFF2-40B4-BE49-F238E27FC236}">
                <a16:creationId xmlns:a16="http://schemas.microsoft.com/office/drawing/2014/main" id="{CAD4F63F-3D32-D613-628D-E4C39B493477}"/>
              </a:ext>
            </a:extLst>
          </p:cNvPr>
          <p:cNvSpPr/>
          <p:nvPr/>
        </p:nvSpPr>
        <p:spPr>
          <a:xfrm>
            <a:off x="4102694" y="2951921"/>
            <a:ext cx="233280" cy="188205"/>
          </a:xfrm>
          <a:prstGeom prst="rect">
            <a:avLst/>
          </a:prstGeom>
          <a:solidFill>
            <a:srgbClr val="45A6B6"/>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3" name="Rectangle 172">
            <a:extLst>
              <a:ext uri="{FF2B5EF4-FFF2-40B4-BE49-F238E27FC236}">
                <a16:creationId xmlns:a16="http://schemas.microsoft.com/office/drawing/2014/main" id="{A5D82221-6342-8349-29AE-71F1369A788C}"/>
              </a:ext>
            </a:extLst>
          </p:cNvPr>
          <p:cNvSpPr/>
          <p:nvPr/>
        </p:nvSpPr>
        <p:spPr>
          <a:xfrm>
            <a:off x="4102694" y="3325390"/>
            <a:ext cx="233280" cy="188205"/>
          </a:xfrm>
          <a:prstGeom prst="rect">
            <a:avLst/>
          </a:prstGeom>
          <a:solidFill>
            <a:srgbClr val="DAE5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4" name="Rectangle 173">
            <a:extLst>
              <a:ext uri="{FF2B5EF4-FFF2-40B4-BE49-F238E27FC236}">
                <a16:creationId xmlns:a16="http://schemas.microsoft.com/office/drawing/2014/main" id="{C6A6F412-161F-C053-3787-8F113004FA31}"/>
              </a:ext>
            </a:extLst>
          </p:cNvPr>
          <p:cNvSpPr/>
          <p:nvPr/>
        </p:nvSpPr>
        <p:spPr>
          <a:xfrm>
            <a:off x="4102694" y="3512124"/>
            <a:ext cx="233280" cy="188205"/>
          </a:xfrm>
          <a:prstGeom prst="rect">
            <a:avLst/>
          </a:prstGeom>
          <a:solidFill>
            <a:srgbClr val="4393B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5" name="Rectangle 174">
            <a:extLst>
              <a:ext uri="{FF2B5EF4-FFF2-40B4-BE49-F238E27FC236}">
                <a16:creationId xmlns:a16="http://schemas.microsoft.com/office/drawing/2014/main" id="{7E61E233-B3A1-3AAC-179F-CB36459D9F91}"/>
              </a:ext>
            </a:extLst>
          </p:cNvPr>
          <p:cNvSpPr/>
          <p:nvPr/>
        </p:nvSpPr>
        <p:spPr>
          <a:xfrm>
            <a:off x="4102694" y="3698859"/>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6" name="Rectangle 175">
            <a:extLst>
              <a:ext uri="{FF2B5EF4-FFF2-40B4-BE49-F238E27FC236}">
                <a16:creationId xmlns:a16="http://schemas.microsoft.com/office/drawing/2014/main" id="{3947090C-E58A-872C-727D-5390FC611448}"/>
              </a:ext>
            </a:extLst>
          </p:cNvPr>
          <p:cNvSpPr/>
          <p:nvPr/>
        </p:nvSpPr>
        <p:spPr>
          <a:xfrm>
            <a:off x="4102694" y="3885593"/>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7" name="Star: 5 Points 176">
            <a:extLst>
              <a:ext uri="{FF2B5EF4-FFF2-40B4-BE49-F238E27FC236}">
                <a16:creationId xmlns:a16="http://schemas.microsoft.com/office/drawing/2014/main" id="{AEEE6466-F389-9F60-48DA-48CE43B8F4FF}"/>
              </a:ext>
            </a:extLst>
          </p:cNvPr>
          <p:cNvSpPr/>
          <p:nvPr/>
        </p:nvSpPr>
        <p:spPr>
          <a:xfrm>
            <a:off x="4158136" y="3146371"/>
            <a:ext cx="122397" cy="144000"/>
          </a:xfrm>
          <a:prstGeom prst="star5">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8" name="Rectangle 177">
            <a:extLst>
              <a:ext uri="{FF2B5EF4-FFF2-40B4-BE49-F238E27FC236}">
                <a16:creationId xmlns:a16="http://schemas.microsoft.com/office/drawing/2014/main" id="{5DEF8FEE-DEC5-16A7-6783-B7726739B705}"/>
              </a:ext>
            </a:extLst>
          </p:cNvPr>
          <p:cNvSpPr/>
          <p:nvPr/>
        </p:nvSpPr>
        <p:spPr>
          <a:xfrm>
            <a:off x="4102694" y="3138656"/>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4" name="Rectangle 183">
            <a:extLst>
              <a:ext uri="{FF2B5EF4-FFF2-40B4-BE49-F238E27FC236}">
                <a16:creationId xmlns:a16="http://schemas.microsoft.com/office/drawing/2014/main" id="{C1E1C886-3676-0F59-4521-E385D72A2984}"/>
              </a:ext>
            </a:extLst>
          </p:cNvPr>
          <p:cNvSpPr/>
          <p:nvPr/>
        </p:nvSpPr>
        <p:spPr>
          <a:xfrm>
            <a:off x="3867974" y="2015137"/>
            <a:ext cx="233280" cy="188205"/>
          </a:xfrm>
          <a:prstGeom prst="rect">
            <a:avLst/>
          </a:prstGeom>
          <a:solidFill>
            <a:srgbClr val="4390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5" name="Rectangle 184">
            <a:extLst>
              <a:ext uri="{FF2B5EF4-FFF2-40B4-BE49-F238E27FC236}">
                <a16:creationId xmlns:a16="http://schemas.microsoft.com/office/drawing/2014/main" id="{9BD003B1-610D-AC35-5539-E167A667D28A}"/>
              </a:ext>
            </a:extLst>
          </p:cNvPr>
          <p:cNvSpPr/>
          <p:nvPr/>
        </p:nvSpPr>
        <p:spPr>
          <a:xfrm>
            <a:off x="3867974" y="2587789"/>
            <a:ext cx="233280"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6" name="Rectangle 185">
            <a:extLst>
              <a:ext uri="{FF2B5EF4-FFF2-40B4-BE49-F238E27FC236}">
                <a16:creationId xmlns:a16="http://schemas.microsoft.com/office/drawing/2014/main" id="{8D73173E-193E-61F3-1F96-0D228A4E734A}"/>
              </a:ext>
            </a:extLst>
          </p:cNvPr>
          <p:cNvSpPr/>
          <p:nvPr/>
        </p:nvSpPr>
        <p:spPr>
          <a:xfrm>
            <a:off x="3867974" y="2201871"/>
            <a:ext cx="233280" cy="188205"/>
          </a:xfrm>
          <a:prstGeom prst="rect">
            <a:avLst/>
          </a:prstGeom>
          <a:solidFill>
            <a:srgbClr val="4390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7" name="Rectangle 186">
            <a:extLst>
              <a:ext uri="{FF2B5EF4-FFF2-40B4-BE49-F238E27FC236}">
                <a16:creationId xmlns:a16="http://schemas.microsoft.com/office/drawing/2014/main" id="{18CE324F-1E97-7472-82FE-361031C02DFF}"/>
              </a:ext>
            </a:extLst>
          </p:cNvPr>
          <p:cNvSpPr/>
          <p:nvPr/>
        </p:nvSpPr>
        <p:spPr>
          <a:xfrm>
            <a:off x="3867974" y="2578452"/>
            <a:ext cx="233280" cy="188205"/>
          </a:xfrm>
          <a:prstGeom prst="rect">
            <a:avLst/>
          </a:prstGeom>
          <a:solidFill>
            <a:srgbClr val="45A6B6"/>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8" name="Rectangle 187">
            <a:extLst>
              <a:ext uri="{FF2B5EF4-FFF2-40B4-BE49-F238E27FC236}">
                <a16:creationId xmlns:a16="http://schemas.microsoft.com/office/drawing/2014/main" id="{FC75B181-C423-2706-D5A6-218C9036B976}"/>
              </a:ext>
            </a:extLst>
          </p:cNvPr>
          <p:cNvSpPr/>
          <p:nvPr/>
        </p:nvSpPr>
        <p:spPr>
          <a:xfrm>
            <a:off x="3867974" y="2765187"/>
            <a:ext cx="233280" cy="188205"/>
          </a:xfrm>
          <a:prstGeom prst="rect">
            <a:avLst/>
          </a:prstGeom>
          <a:solidFill>
            <a:srgbClr val="45A6B6"/>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9" name="Rectangle 188">
            <a:extLst>
              <a:ext uri="{FF2B5EF4-FFF2-40B4-BE49-F238E27FC236}">
                <a16:creationId xmlns:a16="http://schemas.microsoft.com/office/drawing/2014/main" id="{0B5162E8-84D1-02FB-5090-1156200524B5}"/>
              </a:ext>
            </a:extLst>
          </p:cNvPr>
          <p:cNvSpPr/>
          <p:nvPr/>
        </p:nvSpPr>
        <p:spPr>
          <a:xfrm>
            <a:off x="3867974" y="2951921"/>
            <a:ext cx="233280" cy="188205"/>
          </a:xfrm>
          <a:prstGeom prst="rect">
            <a:avLst/>
          </a:prstGeom>
          <a:solidFill>
            <a:srgbClr val="79BBB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90" name="Rectangle 189">
            <a:extLst>
              <a:ext uri="{FF2B5EF4-FFF2-40B4-BE49-F238E27FC236}">
                <a16:creationId xmlns:a16="http://schemas.microsoft.com/office/drawing/2014/main" id="{BE9091D7-8BC4-FC76-06D6-60A6BED7D882}"/>
              </a:ext>
            </a:extLst>
          </p:cNvPr>
          <p:cNvSpPr/>
          <p:nvPr/>
        </p:nvSpPr>
        <p:spPr>
          <a:xfrm>
            <a:off x="3867974" y="3138656"/>
            <a:ext cx="233280" cy="188205"/>
          </a:xfrm>
          <a:prstGeom prst="rect">
            <a:avLst/>
          </a:prstGeom>
          <a:solidFill>
            <a:srgbClr val="C7DEB3"/>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91" name="Rectangle 190">
            <a:extLst>
              <a:ext uri="{FF2B5EF4-FFF2-40B4-BE49-F238E27FC236}">
                <a16:creationId xmlns:a16="http://schemas.microsoft.com/office/drawing/2014/main" id="{DD5C4390-6604-D6F4-717B-BB04AF6D90DD}"/>
              </a:ext>
            </a:extLst>
          </p:cNvPr>
          <p:cNvSpPr/>
          <p:nvPr/>
        </p:nvSpPr>
        <p:spPr>
          <a:xfrm>
            <a:off x="3867974" y="3325390"/>
            <a:ext cx="233280" cy="188205"/>
          </a:xfrm>
          <a:prstGeom prst="rect">
            <a:avLst/>
          </a:prstGeom>
          <a:solidFill>
            <a:srgbClr val="C7DEB3"/>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92" name="Rectangle 191">
            <a:extLst>
              <a:ext uri="{FF2B5EF4-FFF2-40B4-BE49-F238E27FC236}">
                <a16:creationId xmlns:a16="http://schemas.microsoft.com/office/drawing/2014/main" id="{95928212-FCF3-411F-2A5F-377F9F34E0CF}"/>
              </a:ext>
            </a:extLst>
          </p:cNvPr>
          <p:cNvSpPr/>
          <p:nvPr/>
        </p:nvSpPr>
        <p:spPr>
          <a:xfrm>
            <a:off x="3867974" y="3512124"/>
            <a:ext cx="233280" cy="188205"/>
          </a:xfrm>
          <a:prstGeom prst="rect">
            <a:avLst/>
          </a:prstGeom>
          <a:solidFill>
            <a:srgbClr val="C7DEB3"/>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93" name="Rectangle 192">
            <a:extLst>
              <a:ext uri="{FF2B5EF4-FFF2-40B4-BE49-F238E27FC236}">
                <a16:creationId xmlns:a16="http://schemas.microsoft.com/office/drawing/2014/main" id="{9433D74E-7151-18BF-25A4-22311996DA83}"/>
              </a:ext>
            </a:extLst>
          </p:cNvPr>
          <p:cNvSpPr/>
          <p:nvPr/>
        </p:nvSpPr>
        <p:spPr>
          <a:xfrm>
            <a:off x="3867974" y="3698859"/>
            <a:ext cx="233280" cy="188205"/>
          </a:xfrm>
          <a:prstGeom prst="rect">
            <a:avLst/>
          </a:prstGeom>
          <a:solidFill>
            <a:srgbClr val="C7DEB3"/>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94" name="Rectangle 193">
            <a:extLst>
              <a:ext uri="{FF2B5EF4-FFF2-40B4-BE49-F238E27FC236}">
                <a16:creationId xmlns:a16="http://schemas.microsoft.com/office/drawing/2014/main" id="{3639E357-5FE1-9BF5-154D-56A1F8AC7407}"/>
              </a:ext>
            </a:extLst>
          </p:cNvPr>
          <p:cNvSpPr/>
          <p:nvPr/>
        </p:nvSpPr>
        <p:spPr>
          <a:xfrm>
            <a:off x="3867974" y="3885593"/>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95" name="Isosceles Triangle 194">
            <a:extLst>
              <a:ext uri="{FF2B5EF4-FFF2-40B4-BE49-F238E27FC236}">
                <a16:creationId xmlns:a16="http://schemas.microsoft.com/office/drawing/2014/main" id="{FE261870-AB33-B2FD-DE32-7B30DBD5F233}"/>
              </a:ext>
            </a:extLst>
          </p:cNvPr>
          <p:cNvSpPr/>
          <p:nvPr/>
        </p:nvSpPr>
        <p:spPr>
          <a:xfrm>
            <a:off x="3930353" y="2426089"/>
            <a:ext cx="108522" cy="110066"/>
          </a:xfrm>
          <a:prstGeom prst="triangle">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96" name="Rectangle 195">
            <a:extLst>
              <a:ext uri="{FF2B5EF4-FFF2-40B4-BE49-F238E27FC236}">
                <a16:creationId xmlns:a16="http://schemas.microsoft.com/office/drawing/2014/main" id="{FEAFAB52-89ED-B928-92D1-3DAF917C1B0B}"/>
              </a:ext>
            </a:extLst>
          </p:cNvPr>
          <p:cNvSpPr/>
          <p:nvPr/>
        </p:nvSpPr>
        <p:spPr>
          <a:xfrm>
            <a:off x="3867974" y="2391718"/>
            <a:ext cx="233280" cy="188205"/>
          </a:xfrm>
          <a:prstGeom prst="rect">
            <a:avLst/>
          </a:prstGeom>
          <a:solidFill>
            <a:srgbClr val="45A6B6"/>
          </a:solidFill>
          <a:ln w="31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97" name="Star: 5 Points 196">
            <a:extLst>
              <a:ext uri="{FF2B5EF4-FFF2-40B4-BE49-F238E27FC236}">
                <a16:creationId xmlns:a16="http://schemas.microsoft.com/office/drawing/2014/main" id="{36486296-C6F7-7F8D-06D0-A2CBF5F107C9}"/>
              </a:ext>
            </a:extLst>
          </p:cNvPr>
          <p:cNvSpPr/>
          <p:nvPr/>
        </p:nvSpPr>
        <p:spPr>
          <a:xfrm>
            <a:off x="3923416" y="2201362"/>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0" name="Isosceles Triangle 179">
            <a:extLst>
              <a:ext uri="{FF2B5EF4-FFF2-40B4-BE49-F238E27FC236}">
                <a16:creationId xmlns:a16="http://schemas.microsoft.com/office/drawing/2014/main" id="{91B56FEC-9E1C-095B-2ABA-8FFC54FF39AF}"/>
              </a:ext>
            </a:extLst>
          </p:cNvPr>
          <p:cNvSpPr/>
          <p:nvPr/>
        </p:nvSpPr>
        <p:spPr>
          <a:xfrm>
            <a:off x="4165073" y="2420552"/>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1" name="Star: 5 Points 180">
            <a:extLst>
              <a:ext uri="{FF2B5EF4-FFF2-40B4-BE49-F238E27FC236}">
                <a16:creationId xmlns:a16="http://schemas.microsoft.com/office/drawing/2014/main" id="{D6DB935E-03DF-4754-CD83-48FF2CEBD691}"/>
              </a:ext>
            </a:extLst>
          </p:cNvPr>
          <p:cNvSpPr/>
          <p:nvPr/>
        </p:nvSpPr>
        <p:spPr>
          <a:xfrm>
            <a:off x="4158136" y="2591805"/>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2" name="Star: 5 Points 181">
            <a:extLst>
              <a:ext uri="{FF2B5EF4-FFF2-40B4-BE49-F238E27FC236}">
                <a16:creationId xmlns:a16="http://schemas.microsoft.com/office/drawing/2014/main" id="{318B80AC-2293-37F2-8EB9-035106347492}"/>
              </a:ext>
            </a:extLst>
          </p:cNvPr>
          <p:cNvSpPr/>
          <p:nvPr/>
        </p:nvSpPr>
        <p:spPr>
          <a:xfrm>
            <a:off x="3915682" y="3157206"/>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3" name="Star: 5 Points 182">
            <a:extLst>
              <a:ext uri="{FF2B5EF4-FFF2-40B4-BE49-F238E27FC236}">
                <a16:creationId xmlns:a16="http://schemas.microsoft.com/office/drawing/2014/main" id="{50EB326E-7281-C1A4-1E84-6EC8453BCE8A}"/>
              </a:ext>
            </a:extLst>
          </p:cNvPr>
          <p:cNvSpPr/>
          <p:nvPr/>
        </p:nvSpPr>
        <p:spPr>
          <a:xfrm>
            <a:off x="4158136" y="2984855"/>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0" name="Rectangle 199">
            <a:extLst>
              <a:ext uri="{FF2B5EF4-FFF2-40B4-BE49-F238E27FC236}">
                <a16:creationId xmlns:a16="http://schemas.microsoft.com/office/drawing/2014/main" id="{8A180903-74F3-3602-8C39-00FE612B6D15}"/>
              </a:ext>
            </a:extLst>
          </p:cNvPr>
          <p:cNvSpPr/>
          <p:nvPr/>
        </p:nvSpPr>
        <p:spPr>
          <a:xfrm>
            <a:off x="4765457" y="2027524"/>
            <a:ext cx="233280" cy="188205"/>
          </a:xfrm>
          <a:prstGeom prst="rect">
            <a:avLst/>
          </a:prstGeom>
          <a:solidFill>
            <a:srgbClr val="E1E7C3"/>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1" name="Rectangle 200">
            <a:extLst>
              <a:ext uri="{FF2B5EF4-FFF2-40B4-BE49-F238E27FC236}">
                <a16:creationId xmlns:a16="http://schemas.microsoft.com/office/drawing/2014/main" id="{0E7711DA-540C-E781-6113-8AC579ECB254}"/>
              </a:ext>
            </a:extLst>
          </p:cNvPr>
          <p:cNvSpPr/>
          <p:nvPr/>
        </p:nvSpPr>
        <p:spPr>
          <a:xfrm>
            <a:off x="4765457" y="2600176"/>
            <a:ext cx="233280"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2" name="Rectangle 201">
            <a:extLst>
              <a:ext uri="{FF2B5EF4-FFF2-40B4-BE49-F238E27FC236}">
                <a16:creationId xmlns:a16="http://schemas.microsoft.com/office/drawing/2014/main" id="{9A57E297-8872-1D78-988A-C0F29FF9D5FC}"/>
              </a:ext>
            </a:extLst>
          </p:cNvPr>
          <p:cNvSpPr/>
          <p:nvPr/>
        </p:nvSpPr>
        <p:spPr>
          <a:xfrm>
            <a:off x="4765457" y="2214258"/>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3" name="Rectangle 202">
            <a:extLst>
              <a:ext uri="{FF2B5EF4-FFF2-40B4-BE49-F238E27FC236}">
                <a16:creationId xmlns:a16="http://schemas.microsoft.com/office/drawing/2014/main" id="{359BCB8A-5EC0-04E7-60E0-78B4864771E9}"/>
              </a:ext>
            </a:extLst>
          </p:cNvPr>
          <p:cNvSpPr/>
          <p:nvPr/>
        </p:nvSpPr>
        <p:spPr>
          <a:xfrm>
            <a:off x="4765457" y="2404105"/>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4" name="Rectangle 203">
            <a:extLst>
              <a:ext uri="{FF2B5EF4-FFF2-40B4-BE49-F238E27FC236}">
                <a16:creationId xmlns:a16="http://schemas.microsoft.com/office/drawing/2014/main" id="{27E64318-E8DF-1C5A-F79A-A0BF6D214086}"/>
              </a:ext>
            </a:extLst>
          </p:cNvPr>
          <p:cNvSpPr/>
          <p:nvPr/>
        </p:nvSpPr>
        <p:spPr>
          <a:xfrm>
            <a:off x="4765457" y="2590839"/>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5" name="Rectangle 204">
            <a:extLst>
              <a:ext uri="{FF2B5EF4-FFF2-40B4-BE49-F238E27FC236}">
                <a16:creationId xmlns:a16="http://schemas.microsoft.com/office/drawing/2014/main" id="{E1AECD01-006C-ED91-8A84-02347AA64AE1}"/>
              </a:ext>
            </a:extLst>
          </p:cNvPr>
          <p:cNvSpPr/>
          <p:nvPr/>
        </p:nvSpPr>
        <p:spPr>
          <a:xfrm>
            <a:off x="4765457" y="2777574"/>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6" name="Rectangle 205">
            <a:extLst>
              <a:ext uri="{FF2B5EF4-FFF2-40B4-BE49-F238E27FC236}">
                <a16:creationId xmlns:a16="http://schemas.microsoft.com/office/drawing/2014/main" id="{DF886A49-361C-184B-6FCE-B2F177BD3DFF}"/>
              </a:ext>
            </a:extLst>
          </p:cNvPr>
          <p:cNvSpPr/>
          <p:nvPr/>
        </p:nvSpPr>
        <p:spPr>
          <a:xfrm>
            <a:off x="4765457" y="2964308"/>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7" name="Rectangle 206">
            <a:extLst>
              <a:ext uri="{FF2B5EF4-FFF2-40B4-BE49-F238E27FC236}">
                <a16:creationId xmlns:a16="http://schemas.microsoft.com/office/drawing/2014/main" id="{44994842-B9F1-B82D-2838-217B99E60F61}"/>
              </a:ext>
            </a:extLst>
          </p:cNvPr>
          <p:cNvSpPr/>
          <p:nvPr/>
        </p:nvSpPr>
        <p:spPr>
          <a:xfrm>
            <a:off x="4765457" y="3337777"/>
            <a:ext cx="233280" cy="188205"/>
          </a:xfrm>
          <a:prstGeom prst="rect">
            <a:avLst/>
          </a:prstGeom>
          <a:solidFill>
            <a:srgbClr val="60B2B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8" name="Rectangle 207">
            <a:extLst>
              <a:ext uri="{FF2B5EF4-FFF2-40B4-BE49-F238E27FC236}">
                <a16:creationId xmlns:a16="http://schemas.microsoft.com/office/drawing/2014/main" id="{F18F75E3-55F0-10C9-2934-871BC3BD2358}"/>
              </a:ext>
            </a:extLst>
          </p:cNvPr>
          <p:cNvSpPr/>
          <p:nvPr/>
        </p:nvSpPr>
        <p:spPr>
          <a:xfrm>
            <a:off x="4765457" y="3524511"/>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9" name="Rectangle 208">
            <a:extLst>
              <a:ext uri="{FF2B5EF4-FFF2-40B4-BE49-F238E27FC236}">
                <a16:creationId xmlns:a16="http://schemas.microsoft.com/office/drawing/2014/main" id="{28C7BF5B-7C61-7047-55E9-0120485C64C3}"/>
              </a:ext>
            </a:extLst>
          </p:cNvPr>
          <p:cNvSpPr/>
          <p:nvPr/>
        </p:nvSpPr>
        <p:spPr>
          <a:xfrm>
            <a:off x="4765457" y="3711246"/>
            <a:ext cx="233280" cy="188205"/>
          </a:xfrm>
          <a:prstGeom prst="rect">
            <a:avLst/>
          </a:prstGeom>
          <a:solidFill>
            <a:srgbClr val="D5E2B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10" name="Rectangle 209">
            <a:extLst>
              <a:ext uri="{FF2B5EF4-FFF2-40B4-BE49-F238E27FC236}">
                <a16:creationId xmlns:a16="http://schemas.microsoft.com/office/drawing/2014/main" id="{84D2660F-EBF9-BEC4-84EA-21E7B2A8A335}"/>
              </a:ext>
            </a:extLst>
          </p:cNvPr>
          <p:cNvSpPr/>
          <p:nvPr/>
        </p:nvSpPr>
        <p:spPr>
          <a:xfrm>
            <a:off x="4765457" y="3897980"/>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11" name="Star: 5 Points 210">
            <a:extLst>
              <a:ext uri="{FF2B5EF4-FFF2-40B4-BE49-F238E27FC236}">
                <a16:creationId xmlns:a16="http://schemas.microsoft.com/office/drawing/2014/main" id="{16AFC501-5D58-16F4-41C9-7F24F607F1EE}"/>
              </a:ext>
            </a:extLst>
          </p:cNvPr>
          <p:cNvSpPr/>
          <p:nvPr/>
        </p:nvSpPr>
        <p:spPr>
          <a:xfrm>
            <a:off x="4820898" y="3158758"/>
            <a:ext cx="122397" cy="144000"/>
          </a:xfrm>
          <a:prstGeom prst="star5">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12" name="Rectangle 211">
            <a:extLst>
              <a:ext uri="{FF2B5EF4-FFF2-40B4-BE49-F238E27FC236}">
                <a16:creationId xmlns:a16="http://schemas.microsoft.com/office/drawing/2014/main" id="{52524E5E-9FCB-5960-9EF5-97EBBF5DD035}"/>
              </a:ext>
            </a:extLst>
          </p:cNvPr>
          <p:cNvSpPr/>
          <p:nvPr/>
        </p:nvSpPr>
        <p:spPr>
          <a:xfrm>
            <a:off x="4765457" y="3151043"/>
            <a:ext cx="233280" cy="188205"/>
          </a:xfrm>
          <a:prstGeom prst="rect">
            <a:avLst/>
          </a:prstGeom>
          <a:solidFill>
            <a:srgbClr val="D5E2B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18" name="Rectangle 217">
            <a:extLst>
              <a:ext uri="{FF2B5EF4-FFF2-40B4-BE49-F238E27FC236}">
                <a16:creationId xmlns:a16="http://schemas.microsoft.com/office/drawing/2014/main" id="{30E3F6E1-F7C2-638A-D1DA-02190EFA8C2E}"/>
              </a:ext>
            </a:extLst>
          </p:cNvPr>
          <p:cNvSpPr/>
          <p:nvPr/>
        </p:nvSpPr>
        <p:spPr>
          <a:xfrm>
            <a:off x="4530737" y="2027524"/>
            <a:ext cx="233280" cy="188205"/>
          </a:xfrm>
          <a:prstGeom prst="rect">
            <a:avLst/>
          </a:prstGeom>
          <a:solidFill>
            <a:srgbClr val="4393B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19" name="Rectangle 218">
            <a:extLst>
              <a:ext uri="{FF2B5EF4-FFF2-40B4-BE49-F238E27FC236}">
                <a16:creationId xmlns:a16="http://schemas.microsoft.com/office/drawing/2014/main" id="{7DD9CDF9-175B-7614-97A6-FF44D07ACBEA}"/>
              </a:ext>
            </a:extLst>
          </p:cNvPr>
          <p:cNvSpPr/>
          <p:nvPr/>
        </p:nvSpPr>
        <p:spPr>
          <a:xfrm>
            <a:off x="4530737" y="2600176"/>
            <a:ext cx="233280"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20" name="Rectangle 219">
            <a:extLst>
              <a:ext uri="{FF2B5EF4-FFF2-40B4-BE49-F238E27FC236}">
                <a16:creationId xmlns:a16="http://schemas.microsoft.com/office/drawing/2014/main" id="{1B3DEC45-A59D-4146-C919-CC697EA228DB}"/>
              </a:ext>
            </a:extLst>
          </p:cNvPr>
          <p:cNvSpPr/>
          <p:nvPr/>
        </p:nvSpPr>
        <p:spPr>
          <a:xfrm>
            <a:off x="4530737" y="2214258"/>
            <a:ext cx="233280" cy="188205"/>
          </a:xfrm>
          <a:prstGeom prst="rect">
            <a:avLst/>
          </a:prstGeom>
          <a:solidFill>
            <a:srgbClr val="2D63A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21" name="Rectangle 220">
            <a:extLst>
              <a:ext uri="{FF2B5EF4-FFF2-40B4-BE49-F238E27FC236}">
                <a16:creationId xmlns:a16="http://schemas.microsoft.com/office/drawing/2014/main" id="{EB166E21-E751-951A-F430-477C57D10457}"/>
              </a:ext>
            </a:extLst>
          </p:cNvPr>
          <p:cNvSpPr/>
          <p:nvPr/>
        </p:nvSpPr>
        <p:spPr>
          <a:xfrm>
            <a:off x="4530737" y="2590839"/>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22" name="Rectangle 221">
            <a:extLst>
              <a:ext uri="{FF2B5EF4-FFF2-40B4-BE49-F238E27FC236}">
                <a16:creationId xmlns:a16="http://schemas.microsoft.com/office/drawing/2014/main" id="{F2B86AF2-09C5-6622-C763-967A4D0FC050}"/>
              </a:ext>
            </a:extLst>
          </p:cNvPr>
          <p:cNvSpPr/>
          <p:nvPr/>
        </p:nvSpPr>
        <p:spPr>
          <a:xfrm>
            <a:off x="4530737" y="2777574"/>
            <a:ext cx="233280" cy="188205"/>
          </a:xfrm>
          <a:prstGeom prst="rect">
            <a:avLst/>
          </a:prstGeom>
          <a:solidFill>
            <a:srgbClr val="E2E8C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23" name="Rectangle 222">
            <a:extLst>
              <a:ext uri="{FF2B5EF4-FFF2-40B4-BE49-F238E27FC236}">
                <a16:creationId xmlns:a16="http://schemas.microsoft.com/office/drawing/2014/main" id="{372E3047-3A61-B858-8E5D-416079BAA84D}"/>
              </a:ext>
            </a:extLst>
          </p:cNvPr>
          <p:cNvSpPr/>
          <p:nvPr/>
        </p:nvSpPr>
        <p:spPr>
          <a:xfrm>
            <a:off x="4530737" y="2964308"/>
            <a:ext cx="233280" cy="188205"/>
          </a:xfrm>
          <a:prstGeom prst="rect">
            <a:avLst/>
          </a:prstGeom>
          <a:solidFill>
            <a:srgbClr val="D5E1BD"/>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24" name="Rectangle 223">
            <a:extLst>
              <a:ext uri="{FF2B5EF4-FFF2-40B4-BE49-F238E27FC236}">
                <a16:creationId xmlns:a16="http://schemas.microsoft.com/office/drawing/2014/main" id="{B67B393F-71A4-ACFA-E959-699C165883B1}"/>
              </a:ext>
            </a:extLst>
          </p:cNvPr>
          <p:cNvSpPr/>
          <p:nvPr/>
        </p:nvSpPr>
        <p:spPr>
          <a:xfrm>
            <a:off x="4530737" y="3151043"/>
            <a:ext cx="233280" cy="188205"/>
          </a:xfrm>
          <a:prstGeom prst="rect">
            <a:avLst/>
          </a:prstGeom>
          <a:solidFill>
            <a:srgbClr val="3F85A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25" name="Rectangle 224">
            <a:extLst>
              <a:ext uri="{FF2B5EF4-FFF2-40B4-BE49-F238E27FC236}">
                <a16:creationId xmlns:a16="http://schemas.microsoft.com/office/drawing/2014/main" id="{D6C68A50-1A02-233C-5941-7B6CDD6E55A6}"/>
              </a:ext>
            </a:extLst>
          </p:cNvPr>
          <p:cNvSpPr/>
          <p:nvPr/>
        </p:nvSpPr>
        <p:spPr>
          <a:xfrm>
            <a:off x="4530737" y="3337777"/>
            <a:ext cx="233280" cy="188205"/>
          </a:xfrm>
          <a:prstGeom prst="rect">
            <a:avLst/>
          </a:prstGeom>
          <a:solidFill>
            <a:srgbClr val="9AC7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26" name="Rectangle 225">
            <a:extLst>
              <a:ext uri="{FF2B5EF4-FFF2-40B4-BE49-F238E27FC236}">
                <a16:creationId xmlns:a16="http://schemas.microsoft.com/office/drawing/2014/main" id="{D62F9DC3-66E5-9BB4-E89B-242BECAC6CAE}"/>
              </a:ext>
            </a:extLst>
          </p:cNvPr>
          <p:cNvSpPr/>
          <p:nvPr/>
        </p:nvSpPr>
        <p:spPr>
          <a:xfrm>
            <a:off x="4530737" y="3524511"/>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27" name="Rectangle 226">
            <a:extLst>
              <a:ext uri="{FF2B5EF4-FFF2-40B4-BE49-F238E27FC236}">
                <a16:creationId xmlns:a16="http://schemas.microsoft.com/office/drawing/2014/main" id="{7A2F98EA-F019-8F25-AD93-C988134F4877}"/>
              </a:ext>
            </a:extLst>
          </p:cNvPr>
          <p:cNvSpPr/>
          <p:nvPr/>
        </p:nvSpPr>
        <p:spPr>
          <a:xfrm>
            <a:off x="4530737" y="3711246"/>
            <a:ext cx="233280" cy="188205"/>
          </a:xfrm>
          <a:prstGeom prst="rect">
            <a:avLst/>
          </a:prstGeom>
          <a:solidFill>
            <a:srgbClr val="6FB7B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28" name="Rectangle 227">
            <a:extLst>
              <a:ext uri="{FF2B5EF4-FFF2-40B4-BE49-F238E27FC236}">
                <a16:creationId xmlns:a16="http://schemas.microsoft.com/office/drawing/2014/main" id="{30EBD35A-CE37-672A-7071-93DA36ECB213}"/>
              </a:ext>
            </a:extLst>
          </p:cNvPr>
          <p:cNvSpPr/>
          <p:nvPr/>
        </p:nvSpPr>
        <p:spPr>
          <a:xfrm>
            <a:off x="4530737" y="3897980"/>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29" name="Isosceles Triangle 228">
            <a:extLst>
              <a:ext uri="{FF2B5EF4-FFF2-40B4-BE49-F238E27FC236}">
                <a16:creationId xmlns:a16="http://schemas.microsoft.com/office/drawing/2014/main" id="{D3973F77-7BA1-48FD-0E51-2336897868D6}"/>
              </a:ext>
            </a:extLst>
          </p:cNvPr>
          <p:cNvSpPr/>
          <p:nvPr/>
        </p:nvSpPr>
        <p:spPr>
          <a:xfrm>
            <a:off x="4593116" y="2438476"/>
            <a:ext cx="108522" cy="110066"/>
          </a:xfrm>
          <a:prstGeom prst="triangle">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30" name="Rectangle 229">
            <a:extLst>
              <a:ext uri="{FF2B5EF4-FFF2-40B4-BE49-F238E27FC236}">
                <a16:creationId xmlns:a16="http://schemas.microsoft.com/office/drawing/2014/main" id="{07470AB9-F50C-2D1A-8EB2-2450A30C5BD0}"/>
              </a:ext>
            </a:extLst>
          </p:cNvPr>
          <p:cNvSpPr/>
          <p:nvPr/>
        </p:nvSpPr>
        <p:spPr>
          <a:xfrm>
            <a:off x="4530737" y="2404105"/>
            <a:ext cx="233280" cy="188205"/>
          </a:xfrm>
          <a:prstGeom prst="rect">
            <a:avLst/>
          </a:prstGeom>
          <a:solidFill>
            <a:srgbClr val="DADADA"/>
          </a:solidFill>
          <a:ln w="31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16" name="Star: 5 Points 215">
            <a:extLst>
              <a:ext uri="{FF2B5EF4-FFF2-40B4-BE49-F238E27FC236}">
                <a16:creationId xmlns:a16="http://schemas.microsoft.com/office/drawing/2014/main" id="{7D1978B5-0FEB-BF16-8E58-6130368D1C9E}"/>
              </a:ext>
            </a:extLst>
          </p:cNvPr>
          <p:cNvSpPr/>
          <p:nvPr/>
        </p:nvSpPr>
        <p:spPr>
          <a:xfrm>
            <a:off x="4820898" y="3361958"/>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34" name="Rectangle 233">
            <a:extLst>
              <a:ext uri="{FF2B5EF4-FFF2-40B4-BE49-F238E27FC236}">
                <a16:creationId xmlns:a16="http://schemas.microsoft.com/office/drawing/2014/main" id="{BF005276-E5B1-5123-50AE-DED875C97381}"/>
              </a:ext>
            </a:extLst>
          </p:cNvPr>
          <p:cNvSpPr/>
          <p:nvPr/>
        </p:nvSpPr>
        <p:spPr>
          <a:xfrm>
            <a:off x="5421293" y="2039911"/>
            <a:ext cx="233280" cy="188205"/>
          </a:xfrm>
          <a:prstGeom prst="rect">
            <a:avLst/>
          </a:prstGeom>
          <a:solidFill>
            <a:srgbClr val="60B2B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35" name="Rectangle 234">
            <a:extLst>
              <a:ext uri="{FF2B5EF4-FFF2-40B4-BE49-F238E27FC236}">
                <a16:creationId xmlns:a16="http://schemas.microsoft.com/office/drawing/2014/main" id="{5055FD7A-5EC8-9E16-C4E1-005A0178A934}"/>
              </a:ext>
            </a:extLst>
          </p:cNvPr>
          <p:cNvSpPr/>
          <p:nvPr/>
        </p:nvSpPr>
        <p:spPr>
          <a:xfrm>
            <a:off x="5429249" y="2587789"/>
            <a:ext cx="226800" cy="20432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36" name="Rectangle 235">
            <a:extLst>
              <a:ext uri="{FF2B5EF4-FFF2-40B4-BE49-F238E27FC236}">
                <a16:creationId xmlns:a16="http://schemas.microsoft.com/office/drawing/2014/main" id="{78867BF4-03B4-5D28-4D8B-67E5D9F68F30}"/>
              </a:ext>
            </a:extLst>
          </p:cNvPr>
          <p:cNvSpPr/>
          <p:nvPr/>
        </p:nvSpPr>
        <p:spPr>
          <a:xfrm>
            <a:off x="5421293" y="2226645"/>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37" name="Rectangle 236">
            <a:extLst>
              <a:ext uri="{FF2B5EF4-FFF2-40B4-BE49-F238E27FC236}">
                <a16:creationId xmlns:a16="http://schemas.microsoft.com/office/drawing/2014/main" id="{D95D7335-A517-00E8-FF59-E302F5ACFFE1}"/>
              </a:ext>
            </a:extLst>
          </p:cNvPr>
          <p:cNvSpPr/>
          <p:nvPr/>
        </p:nvSpPr>
        <p:spPr>
          <a:xfrm>
            <a:off x="5421293" y="2416492"/>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39" name="Rectangle 238">
            <a:extLst>
              <a:ext uri="{FF2B5EF4-FFF2-40B4-BE49-F238E27FC236}">
                <a16:creationId xmlns:a16="http://schemas.microsoft.com/office/drawing/2014/main" id="{61517E51-4CC5-C404-15D4-B145EBCE9159}"/>
              </a:ext>
            </a:extLst>
          </p:cNvPr>
          <p:cNvSpPr/>
          <p:nvPr/>
        </p:nvSpPr>
        <p:spPr>
          <a:xfrm>
            <a:off x="5421293" y="2789961"/>
            <a:ext cx="233280" cy="188205"/>
          </a:xfrm>
          <a:prstGeom prst="rect">
            <a:avLst/>
          </a:prstGeom>
          <a:solidFill>
            <a:srgbClr val="B5D6AD"/>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40" name="Rectangle 239">
            <a:extLst>
              <a:ext uri="{FF2B5EF4-FFF2-40B4-BE49-F238E27FC236}">
                <a16:creationId xmlns:a16="http://schemas.microsoft.com/office/drawing/2014/main" id="{BB4F5FB0-58B9-0DA0-52DD-44D2BA2CA3B5}"/>
              </a:ext>
            </a:extLst>
          </p:cNvPr>
          <p:cNvSpPr/>
          <p:nvPr/>
        </p:nvSpPr>
        <p:spPr>
          <a:xfrm>
            <a:off x="5421293" y="2976695"/>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41" name="Rectangle 240">
            <a:extLst>
              <a:ext uri="{FF2B5EF4-FFF2-40B4-BE49-F238E27FC236}">
                <a16:creationId xmlns:a16="http://schemas.microsoft.com/office/drawing/2014/main" id="{8931538A-CCAF-21F4-3317-800D3F9C9C05}"/>
              </a:ext>
            </a:extLst>
          </p:cNvPr>
          <p:cNvSpPr/>
          <p:nvPr/>
        </p:nvSpPr>
        <p:spPr>
          <a:xfrm>
            <a:off x="5421293" y="3350164"/>
            <a:ext cx="233280" cy="188205"/>
          </a:xfrm>
          <a:prstGeom prst="rect">
            <a:avLst/>
          </a:prstGeom>
          <a:solidFill>
            <a:srgbClr val="EDEAC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42" name="Rectangle 241">
            <a:extLst>
              <a:ext uri="{FF2B5EF4-FFF2-40B4-BE49-F238E27FC236}">
                <a16:creationId xmlns:a16="http://schemas.microsoft.com/office/drawing/2014/main" id="{886DB808-A27E-1390-9161-05D03B464DE1}"/>
              </a:ext>
            </a:extLst>
          </p:cNvPr>
          <p:cNvSpPr/>
          <p:nvPr/>
        </p:nvSpPr>
        <p:spPr>
          <a:xfrm>
            <a:off x="5421293" y="3536898"/>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43" name="Rectangle 242">
            <a:extLst>
              <a:ext uri="{FF2B5EF4-FFF2-40B4-BE49-F238E27FC236}">
                <a16:creationId xmlns:a16="http://schemas.microsoft.com/office/drawing/2014/main" id="{5340FA62-70D1-2A52-C096-B14E7F044ED6}"/>
              </a:ext>
            </a:extLst>
          </p:cNvPr>
          <p:cNvSpPr/>
          <p:nvPr/>
        </p:nvSpPr>
        <p:spPr>
          <a:xfrm>
            <a:off x="5421293" y="3723633"/>
            <a:ext cx="233280" cy="188205"/>
          </a:xfrm>
          <a:prstGeom prst="rect">
            <a:avLst/>
          </a:prstGeom>
          <a:solidFill>
            <a:srgbClr val="E1E7C4"/>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44" name="Rectangle 243">
            <a:extLst>
              <a:ext uri="{FF2B5EF4-FFF2-40B4-BE49-F238E27FC236}">
                <a16:creationId xmlns:a16="http://schemas.microsoft.com/office/drawing/2014/main" id="{333225F3-59E6-1A55-F043-3230E8B0DEB5}"/>
              </a:ext>
            </a:extLst>
          </p:cNvPr>
          <p:cNvSpPr/>
          <p:nvPr/>
        </p:nvSpPr>
        <p:spPr>
          <a:xfrm>
            <a:off x="5421293" y="3910367"/>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45" name="Star: 5 Points 244">
            <a:extLst>
              <a:ext uri="{FF2B5EF4-FFF2-40B4-BE49-F238E27FC236}">
                <a16:creationId xmlns:a16="http://schemas.microsoft.com/office/drawing/2014/main" id="{B67D07ED-9273-5CC3-16DF-128A27AF2225}"/>
              </a:ext>
            </a:extLst>
          </p:cNvPr>
          <p:cNvSpPr/>
          <p:nvPr/>
        </p:nvSpPr>
        <p:spPr>
          <a:xfrm>
            <a:off x="5421293" y="3171145"/>
            <a:ext cx="122397" cy="144000"/>
          </a:xfrm>
          <a:prstGeom prst="star5">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46" name="Rectangle 245">
            <a:extLst>
              <a:ext uri="{FF2B5EF4-FFF2-40B4-BE49-F238E27FC236}">
                <a16:creationId xmlns:a16="http://schemas.microsoft.com/office/drawing/2014/main" id="{1AAD5678-E04B-A5CF-1CCA-6D96C945E182}"/>
              </a:ext>
            </a:extLst>
          </p:cNvPr>
          <p:cNvSpPr/>
          <p:nvPr/>
        </p:nvSpPr>
        <p:spPr>
          <a:xfrm>
            <a:off x="5421293" y="3163430"/>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52" name="Rectangle 251">
            <a:extLst>
              <a:ext uri="{FF2B5EF4-FFF2-40B4-BE49-F238E27FC236}">
                <a16:creationId xmlns:a16="http://schemas.microsoft.com/office/drawing/2014/main" id="{F5740370-474F-EA31-3D54-B07906E2085E}"/>
              </a:ext>
            </a:extLst>
          </p:cNvPr>
          <p:cNvSpPr/>
          <p:nvPr/>
        </p:nvSpPr>
        <p:spPr>
          <a:xfrm>
            <a:off x="5193500" y="2039911"/>
            <a:ext cx="233280" cy="188205"/>
          </a:xfrm>
          <a:prstGeom prst="rect">
            <a:avLst/>
          </a:prstGeom>
          <a:solidFill>
            <a:srgbClr val="4393B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53" name="Rectangle 252">
            <a:extLst>
              <a:ext uri="{FF2B5EF4-FFF2-40B4-BE49-F238E27FC236}">
                <a16:creationId xmlns:a16="http://schemas.microsoft.com/office/drawing/2014/main" id="{FFED048C-D892-2823-7CBE-A1D2AC1C0A34}"/>
              </a:ext>
            </a:extLst>
          </p:cNvPr>
          <p:cNvSpPr/>
          <p:nvPr/>
        </p:nvSpPr>
        <p:spPr>
          <a:xfrm>
            <a:off x="5193500" y="2612563"/>
            <a:ext cx="233280"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55" name="Rectangle 254">
            <a:extLst>
              <a:ext uri="{FF2B5EF4-FFF2-40B4-BE49-F238E27FC236}">
                <a16:creationId xmlns:a16="http://schemas.microsoft.com/office/drawing/2014/main" id="{60A892D6-508C-F7E1-16A9-8FCE103D776E}"/>
              </a:ext>
            </a:extLst>
          </p:cNvPr>
          <p:cNvSpPr/>
          <p:nvPr/>
        </p:nvSpPr>
        <p:spPr>
          <a:xfrm>
            <a:off x="5193500" y="2603226"/>
            <a:ext cx="233280" cy="188205"/>
          </a:xfrm>
          <a:prstGeom prst="rect">
            <a:avLst/>
          </a:prstGeom>
          <a:solidFill>
            <a:srgbClr val="D5E2B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56" name="Rectangle 255">
            <a:extLst>
              <a:ext uri="{FF2B5EF4-FFF2-40B4-BE49-F238E27FC236}">
                <a16:creationId xmlns:a16="http://schemas.microsoft.com/office/drawing/2014/main" id="{6DE4FFD7-E19F-4931-3FD2-54FCADDB11AE}"/>
              </a:ext>
            </a:extLst>
          </p:cNvPr>
          <p:cNvSpPr/>
          <p:nvPr/>
        </p:nvSpPr>
        <p:spPr>
          <a:xfrm>
            <a:off x="5193500" y="2789961"/>
            <a:ext cx="233280" cy="188205"/>
          </a:xfrm>
          <a:prstGeom prst="rect">
            <a:avLst/>
          </a:prstGeom>
          <a:solidFill>
            <a:srgbClr val="B5D6AD"/>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57" name="Rectangle 256">
            <a:extLst>
              <a:ext uri="{FF2B5EF4-FFF2-40B4-BE49-F238E27FC236}">
                <a16:creationId xmlns:a16="http://schemas.microsoft.com/office/drawing/2014/main" id="{2DC29999-CECC-3B9D-14DA-479B77138668}"/>
              </a:ext>
            </a:extLst>
          </p:cNvPr>
          <p:cNvSpPr/>
          <p:nvPr/>
        </p:nvSpPr>
        <p:spPr>
          <a:xfrm>
            <a:off x="5193500" y="2976695"/>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58" name="Rectangle 257">
            <a:extLst>
              <a:ext uri="{FF2B5EF4-FFF2-40B4-BE49-F238E27FC236}">
                <a16:creationId xmlns:a16="http://schemas.microsoft.com/office/drawing/2014/main" id="{33F7DDD0-1023-E953-5B86-168BD848BAAC}"/>
              </a:ext>
            </a:extLst>
          </p:cNvPr>
          <p:cNvSpPr/>
          <p:nvPr/>
        </p:nvSpPr>
        <p:spPr>
          <a:xfrm>
            <a:off x="5193500" y="3163430"/>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59" name="Rectangle 258">
            <a:extLst>
              <a:ext uri="{FF2B5EF4-FFF2-40B4-BE49-F238E27FC236}">
                <a16:creationId xmlns:a16="http://schemas.microsoft.com/office/drawing/2014/main" id="{AB44BDC6-ED0D-6CE2-CDB3-7CC5382A74BD}"/>
              </a:ext>
            </a:extLst>
          </p:cNvPr>
          <p:cNvSpPr/>
          <p:nvPr/>
        </p:nvSpPr>
        <p:spPr>
          <a:xfrm>
            <a:off x="5193500" y="3350164"/>
            <a:ext cx="233280" cy="188205"/>
          </a:xfrm>
          <a:prstGeom prst="rect">
            <a:avLst/>
          </a:prstGeom>
          <a:solidFill>
            <a:srgbClr val="C4DDB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60" name="Rectangle 259">
            <a:extLst>
              <a:ext uri="{FF2B5EF4-FFF2-40B4-BE49-F238E27FC236}">
                <a16:creationId xmlns:a16="http://schemas.microsoft.com/office/drawing/2014/main" id="{1A9E4336-B57B-8E51-2258-F008E793013B}"/>
              </a:ext>
            </a:extLst>
          </p:cNvPr>
          <p:cNvSpPr/>
          <p:nvPr/>
        </p:nvSpPr>
        <p:spPr>
          <a:xfrm>
            <a:off x="5193500" y="3536898"/>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61" name="Rectangle 260">
            <a:extLst>
              <a:ext uri="{FF2B5EF4-FFF2-40B4-BE49-F238E27FC236}">
                <a16:creationId xmlns:a16="http://schemas.microsoft.com/office/drawing/2014/main" id="{D6C0DEA3-97FC-2011-0ACB-090ADC4966E2}"/>
              </a:ext>
            </a:extLst>
          </p:cNvPr>
          <p:cNvSpPr/>
          <p:nvPr/>
        </p:nvSpPr>
        <p:spPr>
          <a:xfrm>
            <a:off x="5193500" y="3723633"/>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62" name="Rectangle 261">
            <a:extLst>
              <a:ext uri="{FF2B5EF4-FFF2-40B4-BE49-F238E27FC236}">
                <a16:creationId xmlns:a16="http://schemas.microsoft.com/office/drawing/2014/main" id="{CA0A7F25-AAF7-ED45-633D-7919E3320630}"/>
              </a:ext>
            </a:extLst>
          </p:cNvPr>
          <p:cNvSpPr/>
          <p:nvPr/>
        </p:nvSpPr>
        <p:spPr>
          <a:xfrm>
            <a:off x="5193500" y="3910367"/>
            <a:ext cx="233280" cy="188205"/>
          </a:xfrm>
          <a:prstGeom prst="rect">
            <a:avLst/>
          </a:prstGeom>
          <a:solidFill>
            <a:srgbClr val="4293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63" name="Isosceles Triangle 262">
            <a:extLst>
              <a:ext uri="{FF2B5EF4-FFF2-40B4-BE49-F238E27FC236}">
                <a16:creationId xmlns:a16="http://schemas.microsoft.com/office/drawing/2014/main" id="{3DF85D17-DB07-7146-4F78-3C4A71FFA0F3}"/>
              </a:ext>
            </a:extLst>
          </p:cNvPr>
          <p:cNvSpPr/>
          <p:nvPr/>
        </p:nvSpPr>
        <p:spPr>
          <a:xfrm>
            <a:off x="5255879" y="2450863"/>
            <a:ext cx="108522" cy="110066"/>
          </a:xfrm>
          <a:prstGeom prst="triangle">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64" name="Rectangle 263">
            <a:extLst>
              <a:ext uri="{FF2B5EF4-FFF2-40B4-BE49-F238E27FC236}">
                <a16:creationId xmlns:a16="http://schemas.microsoft.com/office/drawing/2014/main" id="{6104ACC0-94A6-FF8C-A014-741873161FE2}"/>
              </a:ext>
            </a:extLst>
          </p:cNvPr>
          <p:cNvSpPr/>
          <p:nvPr/>
        </p:nvSpPr>
        <p:spPr>
          <a:xfrm>
            <a:off x="5193500" y="2416492"/>
            <a:ext cx="233280" cy="188205"/>
          </a:xfrm>
          <a:prstGeom prst="rect">
            <a:avLst/>
          </a:prstGeom>
          <a:solidFill>
            <a:srgbClr val="DADADA"/>
          </a:solidFill>
          <a:ln w="31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65" name="Star: 5 Points 264">
            <a:extLst>
              <a:ext uri="{FF2B5EF4-FFF2-40B4-BE49-F238E27FC236}">
                <a16:creationId xmlns:a16="http://schemas.microsoft.com/office/drawing/2014/main" id="{F4BA4243-62C8-5653-E780-603EDEED860E}"/>
              </a:ext>
            </a:extLst>
          </p:cNvPr>
          <p:cNvSpPr/>
          <p:nvPr/>
        </p:nvSpPr>
        <p:spPr>
          <a:xfrm>
            <a:off x="5248942" y="2062013"/>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50" name="Star: 5 Points 249">
            <a:extLst>
              <a:ext uri="{FF2B5EF4-FFF2-40B4-BE49-F238E27FC236}">
                <a16:creationId xmlns:a16="http://schemas.microsoft.com/office/drawing/2014/main" id="{735FE692-73B1-AB86-B7F8-5BCC1007BF11}"/>
              </a:ext>
            </a:extLst>
          </p:cNvPr>
          <p:cNvSpPr/>
          <p:nvPr/>
        </p:nvSpPr>
        <p:spPr>
          <a:xfrm>
            <a:off x="5248942" y="3935454"/>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67" name="TextBox 266">
            <a:extLst>
              <a:ext uri="{FF2B5EF4-FFF2-40B4-BE49-F238E27FC236}">
                <a16:creationId xmlns:a16="http://schemas.microsoft.com/office/drawing/2014/main" id="{08A65136-6DD4-7449-AF1B-261915CB14B3}"/>
              </a:ext>
            </a:extLst>
          </p:cNvPr>
          <p:cNvSpPr txBox="1"/>
          <p:nvPr/>
        </p:nvSpPr>
        <p:spPr>
          <a:xfrm rot="-2700000">
            <a:off x="3489471" y="4254771"/>
            <a:ext cx="762196"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All Mut’s</a:t>
            </a:r>
          </a:p>
        </p:txBody>
      </p:sp>
      <p:sp>
        <p:nvSpPr>
          <p:cNvPr id="268" name="TextBox 267">
            <a:extLst>
              <a:ext uri="{FF2B5EF4-FFF2-40B4-BE49-F238E27FC236}">
                <a16:creationId xmlns:a16="http://schemas.microsoft.com/office/drawing/2014/main" id="{007E5447-11B1-30A6-B844-A8A0AB4254F0}"/>
              </a:ext>
            </a:extLst>
          </p:cNvPr>
          <p:cNvSpPr txBox="1"/>
          <p:nvPr/>
        </p:nvSpPr>
        <p:spPr>
          <a:xfrm rot="-2700000">
            <a:off x="3934703" y="4174135"/>
            <a:ext cx="534122"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Point</a:t>
            </a:r>
          </a:p>
        </p:txBody>
      </p:sp>
      <p:sp>
        <p:nvSpPr>
          <p:cNvPr id="269" name="TextBox 268">
            <a:extLst>
              <a:ext uri="{FF2B5EF4-FFF2-40B4-BE49-F238E27FC236}">
                <a16:creationId xmlns:a16="http://schemas.microsoft.com/office/drawing/2014/main" id="{7D067074-6618-1283-7D5F-CCD7CC363D81}"/>
              </a:ext>
            </a:extLst>
          </p:cNvPr>
          <p:cNvSpPr txBox="1"/>
          <p:nvPr/>
        </p:nvSpPr>
        <p:spPr>
          <a:xfrm rot="-2700000">
            <a:off x="4190276" y="4195104"/>
            <a:ext cx="593432"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Driver</a:t>
            </a:r>
          </a:p>
        </p:txBody>
      </p:sp>
      <p:sp>
        <p:nvSpPr>
          <p:cNvPr id="270" name="TextBox 269">
            <a:extLst>
              <a:ext uri="{FF2B5EF4-FFF2-40B4-BE49-F238E27FC236}">
                <a16:creationId xmlns:a16="http://schemas.microsoft.com/office/drawing/2014/main" id="{FF406351-9EE2-3DE6-709E-05A5B21873C4}"/>
              </a:ext>
            </a:extLst>
          </p:cNvPr>
          <p:cNvSpPr txBox="1"/>
          <p:nvPr/>
        </p:nvSpPr>
        <p:spPr>
          <a:xfrm rot="-2700000">
            <a:off x="4362673" y="4237610"/>
            <a:ext cx="713657"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Hotspot</a:t>
            </a:r>
          </a:p>
        </p:txBody>
      </p:sp>
      <p:sp>
        <p:nvSpPr>
          <p:cNvPr id="271" name="TextBox 270">
            <a:extLst>
              <a:ext uri="{FF2B5EF4-FFF2-40B4-BE49-F238E27FC236}">
                <a16:creationId xmlns:a16="http://schemas.microsoft.com/office/drawing/2014/main" id="{3D33DB69-EBE6-D3FB-1DA4-7B8B074140BE}"/>
              </a:ext>
            </a:extLst>
          </p:cNvPr>
          <p:cNvSpPr txBox="1"/>
          <p:nvPr/>
        </p:nvSpPr>
        <p:spPr>
          <a:xfrm rot="-2700000">
            <a:off x="4467843" y="4324889"/>
            <a:ext cx="960519"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Inactivating</a:t>
            </a:r>
          </a:p>
        </p:txBody>
      </p:sp>
      <p:sp>
        <p:nvSpPr>
          <p:cNvPr id="272" name="TextBox 271">
            <a:extLst>
              <a:ext uri="{FF2B5EF4-FFF2-40B4-BE49-F238E27FC236}">
                <a16:creationId xmlns:a16="http://schemas.microsoft.com/office/drawing/2014/main" id="{B60EC213-4D3E-AF0B-4DC1-3BB3C1980DF5}"/>
              </a:ext>
            </a:extLst>
          </p:cNvPr>
          <p:cNvSpPr txBox="1"/>
          <p:nvPr/>
        </p:nvSpPr>
        <p:spPr>
          <a:xfrm rot="-2700000">
            <a:off x="4798234" y="4294444"/>
            <a:ext cx="950901" cy="461665"/>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Biallelic</a:t>
            </a:r>
            <a:b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b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inactivation</a:t>
            </a:r>
          </a:p>
        </p:txBody>
      </p:sp>
      <p:sp>
        <p:nvSpPr>
          <p:cNvPr id="6" name="Star: 5 Points 5">
            <a:extLst>
              <a:ext uri="{FF2B5EF4-FFF2-40B4-BE49-F238E27FC236}">
                <a16:creationId xmlns:a16="http://schemas.microsoft.com/office/drawing/2014/main" id="{AACC0BF1-B3C7-0DA9-20AB-0140466A10C8}"/>
              </a:ext>
            </a:extLst>
          </p:cNvPr>
          <p:cNvSpPr/>
          <p:nvPr/>
        </p:nvSpPr>
        <p:spPr>
          <a:xfrm>
            <a:off x="4578443" y="2219998"/>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82" name="Star: 5 Points 81">
            <a:extLst>
              <a:ext uri="{FF2B5EF4-FFF2-40B4-BE49-F238E27FC236}">
                <a16:creationId xmlns:a16="http://schemas.microsoft.com/office/drawing/2014/main" id="{3F800E36-CACD-6FA9-307B-A2640D0E6AB6}"/>
              </a:ext>
            </a:extLst>
          </p:cNvPr>
          <p:cNvSpPr/>
          <p:nvPr/>
        </p:nvSpPr>
        <p:spPr>
          <a:xfrm>
            <a:off x="4578443" y="3167994"/>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83" name="Star: 5 Points 82">
            <a:extLst>
              <a:ext uri="{FF2B5EF4-FFF2-40B4-BE49-F238E27FC236}">
                <a16:creationId xmlns:a16="http://schemas.microsoft.com/office/drawing/2014/main" id="{F8FFBBC1-A24E-2BE7-2D43-50B5C4C3C5D4}"/>
              </a:ext>
            </a:extLst>
          </p:cNvPr>
          <p:cNvSpPr/>
          <p:nvPr/>
        </p:nvSpPr>
        <p:spPr>
          <a:xfrm>
            <a:off x="4578442" y="3742958"/>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84" name="Star: 5 Points 83">
            <a:extLst>
              <a:ext uri="{FF2B5EF4-FFF2-40B4-BE49-F238E27FC236}">
                <a16:creationId xmlns:a16="http://schemas.microsoft.com/office/drawing/2014/main" id="{AEAE9D69-1C23-6DC7-E309-649C73A556DE}"/>
              </a:ext>
            </a:extLst>
          </p:cNvPr>
          <p:cNvSpPr/>
          <p:nvPr/>
        </p:nvSpPr>
        <p:spPr>
          <a:xfrm>
            <a:off x="5470475" y="2057871"/>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85" name="Rectangle 84">
            <a:extLst>
              <a:ext uri="{FF2B5EF4-FFF2-40B4-BE49-F238E27FC236}">
                <a16:creationId xmlns:a16="http://schemas.microsoft.com/office/drawing/2014/main" id="{221B7075-9964-31AB-3E24-6353D0FCA442}"/>
              </a:ext>
            </a:extLst>
          </p:cNvPr>
          <p:cNvSpPr/>
          <p:nvPr/>
        </p:nvSpPr>
        <p:spPr>
          <a:xfrm>
            <a:off x="5737486" y="2056703"/>
            <a:ext cx="157728" cy="854679"/>
          </a:xfrm>
          <a:prstGeom prst="rect">
            <a:avLst/>
          </a:prstGeom>
          <a:gradFill>
            <a:gsLst>
              <a:gs pos="0">
                <a:srgbClr val="1E2C62"/>
              </a:gs>
              <a:gs pos="100000">
                <a:srgbClr val="D5E2BB"/>
              </a:gs>
            </a:gsLst>
            <a:lin ang="5400000" scaled="1"/>
          </a:gra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86" name="TextBox 85">
            <a:extLst>
              <a:ext uri="{FF2B5EF4-FFF2-40B4-BE49-F238E27FC236}">
                <a16:creationId xmlns:a16="http://schemas.microsoft.com/office/drawing/2014/main" id="{0C038FF9-6AF6-0B20-DC43-4A3BF996212D}"/>
              </a:ext>
            </a:extLst>
          </p:cNvPr>
          <p:cNvSpPr txBox="1"/>
          <p:nvPr/>
        </p:nvSpPr>
        <p:spPr>
          <a:xfrm rot="16200000">
            <a:off x="5568772" y="2322564"/>
            <a:ext cx="808235"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-Log 10 (p)</a:t>
            </a:r>
          </a:p>
        </p:txBody>
      </p:sp>
      <p:sp>
        <p:nvSpPr>
          <p:cNvPr id="87" name="TextBox 86">
            <a:extLst>
              <a:ext uri="{FF2B5EF4-FFF2-40B4-BE49-F238E27FC236}">
                <a16:creationId xmlns:a16="http://schemas.microsoft.com/office/drawing/2014/main" id="{493EB4CF-E1FB-612A-EB62-754DC1485988}"/>
              </a:ext>
            </a:extLst>
          </p:cNvPr>
          <p:cNvSpPr txBox="1"/>
          <p:nvPr/>
        </p:nvSpPr>
        <p:spPr>
          <a:xfrm>
            <a:off x="6332050" y="1561618"/>
            <a:ext cx="2935419" cy="486287"/>
          </a:xfrm>
          <a:prstGeom prst="rect">
            <a:avLst/>
          </a:prstGeom>
          <a:noFill/>
        </p:spPr>
        <p:txBody>
          <a:bodyPr wrap="non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Enriched in post –IO tumors</a:t>
            </a: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(Acquired resistance)</a:t>
            </a:r>
          </a:p>
        </p:txBody>
      </p:sp>
      <p:sp>
        <p:nvSpPr>
          <p:cNvPr id="254" name="Rectangle 253">
            <a:extLst>
              <a:ext uri="{FF2B5EF4-FFF2-40B4-BE49-F238E27FC236}">
                <a16:creationId xmlns:a16="http://schemas.microsoft.com/office/drawing/2014/main" id="{5A12AD8D-5EEC-08F2-DFE9-E419F1DD3AE9}"/>
              </a:ext>
            </a:extLst>
          </p:cNvPr>
          <p:cNvSpPr/>
          <p:nvPr/>
        </p:nvSpPr>
        <p:spPr>
          <a:xfrm>
            <a:off x="5193500" y="2226645"/>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02" name="TextBox 101">
            <a:extLst>
              <a:ext uri="{FF2B5EF4-FFF2-40B4-BE49-F238E27FC236}">
                <a16:creationId xmlns:a16="http://schemas.microsoft.com/office/drawing/2014/main" id="{766E9EB3-711E-4D1F-F8CB-CE6588FDF829}"/>
              </a:ext>
            </a:extLst>
          </p:cNvPr>
          <p:cNvSpPr txBox="1"/>
          <p:nvPr/>
        </p:nvSpPr>
        <p:spPr>
          <a:xfrm>
            <a:off x="6217501" y="2015137"/>
            <a:ext cx="926856" cy="3970318"/>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GATA3</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CD22</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PDGFR8</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JAK2</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CDK4</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MYCL1</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NTRK3</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CDC73</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EP300</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NTRK1</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ROS1</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ALK</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FLT3</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IGF1R</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RB1</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SMARCA4</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IKBKE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MET</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TEK</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ATR</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KDM6A</a:t>
            </a:r>
          </a:p>
        </p:txBody>
      </p:sp>
      <p:sp>
        <p:nvSpPr>
          <p:cNvPr id="103" name="Rectangle 102">
            <a:extLst>
              <a:ext uri="{FF2B5EF4-FFF2-40B4-BE49-F238E27FC236}">
                <a16:creationId xmlns:a16="http://schemas.microsoft.com/office/drawing/2014/main" id="{5033B2BE-44A8-078A-52E3-4732245DE6F1}"/>
              </a:ext>
            </a:extLst>
          </p:cNvPr>
          <p:cNvSpPr/>
          <p:nvPr/>
        </p:nvSpPr>
        <p:spPr>
          <a:xfrm>
            <a:off x="7151023" y="2048790"/>
            <a:ext cx="233280" cy="184585"/>
          </a:xfrm>
          <a:prstGeom prst="rect">
            <a:avLst/>
          </a:prstGeom>
          <a:solidFill>
            <a:srgbClr val="A81F2D"/>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04" name="Rectangle 103">
            <a:extLst>
              <a:ext uri="{FF2B5EF4-FFF2-40B4-BE49-F238E27FC236}">
                <a16:creationId xmlns:a16="http://schemas.microsoft.com/office/drawing/2014/main" id="{0D2D48D7-524B-EB8E-F421-6960E24A5582}"/>
              </a:ext>
            </a:extLst>
          </p:cNvPr>
          <p:cNvSpPr/>
          <p:nvPr/>
        </p:nvSpPr>
        <p:spPr>
          <a:xfrm>
            <a:off x="7151023" y="2610426"/>
            <a:ext cx="233280" cy="164828"/>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08" name="Rectangle 107">
            <a:extLst>
              <a:ext uri="{FF2B5EF4-FFF2-40B4-BE49-F238E27FC236}">
                <a16:creationId xmlns:a16="http://schemas.microsoft.com/office/drawing/2014/main" id="{9E10A1A0-A9B4-5FB2-0B22-80F46C065EBE}"/>
              </a:ext>
            </a:extLst>
          </p:cNvPr>
          <p:cNvSpPr/>
          <p:nvPr/>
        </p:nvSpPr>
        <p:spPr>
          <a:xfrm>
            <a:off x="7151023" y="2231932"/>
            <a:ext cx="233280" cy="184585"/>
          </a:xfrm>
          <a:prstGeom prst="rect">
            <a:avLst/>
          </a:prstGeom>
          <a:solidFill>
            <a:srgbClr val="A81F2D"/>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09" name="Rectangle 108">
            <a:extLst>
              <a:ext uri="{FF2B5EF4-FFF2-40B4-BE49-F238E27FC236}">
                <a16:creationId xmlns:a16="http://schemas.microsoft.com/office/drawing/2014/main" id="{A9A70315-FD17-B41E-25E5-F33411DF11B0}"/>
              </a:ext>
            </a:extLst>
          </p:cNvPr>
          <p:cNvSpPr/>
          <p:nvPr/>
        </p:nvSpPr>
        <p:spPr>
          <a:xfrm>
            <a:off x="7151023" y="2418127"/>
            <a:ext cx="233280" cy="184585"/>
          </a:xfrm>
          <a:prstGeom prst="rect">
            <a:avLst/>
          </a:prstGeom>
          <a:solidFill>
            <a:srgbClr val="A81F2D"/>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0" name="Rectangle 109">
            <a:extLst>
              <a:ext uri="{FF2B5EF4-FFF2-40B4-BE49-F238E27FC236}">
                <a16:creationId xmlns:a16="http://schemas.microsoft.com/office/drawing/2014/main" id="{58B5EB3D-EE4E-AB32-E167-A2995B1700B4}"/>
              </a:ext>
            </a:extLst>
          </p:cNvPr>
          <p:cNvSpPr/>
          <p:nvPr/>
        </p:nvSpPr>
        <p:spPr>
          <a:xfrm>
            <a:off x="7151023" y="2601269"/>
            <a:ext cx="233280" cy="184585"/>
          </a:xfrm>
          <a:prstGeom prst="rect">
            <a:avLst/>
          </a:prstGeom>
          <a:solidFill>
            <a:srgbClr val="D63428"/>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1" name="Rectangle 110">
            <a:extLst>
              <a:ext uri="{FF2B5EF4-FFF2-40B4-BE49-F238E27FC236}">
                <a16:creationId xmlns:a16="http://schemas.microsoft.com/office/drawing/2014/main" id="{2C0ACB1E-0B8E-59CA-F90C-D4A59A5A80C9}"/>
              </a:ext>
            </a:extLst>
          </p:cNvPr>
          <p:cNvSpPr/>
          <p:nvPr/>
        </p:nvSpPr>
        <p:spPr>
          <a:xfrm>
            <a:off x="7151023" y="2784411"/>
            <a:ext cx="233280" cy="184585"/>
          </a:xfrm>
          <a:prstGeom prst="rect">
            <a:avLst/>
          </a:prstGeom>
          <a:solidFill>
            <a:srgbClr val="D63428"/>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2" name="Rectangle 111">
            <a:extLst>
              <a:ext uri="{FF2B5EF4-FFF2-40B4-BE49-F238E27FC236}">
                <a16:creationId xmlns:a16="http://schemas.microsoft.com/office/drawing/2014/main" id="{7463D4A2-3381-6DA5-870D-5975347E1C4D}"/>
              </a:ext>
            </a:extLst>
          </p:cNvPr>
          <p:cNvSpPr/>
          <p:nvPr/>
        </p:nvSpPr>
        <p:spPr>
          <a:xfrm>
            <a:off x="7151023" y="2967553"/>
            <a:ext cx="233280" cy="184585"/>
          </a:xfrm>
          <a:prstGeom prst="rect">
            <a:avLst/>
          </a:prstGeom>
          <a:solidFill>
            <a:srgbClr val="D63428"/>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3" name="Rectangle 112">
            <a:extLst>
              <a:ext uri="{FF2B5EF4-FFF2-40B4-BE49-F238E27FC236}">
                <a16:creationId xmlns:a16="http://schemas.microsoft.com/office/drawing/2014/main" id="{2889D384-431F-D3FF-53D9-0E2068F8186E}"/>
              </a:ext>
            </a:extLst>
          </p:cNvPr>
          <p:cNvSpPr/>
          <p:nvPr/>
        </p:nvSpPr>
        <p:spPr>
          <a:xfrm>
            <a:off x="7151023" y="3333838"/>
            <a:ext cx="233280" cy="184585"/>
          </a:xfrm>
          <a:prstGeom prst="rect">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4" name="Rectangle 113">
            <a:extLst>
              <a:ext uri="{FF2B5EF4-FFF2-40B4-BE49-F238E27FC236}">
                <a16:creationId xmlns:a16="http://schemas.microsoft.com/office/drawing/2014/main" id="{C0DC94CE-05D4-BAA2-5A57-C009CA973B98}"/>
              </a:ext>
            </a:extLst>
          </p:cNvPr>
          <p:cNvSpPr/>
          <p:nvPr/>
        </p:nvSpPr>
        <p:spPr>
          <a:xfrm>
            <a:off x="7151023" y="3516980"/>
            <a:ext cx="233280" cy="184585"/>
          </a:xfrm>
          <a:prstGeom prst="rect">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5" name="Rectangle 114">
            <a:extLst>
              <a:ext uri="{FF2B5EF4-FFF2-40B4-BE49-F238E27FC236}">
                <a16:creationId xmlns:a16="http://schemas.microsoft.com/office/drawing/2014/main" id="{FE2A1DF3-3C07-768A-D88C-A4E671B194D7}"/>
              </a:ext>
            </a:extLst>
          </p:cNvPr>
          <p:cNvSpPr/>
          <p:nvPr/>
        </p:nvSpPr>
        <p:spPr>
          <a:xfrm>
            <a:off x="7151023" y="3700122"/>
            <a:ext cx="233280" cy="184585"/>
          </a:xfrm>
          <a:prstGeom prst="rect">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6" name="Rectangle 115">
            <a:extLst>
              <a:ext uri="{FF2B5EF4-FFF2-40B4-BE49-F238E27FC236}">
                <a16:creationId xmlns:a16="http://schemas.microsoft.com/office/drawing/2014/main" id="{A64AB2FD-D271-F5B2-5816-5CE6A98C1D20}"/>
              </a:ext>
            </a:extLst>
          </p:cNvPr>
          <p:cNvSpPr/>
          <p:nvPr/>
        </p:nvSpPr>
        <p:spPr>
          <a:xfrm>
            <a:off x="7151023" y="3883264"/>
            <a:ext cx="233280" cy="184585"/>
          </a:xfrm>
          <a:prstGeom prst="rect">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7" name="Star: 5 Points 116">
            <a:extLst>
              <a:ext uri="{FF2B5EF4-FFF2-40B4-BE49-F238E27FC236}">
                <a16:creationId xmlns:a16="http://schemas.microsoft.com/office/drawing/2014/main" id="{A99DFC4A-98D5-6F1E-3F33-DBED79856D09}"/>
              </a:ext>
            </a:extLst>
          </p:cNvPr>
          <p:cNvSpPr/>
          <p:nvPr/>
        </p:nvSpPr>
        <p:spPr>
          <a:xfrm>
            <a:off x="7206465" y="3158263"/>
            <a:ext cx="122397" cy="141230"/>
          </a:xfrm>
          <a:prstGeom prst="star5">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8" name="Rectangle 117">
            <a:extLst>
              <a:ext uri="{FF2B5EF4-FFF2-40B4-BE49-F238E27FC236}">
                <a16:creationId xmlns:a16="http://schemas.microsoft.com/office/drawing/2014/main" id="{60FC7F8C-7E2D-0B8B-6A50-CB7F8D77F0D5}"/>
              </a:ext>
            </a:extLst>
          </p:cNvPr>
          <p:cNvSpPr/>
          <p:nvPr/>
        </p:nvSpPr>
        <p:spPr>
          <a:xfrm>
            <a:off x="7151023" y="3150696"/>
            <a:ext cx="233280" cy="184585"/>
          </a:xfrm>
          <a:prstGeom prst="rect">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9" name="Star: 5 Points 118">
            <a:extLst>
              <a:ext uri="{FF2B5EF4-FFF2-40B4-BE49-F238E27FC236}">
                <a16:creationId xmlns:a16="http://schemas.microsoft.com/office/drawing/2014/main" id="{7168F932-5383-ECDF-2F06-4B59F2C42D1A}"/>
              </a:ext>
            </a:extLst>
          </p:cNvPr>
          <p:cNvSpPr/>
          <p:nvPr/>
        </p:nvSpPr>
        <p:spPr>
          <a:xfrm>
            <a:off x="7206465" y="3538350"/>
            <a:ext cx="122397" cy="141230"/>
          </a:xfrm>
          <a:prstGeom prst="star5">
            <a:avLst/>
          </a:prstGeom>
          <a:solidFill>
            <a:srgbClr val="E67C3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21" name="Rectangle 120">
            <a:extLst>
              <a:ext uri="{FF2B5EF4-FFF2-40B4-BE49-F238E27FC236}">
                <a16:creationId xmlns:a16="http://schemas.microsoft.com/office/drawing/2014/main" id="{D8E30821-ED48-22FD-C7F2-87C8F5586B10}"/>
              </a:ext>
            </a:extLst>
          </p:cNvPr>
          <p:cNvSpPr/>
          <p:nvPr/>
        </p:nvSpPr>
        <p:spPr>
          <a:xfrm>
            <a:off x="7151023" y="4067448"/>
            <a:ext cx="233280" cy="184585"/>
          </a:xfrm>
          <a:prstGeom prst="rect">
            <a:avLst/>
          </a:prstGeom>
          <a:solidFill>
            <a:srgbClr val="EA984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22" name="Rectangle 121">
            <a:extLst>
              <a:ext uri="{FF2B5EF4-FFF2-40B4-BE49-F238E27FC236}">
                <a16:creationId xmlns:a16="http://schemas.microsoft.com/office/drawing/2014/main" id="{9F009FFC-8603-04DA-B166-CAAF9A794014}"/>
              </a:ext>
            </a:extLst>
          </p:cNvPr>
          <p:cNvSpPr/>
          <p:nvPr/>
        </p:nvSpPr>
        <p:spPr>
          <a:xfrm>
            <a:off x="7151023" y="4626509"/>
            <a:ext cx="233280" cy="164828"/>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23" name="Rectangle 122">
            <a:extLst>
              <a:ext uri="{FF2B5EF4-FFF2-40B4-BE49-F238E27FC236}">
                <a16:creationId xmlns:a16="http://schemas.microsoft.com/office/drawing/2014/main" id="{E1DBD04C-88F4-A441-2D7E-1A6C0A8E56C5}"/>
              </a:ext>
            </a:extLst>
          </p:cNvPr>
          <p:cNvSpPr/>
          <p:nvPr/>
        </p:nvSpPr>
        <p:spPr>
          <a:xfrm>
            <a:off x="7151023" y="4248015"/>
            <a:ext cx="233280" cy="184585"/>
          </a:xfrm>
          <a:prstGeom prst="rect">
            <a:avLst/>
          </a:prstGeom>
          <a:solidFill>
            <a:srgbClr val="EA984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24" name="Rectangle 123">
            <a:extLst>
              <a:ext uri="{FF2B5EF4-FFF2-40B4-BE49-F238E27FC236}">
                <a16:creationId xmlns:a16="http://schemas.microsoft.com/office/drawing/2014/main" id="{3AF167B4-E4D7-0ECD-4973-F4F4BC0A6B2F}"/>
              </a:ext>
            </a:extLst>
          </p:cNvPr>
          <p:cNvSpPr/>
          <p:nvPr/>
        </p:nvSpPr>
        <p:spPr>
          <a:xfrm>
            <a:off x="7151023" y="4434210"/>
            <a:ext cx="233280" cy="184585"/>
          </a:xfrm>
          <a:prstGeom prst="rect">
            <a:avLst/>
          </a:prstGeom>
          <a:solidFill>
            <a:srgbClr val="EA984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25" name="Rectangle 124">
            <a:extLst>
              <a:ext uri="{FF2B5EF4-FFF2-40B4-BE49-F238E27FC236}">
                <a16:creationId xmlns:a16="http://schemas.microsoft.com/office/drawing/2014/main" id="{6B2CDF11-5DF8-3B27-33E1-0005699555EE}"/>
              </a:ext>
            </a:extLst>
          </p:cNvPr>
          <p:cNvSpPr/>
          <p:nvPr/>
        </p:nvSpPr>
        <p:spPr>
          <a:xfrm>
            <a:off x="7151023" y="4617352"/>
            <a:ext cx="233280" cy="184585"/>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26" name="Rectangle 125">
            <a:extLst>
              <a:ext uri="{FF2B5EF4-FFF2-40B4-BE49-F238E27FC236}">
                <a16:creationId xmlns:a16="http://schemas.microsoft.com/office/drawing/2014/main" id="{D23F4FD1-DA3E-8F91-B2FC-58C5A09F3233}"/>
              </a:ext>
            </a:extLst>
          </p:cNvPr>
          <p:cNvSpPr/>
          <p:nvPr/>
        </p:nvSpPr>
        <p:spPr>
          <a:xfrm>
            <a:off x="7151023" y="4800494"/>
            <a:ext cx="233280" cy="184585"/>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27" name="Rectangle 126">
            <a:extLst>
              <a:ext uri="{FF2B5EF4-FFF2-40B4-BE49-F238E27FC236}">
                <a16:creationId xmlns:a16="http://schemas.microsoft.com/office/drawing/2014/main" id="{7E1F2E93-0743-8DC0-1142-FD7EA98D1882}"/>
              </a:ext>
            </a:extLst>
          </p:cNvPr>
          <p:cNvSpPr/>
          <p:nvPr/>
        </p:nvSpPr>
        <p:spPr>
          <a:xfrm>
            <a:off x="7151023" y="4983636"/>
            <a:ext cx="233280" cy="184585"/>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28" name="Rectangle 127">
            <a:extLst>
              <a:ext uri="{FF2B5EF4-FFF2-40B4-BE49-F238E27FC236}">
                <a16:creationId xmlns:a16="http://schemas.microsoft.com/office/drawing/2014/main" id="{473E0B02-8555-4490-F250-5E40193966A6}"/>
              </a:ext>
            </a:extLst>
          </p:cNvPr>
          <p:cNvSpPr/>
          <p:nvPr/>
        </p:nvSpPr>
        <p:spPr>
          <a:xfrm>
            <a:off x="7151023" y="5349921"/>
            <a:ext cx="233280" cy="184585"/>
          </a:xfrm>
          <a:prstGeom prst="rect">
            <a:avLst/>
          </a:prstGeom>
          <a:solidFill>
            <a:srgbClr val="ECBC69"/>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29" name="Rectangle 128">
            <a:extLst>
              <a:ext uri="{FF2B5EF4-FFF2-40B4-BE49-F238E27FC236}">
                <a16:creationId xmlns:a16="http://schemas.microsoft.com/office/drawing/2014/main" id="{783F3FD5-E1E5-DAD7-EEEB-D5B2FB467677}"/>
              </a:ext>
            </a:extLst>
          </p:cNvPr>
          <p:cNvSpPr/>
          <p:nvPr/>
        </p:nvSpPr>
        <p:spPr>
          <a:xfrm>
            <a:off x="7151023" y="5533063"/>
            <a:ext cx="233280" cy="184585"/>
          </a:xfrm>
          <a:prstGeom prst="rect">
            <a:avLst/>
          </a:prstGeom>
          <a:solidFill>
            <a:srgbClr val="ECC46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30" name="Rectangle 129">
            <a:extLst>
              <a:ext uri="{FF2B5EF4-FFF2-40B4-BE49-F238E27FC236}">
                <a16:creationId xmlns:a16="http://schemas.microsoft.com/office/drawing/2014/main" id="{7C542259-FB2D-B4BE-3152-2602EDE23FE0}"/>
              </a:ext>
            </a:extLst>
          </p:cNvPr>
          <p:cNvSpPr/>
          <p:nvPr/>
        </p:nvSpPr>
        <p:spPr>
          <a:xfrm>
            <a:off x="7151023" y="5716205"/>
            <a:ext cx="233280" cy="184585"/>
          </a:xfrm>
          <a:prstGeom prst="rect">
            <a:avLst/>
          </a:prstGeom>
          <a:solidFill>
            <a:srgbClr val="EAC87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31" name="Star: 5 Points 130">
            <a:extLst>
              <a:ext uri="{FF2B5EF4-FFF2-40B4-BE49-F238E27FC236}">
                <a16:creationId xmlns:a16="http://schemas.microsoft.com/office/drawing/2014/main" id="{9DE87A76-848D-647D-9AB9-3D70B7CC3138}"/>
              </a:ext>
            </a:extLst>
          </p:cNvPr>
          <p:cNvSpPr/>
          <p:nvPr/>
        </p:nvSpPr>
        <p:spPr>
          <a:xfrm>
            <a:off x="7206465" y="5174346"/>
            <a:ext cx="122397" cy="141230"/>
          </a:xfrm>
          <a:prstGeom prst="star5">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32" name="Rectangle 131">
            <a:extLst>
              <a:ext uri="{FF2B5EF4-FFF2-40B4-BE49-F238E27FC236}">
                <a16:creationId xmlns:a16="http://schemas.microsoft.com/office/drawing/2014/main" id="{C17BEF15-27D4-A74C-F999-3523C65E8F91}"/>
              </a:ext>
            </a:extLst>
          </p:cNvPr>
          <p:cNvSpPr/>
          <p:nvPr/>
        </p:nvSpPr>
        <p:spPr>
          <a:xfrm>
            <a:off x="7151023" y="5166779"/>
            <a:ext cx="233280" cy="184585"/>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36" name="Isosceles Triangle 135">
            <a:extLst>
              <a:ext uri="{FF2B5EF4-FFF2-40B4-BE49-F238E27FC236}">
                <a16:creationId xmlns:a16="http://schemas.microsoft.com/office/drawing/2014/main" id="{27128439-7EB5-162C-0A96-021FCF88995A}"/>
              </a:ext>
            </a:extLst>
          </p:cNvPr>
          <p:cNvSpPr/>
          <p:nvPr/>
        </p:nvSpPr>
        <p:spPr>
          <a:xfrm>
            <a:off x="7213402" y="2443412"/>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37" name="Star: 5 Points 136">
            <a:extLst>
              <a:ext uri="{FF2B5EF4-FFF2-40B4-BE49-F238E27FC236}">
                <a16:creationId xmlns:a16="http://schemas.microsoft.com/office/drawing/2014/main" id="{DE6800C7-0BF2-05D3-DC4F-98C206D0FE9C}"/>
              </a:ext>
            </a:extLst>
          </p:cNvPr>
          <p:cNvSpPr/>
          <p:nvPr/>
        </p:nvSpPr>
        <p:spPr>
          <a:xfrm>
            <a:off x="7206465" y="2246668"/>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38" name="Isosceles Triangle 137">
            <a:extLst>
              <a:ext uri="{FF2B5EF4-FFF2-40B4-BE49-F238E27FC236}">
                <a16:creationId xmlns:a16="http://schemas.microsoft.com/office/drawing/2014/main" id="{0D555312-9FDA-A5D5-4E11-92A0985A3F91}"/>
              </a:ext>
            </a:extLst>
          </p:cNvPr>
          <p:cNvSpPr/>
          <p:nvPr/>
        </p:nvSpPr>
        <p:spPr>
          <a:xfrm>
            <a:off x="7213402" y="2073842"/>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39" name="Isosceles Triangle 138">
            <a:extLst>
              <a:ext uri="{FF2B5EF4-FFF2-40B4-BE49-F238E27FC236}">
                <a16:creationId xmlns:a16="http://schemas.microsoft.com/office/drawing/2014/main" id="{7531250A-9643-760B-3203-991734C24336}"/>
              </a:ext>
            </a:extLst>
          </p:cNvPr>
          <p:cNvSpPr/>
          <p:nvPr/>
        </p:nvSpPr>
        <p:spPr>
          <a:xfrm>
            <a:off x="7213402" y="2618672"/>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40" name="Isosceles Triangle 139">
            <a:extLst>
              <a:ext uri="{FF2B5EF4-FFF2-40B4-BE49-F238E27FC236}">
                <a16:creationId xmlns:a16="http://schemas.microsoft.com/office/drawing/2014/main" id="{AE96C64F-6C57-871B-8984-5BD71E81E63B}"/>
              </a:ext>
            </a:extLst>
          </p:cNvPr>
          <p:cNvSpPr/>
          <p:nvPr/>
        </p:nvSpPr>
        <p:spPr>
          <a:xfrm>
            <a:off x="7213402" y="3191338"/>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51" name="Isosceles Triangle 150">
            <a:extLst>
              <a:ext uri="{FF2B5EF4-FFF2-40B4-BE49-F238E27FC236}">
                <a16:creationId xmlns:a16="http://schemas.microsoft.com/office/drawing/2014/main" id="{5B9ACC3C-9FCE-B32E-0FE7-FC746808B166}"/>
              </a:ext>
            </a:extLst>
          </p:cNvPr>
          <p:cNvSpPr/>
          <p:nvPr/>
        </p:nvSpPr>
        <p:spPr>
          <a:xfrm>
            <a:off x="7213402" y="3367764"/>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52" name="Isosceles Triangle 151">
            <a:extLst>
              <a:ext uri="{FF2B5EF4-FFF2-40B4-BE49-F238E27FC236}">
                <a16:creationId xmlns:a16="http://schemas.microsoft.com/office/drawing/2014/main" id="{7CF9C6B5-FD7A-8EAE-1572-B54F68884EB2}"/>
              </a:ext>
            </a:extLst>
          </p:cNvPr>
          <p:cNvSpPr/>
          <p:nvPr/>
        </p:nvSpPr>
        <p:spPr>
          <a:xfrm>
            <a:off x="7213402" y="3730880"/>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53" name="Isosceles Triangle 152">
            <a:extLst>
              <a:ext uri="{FF2B5EF4-FFF2-40B4-BE49-F238E27FC236}">
                <a16:creationId xmlns:a16="http://schemas.microsoft.com/office/drawing/2014/main" id="{DB2042D0-3D1C-4020-0BE9-A82EC427F3A1}"/>
              </a:ext>
            </a:extLst>
          </p:cNvPr>
          <p:cNvSpPr/>
          <p:nvPr/>
        </p:nvSpPr>
        <p:spPr>
          <a:xfrm>
            <a:off x="7213402" y="4093996"/>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58" name="Star: 5 Points 157">
            <a:extLst>
              <a:ext uri="{FF2B5EF4-FFF2-40B4-BE49-F238E27FC236}">
                <a16:creationId xmlns:a16="http://schemas.microsoft.com/office/drawing/2014/main" id="{E8209968-72BB-B461-B3EA-CBEEA45ADDD7}"/>
              </a:ext>
            </a:extLst>
          </p:cNvPr>
          <p:cNvSpPr/>
          <p:nvPr/>
        </p:nvSpPr>
        <p:spPr>
          <a:xfrm>
            <a:off x="7206465" y="2787488"/>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60" name="Star: 5 Points 159">
            <a:extLst>
              <a:ext uri="{FF2B5EF4-FFF2-40B4-BE49-F238E27FC236}">
                <a16:creationId xmlns:a16="http://schemas.microsoft.com/office/drawing/2014/main" id="{A52CDD6B-685C-E986-6C1B-A55D0B0CC1A4}"/>
              </a:ext>
            </a:extLst>
          </p:cNvPr>
          <p:cNvSpPr/>
          <p:nvPr/>
        </p:nvSpPr>
        <p:spPr>
          <a:xfrm>
            <a:off x="7206465" y="2976832"/>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61" name="Star: 5 Points 160">
            <a:extLst>
              <a:ext uri="{FF2B5EF4-FFF2-40B4-BE49-F238E27FC236}">
                <a16:creationId xmlns:a16="http://schemas.microsoft.com/office/drawing/2014/main" id="{10F4AA3E-230F-FD20-24A2-17142F556A8D}"/>
              </a:ext>
            </a:extLst>
          </p:cNvPr>
          <p:cNvSpPr/>
          <p:nvPr/>
        </p:nvSpPr>
        <p:spPr>
          <a:xfrm>
            <a:off x="7206465" y="3901506"/>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65" name="Star: 5 Points 164">
            <a:extLst>
              <a:ext uri="{FF2B5EF4-FFF2-40B4-BE49-F238E27FC236}">
                <a16:creationId xmlns:a16="http://schemas.microsoft.com/office/drawing/2014/main" id="{607029EE-8F8C-20A0-C11C-166E58CDA431}"/>
              </a:ext>
            </a:extLst>
          </p:cNvPr>
          <p:cNvSpPr/>
          <p:nvPr/>
        </p:nvSpPr>
        <p:spPr>
          <a:xfrm>
            <a:off x="7206465" y="4258490"/>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9" name="Star: 5 Points 178">
            <a:extLst>
              <a:ext uri="{FF2B5EF4-FFF2-40B4-BE49-F238E27FC236}">
                <a16:creationId xmlns:a16="http://schemas.microsoft.com/office/drawing/2014/main" id="{B050A50C-9FA2-6F90-8061-A228278A73CC}"/>
              </a:ext>
            </a:extLst>
          </p:cNvPr>
          <p:cNvSpPr/>
          <p:nvPr/>
        </p:nvSpPr>
        <p:spPr>
          <a:xfrm>
            <a:off x="7206465" y="4447834"/>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77" name="Rectangle 276">
            <a:extLst>
              <a:ext uri="{FF2B5EF4-FFF2-40B4-BE49-F238E27FC236}">
                <a16:creationId xmlns:a16="http://schemas.microsoft.com/office/drawing/2014/main" id="{332307A5-AA0B-F70B-FA9B-67113220B106}"/>
              </a:ext>
            </a:extLst>
          </p:cNvPr>
          <p:cNvSpPr/>
          <p:nvPr/>
        </p:nvSpPr>
        <p:spPr>
          <a:xfrm>
            <a:off x="7388167" y="2048790"/>
            <a:ext cx="233280" cy="184585"/>
          </a:xfrm>
          <a:prstGeom prst="rect">
            <a:avLst/>
          </a:prstGeom>
          <a:solidFill>
            <a:srgbClr val="EA8D4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78" name="Rectangle 277">
            <a:extLst>
              <a:ext uri="{FF2B5EF4-FFF2-40B4-BE49-F238E27FC236}">
                <a16:creationId xmlns:a16="http://schemas.microsoft.com/office/drawing/2014/main" id="{94EBD932-1F11-AF7F-7CD4-8703651F80E5}"/>
              </a:ext>
            </a:extLst>
          </p:cNvPr>
          <p:cNvSpPr/>
          <p:nvPr/>
        </p:nvSpPr>
        <p:spPr>
          <a:xfrm>
            <a:off x="7388167" y="2610426"/>
            <a:ext cx="233280" cy="164828"/>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79" name="Rectangle 278">
            <a:extLst>
              <a:ext uri="{FF2B5EF4-FFF2-40B4-BE49-F238E27FC236}">
                <a16:creationId xmlns:a16="http://schemas.microsoft.com/office/drawing/2014/main" id="{DF8AFB7E-7476-B0EA-E274-B7CD2458775D}"/>
              </a:ext>
            </a:extLst>
          </p:cNvPr>
          <p:cNvSpPr/>
          <p:nvPr/>
        </p:nvSpPr>
        <p:spPr>
          <a:xfrm>
            <a:off x="7388167" y="2231932"/>
            <a:ext cx="233280" cy="184585"/>
          </a:xfrm>
          <a:prstGeom prst="rect">
            <a:avLst/>
          </a:prstGeom>
          <a:solidFill>
            <a:srgbClr val="ECBC69"/>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80" name="Rectangle 279">
            <a:extLst>
              <a:ext uri="{FF2B5EF4-FFF2-40B4-BE49-F238E27FC236}">
                <a16:creationId xmlns:a16="http://schemas.microsoft.com/office/drawing/2014/main" id="{9B93A4F8-D137-C5E1-46AC-8AD8820E408D}"/>
              </a:ext>
            </a:extLst>
          </p:cNvPr>
          <p:cNvSpPr/>
          <p:nvPr/>
        </p:nvSpPr>
        <p:spPr>
          <a:xfrm>
            <a:off x="7388167" y="2418127"/>
            <a:ext cx="233280" cy="184585"/>
          </a:xfrm>
          <a:prstGeom prst="rect">
            <a:avLst/>
          </a:prstGeom>
          <a:solidFill>
            <a:srgbClr val="D63428"/>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81" name="Rectangle 280">
            <a:extLst>
              <a:ext uri="{FF2B5EF4-FFF2-40B4-BE49-F238E27FC236}">
                <a16:creationId xmlns:a16="http://schemas.microsoft.com/office/drawing/2014/main" id="{1D832C74-441B-0050-62F2-2C2A0D96A42A}"/>
              </a:ext>
            </a:extLst>
          </p:cNvPr>
          <p:cNvSpPr/>
          <p:nvPr/>
        </p:nvSpPr>
        <p:spPr>
          <a:xfrm>
            <a:off x="7388167" y="2601269"/>
            <a:ext cx="233280" cy="184585"/>
          </a:xfrm>
          <a:prstGeom prst="rect">
            <a:avLst/>
          </a:prstGeom>
          <a:solidFill>
            <a:srgbClr val="EC9951"/>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82" name="Rectangle 281">
            <a:extLst>
              <a:ext uri="{FF2B5EF4-FFF2-40B4-BE49-F238E27FC236}">
                <a16:creationId xmlns:a16="http://schemas.microsoft.com/office/drawing/2014/main" id="{DC5FBF25-6F9C-0D0D-FA63-9360C0DF8F3A}"/>
              </a:ext>
            </a:extLst>
          </p:cNvPr>
          <p:cNvSpPr/>
          <p:nvPr/>
        </p:nvSpPr>
        <p:spPr>
          <a:xfrm>
            <a:off x="7388167" y="2784411"/>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83" name="Rectangle 282">
            <a:extLst>
              <a:ext uri="{FF2B5EF4-FFF2-40B4-BE49-F238E27FC236}">
                <a16:creationId xmlns:a16="http://schemas.microsoft.com/office/drawing/2014/main" id="{5D663B48-E07A-8D55-2846-3114EA125587}"/>
              </a:ext>
            </a:extLst>
          </p:cNvPr>
          <p:cNvSpPr/>
          <p:nvPr/>
        </p:nvSpPr>
        <p:spPr>
          <a:xfrm>
            <a:off x="7388167" y="2967553"/>
            <a:ext cx="233280" cy="184585"/>
          </a:xfrm>
          <a:prstGeom prst="rect">
            <a:avLst/>
          </a:prstGeom>
          <a:solidFill>
            <a:srgbClr val="EBA459"/>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84" name="Rectangle 283">
            <a:extLst>
              <a:ext uri="{FF2B5EF4-FFF2-40B4-BE49-F238E27FC236}">
                <a16:creationId xmlns:a16="http://schemas.microsoft.com/office/drawing/2014/main" id="{3F278DC5-070C-FDD3-2A54-247C8B989C18}"/>
              </a:ext>
            </a:extLst>
          </p:cNvPr>
          <p:cNvSpPr/>
          <p:nvPr/>
        </p:nvSpPr>
        <p:spPr>
          <a:xfrm>
            <a:off x="7388167" y="3333838"/>
            <a:ext cx="233280" cy="184585"/>
          </a:xfrm>
          <a:prstGeom prst="rect">
            <a:avLst/>
          </a:prstGeom>
          <a:solidFill>
            <a:srgbClr val="ECB76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85" name="Rectangle 284">
            <a:extLst>
              <a:ext uri="{FF2B5EF4-FFF2-40B4-BE49-F238E27FC236}">
                <a16:creationId xmlns:a16="http://schemas.microsoft.com/office/drawing/2014/main" id="{40BC9BE8-7CAE-708C-D559-5C4F82085574}"/>
              </a:ext>
            </a:extLst>
          </p:cNvPr>
          <p:cNvSpPr/>
          <p:nvPr/>
        </p:nvSpPr>
        <p:spPr>
          <a:xfrm>
            <a:off x="7388167" y="3516980"/>
            <a:ext cx="233280" cy="184585"/>
          </a:xfrm>
          <a:prstGeom prst="rect">
            <a:avLst/>
          </a:prstGeom>
          <a:solidFill>
            <a:srgbClr val="DD5A3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86" name="Rectangle 285">
            <a:extLst>
              <a:ext uri="{FF2B5EF4-FFF2-40B4-BE49-F238E27FC236}">
                <a16:creationId xmlns:a16="http://schemas.microsoft.com/office/drawing/2014/main" id="{6A377654-2D5F-181D-403B-429FA6B933F3}"/>
              </a:ext>
            </a:extLst>
          </p:cNvPr>
          <p:cNvSpPr/>
          <p:nvPr/>
        </p:nvSpPr>
        <p:spPr>
          <a:xfrm>
            <a:off x="7388167" y="3700122"/>
            <a:ext cx="233280" cy="184585"/>
          </a:xfrm>
          <a:prstGeom prst="rect">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87" name="Rectangle 286">
            <a:extLst>
              <a:ext uri="{FF2B5EF4-FFF2-40B4-BE49-F238E27FC236}">
                <a16:creationId xmlns:a16="http://schemas.microsoft.com/office/drawing/2014/main" id="{10DAB270-E44B-A7C3-CBEE-9F4B38EAD621}"/>
              </a:ext>
            </a:extLst>
          </p:cNvPr>
          <p:cNvSpPr/>
          <p:nvPr/>
        </p:nvSpPr>
        <p:spPr>
          <a:xfrm>
            <a:off x="7388167" y="3883264"/>
            <a:ext cx="233280" cy="184585"/>
          </a:xfrm>
          <a:prstGeom prst="rect">
            <a:avLst/>
          </a:prstGeom>
          <a:solidFill>
            <a:srgbClr val="ECAE6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89" name="Rectangle 288">
            <a:extLst>
              <a:ext uri="{FF2B5EF4-FFF2-40B4-BE49-F238E27FC236}">
                <a16:creationId xmlns:a16="http://schemas.microsoft.com/office/drawing/2014/main" id="{98B5F826-D002-954D-F25B-1191865CDB34}"/>
              </a:ext>
            </a:extLst>
          </p:cNvPr>
          <p:cNvSpPr/>
          <p:nvPr/>
        </p:nvSpPr>
        <p:spPr>
          <a:xfrm>
            <a:off x="7388167" y="3150696"/>
            <a:ext cx="233280" cy="184585"/>
          </a:xfrm>
          <a:prstGeom prst="rect">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91" name="Rectangle 290">
            <a:extLst>
              <a:ext uri="{FF2B5EF4-FFF2-40B4-BE49-F238E27FC236}">
                <a16:creationId xmlns:a16="http://schemas.microsoft.com/office/drawing/2014/main" id="{DA4F0A8C-E414-6663-181E-F038D33CA7A2}"/>
              </a:ext>
            </a:extLst>
          </p:cNvPr>
          <p:cNvSpPr/>
          <p:nvPr/>
        </p:nvSpPr>
        <p:spPr>
          <a:xfrm>
            <a:off x="7388167" y="4064873"/>
            <a:ext cx="233280" cy="184585"/>
          </a:xfrm>
          <a:prstGeom prst="rect">
            <a:avLst/>
          </a:prstGeom>
          <a:solidFill>
            <a:srgbClr val="E4753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92" name="Rectangle 291">
            <a:extLst>
              <a:ext uri="{FF2B5EF4-FFF2-40B4-BE49-F238E27FC236}">
                <a16:creationId xmlns:a16="http://schemas.microsoft.com/office/drawing/2014/main" id="{2BB3DAAE-7006-2F39-749A-E82C0C99F404}"/>
              </a:ext>
            </a:extLst>
          </p:cNvPr>
          <p:cNvSpPr/>
          <p:nvPr/>
        </p:nvSpPr>
        <p:spPr>
          <a:xfrm>
            <a:off x="7388167" y="4626509"/>
            <a:ext cx="233280" cy="164828"/>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93" name="Rectangle 292">
            <a:extLst>
              <a:ext uri="{FF2B5EF4-FFF2-40B4-BE49-F238E27FC236}">
                <a16:creationId xmlns:a16="http://schemas.microsoft.com/office/drawing/2014/main" id="{608DE978-B27D-1CC3-83DC-1EBB330B06C7}"/>
              </a:ext>
            </a:extLst>
          </p:cNvPr>
          <p:cNvSpPr/>
          <p:nvPr/>
        </p:nvSpPr>
        <p:spPr>
          <a:xfrm>
            <a:off x="7388167" y="4248015"/>
            <a:ext cx="233280" cy="184585"/>
          </a:xfrm>
          <a:prstGeom prst="rect">
            <a:avLst/>
          </a:prstGeom>
          <a:solidFill>
            <a:srgbClr val="E99851"/>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94" name="Rectangle 293">
            <a:extLst>
              <a:ext uri="{FF2B5EF4-FFF2-40B4-BE49-F238E27FC236}">
                <a16:creationId xmlns:a16="http://schemas.microsoft.com/office/drawing/2014/main" id="{6CAB9D97-C814-1FAC-7CF7-56C477F0A314}"/>
              </a:ext>
            </a:extLst>
          </p:cNvPr>
          <p:cNvSpPr/>
          <p:nvPr/>
        </p:nvSpPr>
        <p:spPr>
          <a:xfrm>
            <a:off x="7388167" y="4434210"/>
            <a:ext cx="233280" cy="184585"/>
          </a:xfrm>
          <a:prstGeom prst="rect">
            <a:avLst/>
          </a:prstGeom>
          <a:solidFill>
            <a:srgbClr val="EA984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95" name="Rectangle 294">
            <a:extLst>
              <a:ext uri="{FF2B5EF4-FFF2-40B4-BE49-F238E27FC236}">
                <a16:creationId xmlns:a16="http://schemas.microsoft.com/office/drawing/2014/main" id="{62078996-3363-949A-0B1C-167C3285C8D7}"/>
              </a:ext>
            </a:extLst>
          </p:cNvPr>
          <p:cNvSpPr/>
          <p:nvPr/>
        </p:nvSpPr>
        <p:spPr>
          <a:xfrm>
            <a:off x="7388167" y="4617352"/>
            <a:ext cx="233280" cy="184585"/>
          </a:xfrm>
          <a:prstGeom prst="rect">
            <a:avLst/>
          </a:prstGeom>
          <a:solidFill>
            <a:srgbClr val="EBC773"/>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96" name="Rectangle 295">
            <a:extLst>
              <a:ext uri="{FF2B5EF4-FFF2-40B4-BE49-F238E27FC236}">
                <a16:creationId xmlns:a16="http://schemas.microsoft.com/office/drawing/2014/main" id="{C17B7CFE-9159-0C76-D05E-ABA7789BC3A3}"/>
              </a:ext>
            </a:extLst>
          </p:cNvPr>
          <p:cNvSpPr/>
          <p:nvPr/>
        </p:nvSpPr>
        <p:spPr>
          <a:xfrm>
            <a:off x="7388167" y="4800494"/>
            <a:ext cx="233280" cy="184585"/>
          </a:xfrm>
          <a:prstGeom prst="rect">
            <a:avLst/>
          </a:prstGeom>
          <a:solidFill>
            <a:srgbClr val="EBC773"/>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97" name="Rectangle 296">
            <a:extLst>
              <a:ext uri="{FF2B5EF4-FFF2-40B4-BE49-F238E27FC236}">
                <a16:creationId xmlns:a16="http://schemas.microsoft.com/office/drawing/2014/main" id="{3AED026A-DFAB-AF6E-E33C-ABF46976BF43}"/>
              </a:ext>
            </a:extLst>
          </p:cNvPr>
          <p:cNvSpPr/>
          <p:nvPr/>
        </p:nvSpPr>
        <p:spPr>
          <a:xfrm>
            <a:off x="7388167" y="4983636"/>
            <a:ext cx="233280" cy="184585"/>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98" name="Rectangle 297">
            <a:extLst>
              <a:ext uri="{FF2B5EF4-FFF2-40B4-BE49-F238E27FC236}">
                <a16:creationId xmlns:a16="http://schemas.microsoft.com/office/drawing/2014/main" id="{9071291F-484E-B029-779A-FAD122B03A63}"/>
              </a:ext>
            </a:extLst>
          </p:cNvPr>
          <p:cNvSpPr/>
          <p:nvPr/>
        </p:nvSpPr>
        <p:spPr>
          <a:xfrm>
            <a:off x="7388167" y="5349921"/>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99" name="Rectangle 298">
            <a:extLst>
              <a:ext uri="{FF2B5EF4-FFF2-40B4-BE49-F238E27FC236}">
                <a16:creationId xmlns:a16="http://schemas.microsoft.com/office/drawing/2014/main" id="{76CA2D2D-263F-6EE9-2E58-3E1EC5C4B4F1}"/>
              </a:ext>
            </a:extLst>
          </p:cNvPr>
          <p:cNvSpPr/>
          <p:nvPr/>
        </p:nvSpPr>
        <p:spPr>
          <a:xfrm>
            <a:off x="7388167" y="5533063"/>
            <a:ext cx="233280" cy="184585"/>
          </a:xfrm>
          <a:prstGeom prst="rect">
            <a:avLst/>
          </a:prstGeom>
          <a:solidFill>
            <a:srgbClr val="E9814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00" name="Rectangle 299">
            <a:extLst>
              <a:ext uri="{FF2B5EF4-FFF2-40B4-BE49-F238E27FC236}">
                <a16:creationId xmlns:a16="http://schemas.microsoft.com/office/drawing/2014/main" id="{1C56D293-A505-827C-58B5-8C5C016D8F32}"/>
              </a:ext>
            </a:extLst>
          </p:cNvPr>
          <p:cNvSpPr/>
          <p:nvPr/>
        </p:nvSpPr>
        <p:spPr>
          <a:xfrm>
            <a:off x="7388167" y="5716205"/>
            <a:ext cx="233280" cy="184585"/>
          </a:xfrm>
          <a:prstGeom prst="rect">
            <a:avLst/>
          </a:prstGeom>
          <a:solidFill>
            <a:srgbClr val="EAC87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01" name="Star: 5 Points 300">
            <a:extLst>
              <a:ext uri="{FF2B5EF4-FFF2-40B4-BE49-F238E27FC236}">
                <a16:creationId xmlns:a16="http://schemas.microsoft.com/office/drawing/2014/main" id="{47AD59CF-B089-DBB1-7983-D3E21AA58E9C}"/>
              </a:ext>
            </a:extLst>
          </p:cNvPr>
          <p:cNvSpPr/>
          <p:nvPr/>
        </p:nvSpPr>
        <p:spPr>
          <a:xfrm>
            <a:off x="7443609" y="5174346"/>
            <a:ext cx="122397" cy="141230"/>
          </a:xfrm>
          <a:prstGeom prst="star5">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02" name="Rectangle 301">
            <a:extLst>
              <a:ext uri="{FF2B5EF4-FFF2-40B4-BE49-F238E27FC236}">
                <a16:creationId xmlns:a16="http://schemas.microsoft.com/office/drawing/2014/main" id="{FA9ED4B3-4676-48B0-16E7-5312E25DCD31}"/>
              </a:ext>
            </a:extLst>
          </p:cNvPr>
          <p:cNvSpPr/>
          <p:nvPr/>
        </p:nvSpPr>
        <p:spPr>
          <a:xfrm>
            <a:off x="7388167" y="5166779"/>
            <a:ext cx="233280" cy="184585"/>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5" name="Rectangle 344">
            <a:extLst>
              <a:ext uri="{FF2B5EF4-FFF2-40B4-BE49-F238E27FC236}">
                <a16:creationId xmlns:a16="http://schemas.microsoft.com/office/drawing/2014/main" id="{7B8794C6-91C2-B6D1-D35A-F50E9F661AE9}"/>
              </a:ext>
            </a:extLst>
          </p:cNvPr>
          <p:cNvSpPr/>
          <p:nvPr/>
        </p:nvSpPr>
        <p:spPr>
          <a:xfrm>
            <a:off x="7717775" y="2041702"/>
            <a:ext cx="233280" cy="184585"/>
          </a:xfrm>
          <a:prstGeom prst="rect">
            <a:avLst/>
          </a:prstGeom>
          <a:solidFill>
            <a:srgbClr val="EBB866"/>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6" name="Rectangle 345">
            <a:extLst>
              <a:ext uri="{FF2B5EF4-FFF2-40B4-BE49-F238E27FC236}">
                <a16:creationId xmlns:a16="http://schemas.microsoft.com/office/drawing/2014/main" id="{9026E298-98C9-D858-0752-D353E17316C5}"/>
              </a:ext>
            </a:extLst>
          </p:cNvPr>
          <p:cNvSpPr/>
          <p:nvPr/>
        </p:nvSpPr>
        <p:spPr>
          <a:xfrm>
            <a:off x="7717775" y="2603338"/>
            <a:ext cx="233280" cy="164828"/>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7" name="Rectangle 346">
            <a:extLst>
              <a:ext uri="{FF2B5EF4-FFF2-40B4-BE49-F238E27FC236}">
                <a16:creationId xmlns:a16="http://schemas.microsoft.com/office/drawing/2014/main" id="{359E7105-4303-2435-904A-A8BF7F2E5603}"/>
              </a:ext>
            </a:extLst>
          </p:cNvPr>
          <p:cNvSpPr/>
          <p:nvPr/>
        </p:nvSpPr>
        <p:spPr>
          <a:xfrm>
            <a:off x="7717775" y="2224844"/>
            <a:ext cx="233280" cy="184585"/>
          </a:xfrm>
          <a:prstGeom prst="rect">
            <a:avLst/>
          </a:prstGeom>
          <a:solidFill>
            <a:srgbClr val="A81F2D"/>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8" name="Rectangle 347">
            <a:extLst>
              <a:ext uri="{FF2B5EF4-FFF2-40B4-BE49-F238E27FC236}">
                <a16:creationId xmlns:a16="http://schemas.microsoft.com/office/drawing/2014/main" id="{DBAC9CA0-32CB-5338-3370-7F9CC682FECA}"/>
              </a:ext>
            </a:extLst>
          </p:cNvPr>
          <p:cNvSpPr/>
          <p:nvPr/>
        </p:nvSpPr>
        <p:spPr>
          <a:xfrm>
            <a:off x="7717775" y="2411039"/>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9" name="Rectangle 348">
            <a:extLst>
              <a:ext uri="{FF2B5EF4-FFF2-40B4-BE49-F238E27FC236}">
                <a16:creationId xmlns:a16="http://schemas.microsoft.com/office/drawing/2014/main" id="{4780F770-2002-3042-49CA-2247203D7F62}"/>
              </a:ext>
            </a:extLst>
          </p:cNvPr>
          <p:cNvSpPr/>
          <p:nvPr/>
        </p:nvSpPr>
        <p:spPr>
          <a:xfrm>
            <a:off x="7717775" y="2594181"/>
            <a:ext cx="233280" cy="184585"/>
          </a:xfrm>
          <a:prstGeom prst="rect">
            <a:avLst/>
          </a:prstGeom>
          <a:solidFill>
            <a:srgbClr val="EAE0A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50" name="Rectangle 349">
            <a:extLst>
              <a:ext uri="{FF2B5EF4-FFF2-40B4-BE49-F238E27FC236}">
                <a16:creationId xmlns:a16="http://schemas.microsoft.com/office/drawing/2014/main" id="{DC97B334-D5A4-91A4-4900-B4B6B26941F4}"/>
              </a:ext>
            </a:extLst>
          </p:cNvPr>
          <p:cNvSpPr/>
          <p:nvPr/>
        </p:nvSpPr>
        <p:spPr>
          <a:xfrm>
            <a:off x="7717775" y="2777323"/>
            <a:ext cx="233280" cy="184585"/>
          </a:xfrm>
          <a:prstGeom prst="rect">
            <a:avLst/>
          </a:prstGeom>
          <a:solidFill>
            <a:srgbClr val="E4783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51" name="Rectangle 350">
            <a:extLst>
              <a:ext uri="{FF2B5EF4-FFF2-40B4-BE49-F238E27FC236}">
                <a16:creationId xmlns:a16="http://schemas.microsoft.com/office/drawing/2014/main" id="{BC6DD07C-2017-E7FE-3E4B-EF88231B3FEB}"/>
              </a:ext>
            </a:extLst>
          </p:cNvPr>
          <p:cNvSpPr/>
          <p:nvPr/>
        </p:nvSpPr>
        <p:spPr>
          <a:xfrm>
            <a:off x="7717775" y="2960465"/>
            <a:ext cx="233280" cy="184585"/>
          </a:xfrm>
          <a:prstGeom prst="rect">
            <a:avLst/>
          </a:prstGeom>
          <a:solidFill>
            <a:srgbClr val="E9CC7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52" name="Rectangle 351">
            <a:extLst>
              <a:ext uri="{FF2B5EF4-FFF2-40B4-BE49-F238E27FC236}">
                <a16:creationId xmlns:a16="http://schemas.microsoft.com/office/drawing/2014/main" id="{A0E4C31C-1C98-4540-79D5-852F0E61865F}"/>
              </a:ext>
            </a:extLst>
          </p:cNvPr>
          <p:cNvSpPr/>
          <p:nvPr/>
        </p:nvSpPr>
        <p:spPr>
          <a:xfrm>
            <a:off x="7717775" y="3326750"/>
            <a:ext cx="233280" cy="184585"/>
          </a:xfrm>
          <a:prstGeom prst="rect">
            <a:avLst/>
          </a:prstGeom>
          <a:solidFill>
            <a:srgbClr val="EBD68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53" name="Rectangle 352">
            <a:extLst>
              <a:ext uri="{FF2B5EF4-FFF2-40B4-BE49-F238E27FC236}">
                <a16:creationId xmlns:a16="http://schemas.microsoft.com/office/drawing/2014/main" id="{1B00DFFD-678B-816D-C4FC-315FF434EB76}"/>
              </a:ext>
            </a:extLst>
          </p:cNvPr>
          <p:cNvSpPr/>
          <p:nvPr/>
        </p:nvSpPr>
        <p:spPr>
          <a:xfrm>
            <a:off x="7717775" y="3509892"/>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54" name="Rectangle 353">
            <a:extLst>
              <a:ext uri="{FF2B5EF4-FFF2-40B4-BE49-F238E27FC236}">
                <a16:creationId xmlns:a16="http://schemas.microsoft.com/office/drawing/2014/main" id="{52FF5A74-49E3-3C5B-50C4-C8E6E38C7128}"/>
              </a:ext>
            </a:extLst>
          </p:cNvPr>
          <p:cNvSpPr/>
          <p:nvPr/>
        </p:nvSpPr>
        <p:spPr>
          <a:xfrm>
            <a:off x="7717775" y="3693034"/>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55" name="Rectangle 354">
            <a:extLst>
              <a:ext uri="{FF2B5EF4-FFF2-40B4-BE49-F238E27FC236}">
                <a16:creationId xmlns:a16="http://schemas.microsoft.com/office/drawing/2014/main" id="{0FB4DF0C-0672-A0F0-B487-8867D5DB3BF0}"/>
              </a:ext>
            </a:extLst>
          </p:cNvPr>
          <p:cNvSpPr/>
          <p:nvPr/>
        </p:nvSpPr>
        <p:spPr>
          <a:xfrm>
            <a:off x="7717775" y="3876176"/>
            <a:ext cx="233280" cy="184585"/>
          </a:xfrm>
          <a:prstGeom prst="rect">
            <a:avLst/>
          </a:prstGeom>
          <a:solidFill>
            <a:srgbClr val="EAE0A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56" name="Star: 5 Points 355">
            <a:extLst>
              <a:ext uri="{FF2B5EF4-FFF2-40B4-BE49-F238E27FC236}">
                <a16:creationId xmlns:a16="http://schemas.microsoft.com/office/drawing/2014/main" id="{880206B8-47CD-7494-607C-806D5DEDAC23}"/>
              </a:ext>
            </a:extLst>
          </p:cNvPr>
          <p:cNvSpPr/>
          <p:nvPr/>
        </p:nvSpPr>
        <p:spPr>
          <a:xfrm>
            <a:off x="7773217" y="3151175"/>
            <a:ext cx="122397" cy="141230"/>
          </a:xfrm>
          <a:prstGeom prst="star5">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57" name="Rectangle 356">
            <a:extLst>
              <a:ext uri="{FF2B5EF4-FFF2-40B4-BE49-F238E27FC236}">
                <a16:creationId xmlns:a16="http://schemas.microsoft.com/office/drawing/2014/main" id="{9B18A85A-0EDF-0DAC-4FF8-44B0F7DEB711}"/>
              </a:ext>
            </a:extLst>
          </p:cNvPr>
          <p:cNvSpPr/>
          <p:nvPr/>
        </p:nvSpPr>
        <p:spPr>
          <a:xfrm>
            <a:off x="7717775" y="3143608"/>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59" name="Rectangle 358">
            <a:extLst>
              <a:ext uri="{FF2B5EF4-FFF2-40B4-BE49-F238E27FC236}">
                <a16:creationId xmlns:a16="http://schemas.microsoft.com/office/drawing/2014/main" id="{D35A1EC2-FAAB-855E-368A-95766DDAF063}"/>
              </a:ext>
            </a:extLst>
          </p:cNvPr>
          <p:cNvSpPr/>
          <p:nvPr/>
        </p:nvSpPr>
        <p:spPr>
          <a:xfrm>
            <a:off x="7717775" y="4057785"/>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0" name="Rectangle 359">
            <a:extLst>
              <a:ext uri="{FF2B5EF4-FFF2-40B4-BE49-F238E27FC236}">
                <a16:creationId xmlns:a16="http://schemas.microsoft.com/office/drawing/2014/main" id="{52A4D87D-F800-2C65-DC33-E9F3B8F514C1}"/>
              </a:ext>
            </a:extLst>
          </p:cNvPr>
          <p:cNvSpPr/>
          <p:nvPr/>
        </p:nvSpPr>
        <p:spPr>
          <a:xfrm>
            <a:off x="7717775" y="4619421"/>
            <a:ext cx="233280" cy="164828"/>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1" name="Rectangle 360">
            <a:extLst>
              <a:ext uri="{FF2B5EF4-FFF2-40B4-BE49-F238E27FC236}">
                <a16:creationId xmlns:a16="http://schemas.microsoft.com/office/drawing/2014/main" id="{5D882BDF-ED40-759D-8444-83C3348901E8}"/>
              </a:ext>
            </a:extLst>
          </p:cNvPr>
          <p:cNvSpPr/>
          <p:nvPr/>
        </p:nvSpPr>
        <p:spPr>
          <a:xfrm>
            <a:off x="7717775" y="4240927"/>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2" name="Rectangle 361">
            <a:extLst>
              <a:ext uri="{FF2B5EF4-FFF2-40B4-BE49-F238E27FC236}">
                <a16:creationId xmlns:a16="http://schemas.microsoft.com/office/drawing/2014/main" id="{082DE4A0-872C-75E9-D562-AFCC51BC645E}"/>
              </a:ext>
            </a:extLst>
          </p:cNvPr>
          <p:cNvSpPr/>
          <p:nvPr/>
        </p:nvSpPr>
        <p:spPr>
          <a:xfrm>
            <a:off x="7717775" y="4427122"/>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3" name="Rectangle 362">
            <a:extLst>
              <a:ext uri="{FF2B5EF4-FFF2-40B4-BE49-F238E27FC236}">
                <a16:creationId xmlns:a16="http://schemas.microsoft.com/office/drawing/2014/main" id="{D12F34BD-F301-820D-7910-7C7D146EAFD8}"/>
              </a:ext>
            </a:extLst>
          </p:cNvPr>
          <p:cNvSpPr/>
          <p:nvPr/>
        </p:nvSpPr>
        <p:spPr>
          <a:xfrm>
            <a:off x="7717775" y="4610264"/>
            <a:ext cx="233280" cy="184585"/>
          </a:xfrm>
          <a:prstGeom prst="rect">
            <a:avLst/>
          </a:prstGeom>
          <a:solidFill>
            <a:srgbClr val="EACC7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4" name="Rectangle 363">
            <a:extLst>
              <a:ext uri="{FF2B5EF4-FFF2-40B4-BE49-F238E27FC236}">
                <a16:creationId xmlns:a16="http://schemas.microsoft.com/office/drawing/2014/main" id="{82234397-8197-7A62-0D48-292B760D56D8}"/>
              </a:ext>
            </a:extLst>
          </p:cNvPr>
          <p:cNvSpPr/>
          <p:nvPr/>
        </p:nvSpPr>
        <p:spPr>
          <a:xfrm>
            <a:off x="7717775" y="4793406"/>
            <a:ext cx="233280" cy="184585"/>
          </a:xfrm>
          <a:prstGeom prst="rect">
            <a:avLst/>
          </a:prstGeom>
          <a:solidFill>
            <a:srgbClr val="EA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5" name="Rectangle 364">
            <a:extLst>
              <a:ext uri="{FF2B5EF4-FFF2-40B4-BE49-F238E27FC236}">
                <a16:creationId xmlns:a16="http://schemas.microsoft.com/office/drawing/2014/main" id="{40E4CFC3-35E5-124E-9513-9DE65B2ECA74}"/>
              </a:ext>
            </a:extLst>
          </p:cNvPr>
          <p:cNvSpPr/>
          <p:nvPr/>
        </p:nvSpPr>
        <p:spPr>
          <a:xfrm>
            <a:off x="7717775" y="4976548"/>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6" name="Rectangle 365">
            <a:extLst>
              <a:ext uri="{FF2B5EF4-FFF2-40B4-BE49-F238E27FC236}">
                <a16:creationId xmlns:a16="http://schemas.microsoft.com/office/drawing/2014/main" id="{2DEF6DB6-ACF1-C7F6-8714-FEA5A1F81FCE}"/>
              </a:ext>
            </a:extLst>
          </p:cNvPr>
          <p:cNvSpPr/>
          <p:nvPr/>
        </p:nvSpPr>
        <p:spPr>
          <a:xfrm>
            <a:off x="7717775" y="5342833"/>
            <a:ext cx="233280" cy="184585"/>
          </a:xfrm>
          <a:prstGeom prst="rect">
            <a:avLst/>
          </a:prstGeom>
          <a:solidFill>
            <a:srgbClr val="E9924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7" name="Rectangle 366">
            <a:extLst>
              <a:ext uri="{FF2B5EF4-FFF2-40B4-BE49-F238E27FC236}">
                <a16:creationId xmlns:a16="http://schemas.microsoft.com/office/drawing/2014/main" id="{D7BE1837-211F-3DA3-B3F3-F22B06D3657E}"/>
              </a:ext>
            </a:extLst>
          </p:cNvPr>
          <p:cNvSpPr/>
          <p:nvPr/>
        </p:nvSpPr>
        <p:spPr>
          <a:xfrm>
            <a:off x="7717775" y="5525975"/>
            <a:ext cx="233280" cy="184585"/>
          </a:xfrm>
          <a:prstGeom prst="rect">
            <a:avLst/>
          </a:prstGeom>
          <a:solidFill>
            <a:srgbClr val="D9DAD8"/>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8" name="Rectangle 367">
            <a:extLst>
              <a:ext uri="{FF2B5EF4-FFF2-40B4-BE49-F238E27FC236}">
                <a16:creationId xmlns:a16="http://schemas.microsoft.com/office/drawing/2014/main" id="{E9902B99-5CA3-1C6E-69FA-AF72DC4D6E8E}"/>
              </a:ext>
            </a:extLst>
          </p:cNvPr>
          <p:cNvSpPr/>
          <p:nvPr/>
        </p:nvSpPr>
        <p:spPr>
          <a:xfrm>
            <a:off x="7717775" y="5709117"/>
            <a:ext cx="233280" cy="184585"/>
          </a:xfrm>
          <a:prstGeom prst="rect">
            <a:avLst/>
          </a:prstGeom>
          <a:solidFill>
            <a:srgbClr val="EACC7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9" name="Star: 5 Points 368">
            <a:extLst>
              <a:ext uri="{FF2B5EF4-FFF2-40B4-BE49-F238E27FC236}">
                <a16:creationId xmlns:a16="http://schemas.microsoft.com/office/drawing/2014/main" id="{C1E7BDBC-6425-8C06-5725-99A458E2036D}"/>
              </a:ext>
            </a:extLst>
          </p:cNvPr>
          <p:cNvSpPr/>
          <p:nvPr/>
        </p:nvSpPr>
        <p:spPr>
          <a:xfrm>
            <a:off x="7773217" y="5167258"/>
            <a:ext cx="122397" cy="141230"/>
          </a:xfrm>
          <a:prstGeom prst="star5">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70" name="Rectangle 369">
            <a:extLst>
              <a:ext uri="{FF2B5EF4-FFF2-40B4-BE49-F238E27FC236}">
                <a16:creationId xmlns:a16="http://schemas.microsoft.com/office/drawing/2014/main" id="{B4DC6FE2-42EE-4C68-738E-E25660225F43}"/>
              </a:ext>
            </a:extLst>
          </p:cNvPr>
          <p:cNvSpPr/>
          <p:nvPr/>
        </p:nvSpPr>
        <p:spPr>
          <a:xfrm>
            <a:off x="7717775" y="5159691"/>
            <a:ext cx="233280" cy="184585"/>
          </a:xfrm>
          <a:prstGeom prst="rect">
            <a:avLst/>
          </a:prstGeom>
          <a:solidFill>
            <a:srgbClr val="EAE6B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71" name="Isosceles Triangle 370">
            <a:extLst>
              <a:ext uri="{FF2B5EF4-FFF2-40B4-BE49-F238E27FC236}">
                <a16:creationId xmlns:a16="http://schemas.microsoft.com/office/drawing/2014/main" id="{D0F006C5-F8C0-67A5-DD17-4DE45092A0E8}"/>
              </a:ext>
            </a:extLst>
          </p:cNvPr>
          <p:cNvSpPr/>
          <p:nvPr/>
        </p:nvSpPr>
        <p:spPr>
          <a:xfrm>
            <a:off x="7450546" y="2429397"/>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72" name="Star: 5 Points 371">
            <a:extLst>
              <a:ext uri="{FF2B5EF4-FFF2-40B4-BE49-F238E27FC236}">
                <a16:creationId xmlns:a16="http://schemas.microsoft.com/office/drawing/2014/main" id="{4CCDA294-40FC-A15F-B39B-332C0D71B78A}"/>
              </a:ext>
            </a:extLst>
          </p:cNvPr>
          <p:cNvSpPr/>
          <p:nvPr/>
        </p:nvSpPr>
        <p:spPr>
          <a:xfrm>
            <a:off x="7773217" y="2239580"/>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73" name="Isosceles Triangle 372">
            <a:extLst>
              <a:ext uri="{FF2B5EF4-FFF2-40B4-BE49-F238E27FC236}">
                <a16:creationId xmlns:a16="http://schemas.microsoft.com/office/drawing/2014/main" id="{C88123B2-094F-6D1B-6166-1AA58C08DF8E}"/>
              </a:ext>
            </a:extLst>
          </p:cNvPr>
          <p:cNvSpPr/>
          <p:nvPr/>
        </p:nvSpPr>
        <p:spPr>
          <a:xfrm>
            <a:off x="7450546" y="2059827"/>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74" name="Isosceles Triangle 373">
            <a:extLst>
              <a:ext uri="{FF2B5EF4-FFF2-40B4-BE49-F238E27FC236}">
                <a16:creationId xmlns:a16="http://schemas.microsoft.com/office/drawing/2014/main" id="{D62934FC-051E-CB0F-5E2D-3B26812E1EE7}"/>
              </a:ext>
            </a:extLst>
          </p:cNvPr>
          <p:cNvSpPr/>
          <p:nvPr/>
        </p:nvSpPr>
        <p:spPr>
          <a:xfrm>
            <a:off x="7450546" y="2618511"/>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83" name="Star: 5 Points 382">
            <a:extLst>
              <a:ext uri="{FF2B5EF4-FFF2-40B4-BE49-F238E27FC236}">
                <a16:creationId xmlns:a16="http://schemas.microsoft.com/office/drawing/2014/main" id="{FC6947BB-10DD-1E5C-33C9-BBE3F8A05614}"/>
              </a:ext>
            </a:extLst>
          </p:cNvPr>
          <p:cNvSpPr/>
          <p:nvPr/>
        </p:nvSpPr>
        <p:spPr>
          <a:xfrm>
            <a:off x="7777352" y="5355144"/>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21" name="Rectangle 320">
            <a:extLst>
              <a:ext uri="{FF2B5EF4-FFF2-40B4-BE49-F238E27FC236}">
                <a16:creationId xmlns:a16="http://schemas.microsoft.com/office/drawing/2014/main" id="{1043A6C5-66CE-1AA5-B3D7-1405919E322F}"/>
              </a:ext>
            </a:extLst>
          </p:cNvPr>
          <p:cNvSpPr/>
          <p:nvPr/>
        </p:nvSpPr>
        <p:spPr>
          <a:xfrm>
            <a:off x="7966977" y="2041702"/>
            <a:ext cx="233280" cy="184585"/>
          </a:xfrm>
          <a:prstGeom prst="rect">
            <a:avLst/>
          </a:prstGeom>
          <a:solidFill>
            <a:srgbClr val="EBD68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22" name="Rectangle 321">
            <a:extLst>
              <a:ext uri="{FF2B5EF4-FFF2-40B4-BE49-F238E27FC236}">
                <a16:creationId xmlns:a16="http://schemas.microsoft.com/office/drawing/2014/main" id="{E0D2E2AC-CA9F-4E29-A361-A6FCF52DD127}"/>
              </a:ext>
            </a:extLst>
          </p:cNvPr>
          <p:cNvSpPr/>
          <p:nvPr/>
        </p:nvSpPr>
        <p:spPr>
          <a:xfrm>
            <a:off x="7966977" y="2603338"/>
            <a:ext cx="233280" cy="164828"/>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23" name="Rectangle 322">
            <a:extLst>
              <a:ext uri="{FF2B5EF4-FFF2-40B4-BE49-F238E27FC236}">
                <a16:creationId xmlns:a16="http://schemas.microsoft.com/office/drawing/2014/main" id="{81CA86CA-B621-36D1-8402-08173E8E19C8}"/>
              </a:ext>
            </a:extLst>
          </p:cNvPr>
          <p:cNvSpPr/>
          <p:nvPr/>
        </p:nvSpPr>
        <p:spPr>
          <a:xfrm>
            <a:off x="7966977" y="2224844"/>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24" name="Rectangle 323">
            <a:extLst>
              <a:ext uri="{FF2B5EF4-FFF2-40B4-BE49-F238E27FC236}">
                <a16:creationId xmlns:a16="http://schemas.microsoft.com/office/drawing/2014/main" id="{46EA6488-42D0-EDB5-4F46-73A2084A0762}"/>
              </a:ext>
            </a:extLst>
          </p:cNvPr>
          <p:cNvSpPr/>
          <p:nvPr/>
        </p:nvSpPr>
        <p:spPr>
          <a:xfrm>
            <a:off x="7966977" y="2411039"/>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25" name="Rectangle 324">
            <a:extLst>
              <a:ext uri="{FF2B5EF4-FFF2-40B4-BE49-F238E27FC236}">
                <a16:creationId xmlns:a16="http://schemas.microsoft.com/office/drawing/2014/main" id="{946F80A5-A8A0-89BA-08B9-7F93407F4A66}"/>
              </a:ext>
            </a:extLst>
          </p:cNvPr>
          <p:cNvSpPr/>
          <p:nvPr/>
        </p:nvSpPr>
        <p:spPr>
          <a:xfrm>
            <a:off x="7966977" y="2594181"/>
            <a:ext cx="233280" cy="184585"/>
          </a:xfrm>
          <a:prstGeom prst="rect">
            <a:avLst/>
          </a:prstGeom>
          <a:solidFill>
            <a:srgbClr val="EBD68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26" name="Rectangle 325">
            <a:extLst>
              <a:ext uri="{FF2B5EF4-FFF2-40B4-BE49-F238E27FC236}">
                <a16:creationId xmlns:a16="http://schemas.microsoft.com/office/drawing/2014/main" id="{B7FCBE6D-0BE9-D523-78CC-90740169E7BC}"/>
              </a:ext>
            </a:extLst>
          </p:cNvPr>
          <p:cNvSpPr/>
          <p:nvPr/>
        </p:nvSpPr>
        <p:spPr>
          <a:xfrm>
            <a:off x="7966977" y="2777323"/>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27" name="Rectangle 326">
            <a:extLst>
              <a:ext uri="{FF2B5EF4-FFF2-40B4-BE49-F238E27FC236}">
                <a16:creationId xmlns:a16="http://schemas.microsoft.com/office/drawing/2014/main" id="{DE980C19-F3DD-1BA8-4672-BF905D13ED5A}"/>
              </a:ext>
            </a:extLst>
          </p:cNvPr>
          <p:cNvSpPr/>
          <p:nvPr/>
        </p:nvSpPr>
        <p:spPr>
          <a:xfrm>
            <a:off x="7966977" y="2960465"/>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28" name="Rectangle 327">
            <a:extLst>
              <a:ext uri="{FF2B5EF4-FFF2-40B4-BE49-F238E27FC236}">
                <a16:creationId xmlns:a16="http://schemas.microsoft.com/office/drawing/2014/main" id="{FEB84358-153F-4C5B-F7E6-CD49D153A78C}"/>
              </a:ext>
            </a:extLst>
          </p:cNvPr>
          <p:cNvSpPr/>
          <p:nvPr/>
        </p:nvSpPr>
        <p:spPr>
          <a:xfrm>
            <a:off x="7966977" y="3326750"/>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29" name="Rectangle 328">
            <a:extLst>
              <a:ext uri="{FF2B5EF4-FFF2-40B4-BE49-F238E27FC236}">
                <a16:creationId xmlns:a16="http://schemas.microsoft.com/office/drawing/2014/main" id="{4F5CB723-9C5A-42F7-A01B-2C4D9AD068C9}"/>
              </a:ext>
            </a:extLst>
          </p:cNvPr>
          <p:cNvSpPr/>
          <p:nvPr/>
        </p:nvSpPr>
        <p:spPr>
          <a:xfrm>
            <a:off x="7966977" y="3509892"/>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0" name="Rectangle 329">
            <a:extLst>
              <a:ext uri="{FF2B5EF4-FFF2-40B4-BE49-F238E27FC236}">
                <a16:creationId xmlns:a16="http://schemas.microsoft.com/office/drawing/2014/main" id="{72177CB0-7E8D-19B6-E96E-81D0FDEC66E2}"/>
              </a:ext>
            </a:extLst>
          </p:cNvPr>
          <p:cNvSpPr/>
          <p:nvPr/>
        </p:nvSpPr>
        <p:spPr>
          <a:xfrm>
            <a:off x="7966977" y="3693034"/>
            <a:ext cx="233280" cy="184585"/>
          </a:xfrm>
          <a:prstGeom prst="rect">
            <a:avLst/>
          </a:prstGeom>
          <a:solidFill>
            <a:srgbClr val="EBD68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1" name="Rectangle 330">
            <a:extLst>
              <a:ext uri="{FF2B5EF4-FFF2-40B4-BE49-F238E27FC236}">
                <a16:creationId xmlns:a16="http://schemas.microsoft.com/office/drawing/2014/main" id="{013773E9-7EE8-3074-C4C1-4E151C55EBA1}"/>
              </a:ext>
            </a:extLst>
          </p:cNvPr>
          <p:cNvSpPr/>
          <p:nvPr/>
        </p:nvSpPr>
        <p:spPr>
          <a:xfrm>
            <a:off x="7966977" y="3876176"/>
            <a:ext cx="233280" cy="184585"/>
          </a:xfrm>
          <a:prstGeom prst="rect">
            <a:avLst/>
          </a:prstGeom>
          <a:solidFill>
            <a:srgbClr val="EACC7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2" name="Rectangle 331">
            <a:extLst>
              <a:ext uri="{FF2B5EF4-FFF2-40B4-BE49-F238E27FC236}">
                <a16:creationId xmlns:a16="http://schemas.microsoft.com/office/drawing/2014/main" id="{FED6662A-8C16-B3AC-CDD9-BBB902F365E9}"/>
              </a:ext>
            </a:extLst>
          </p:cNvPr>
          <p:cNvSpPr/>
          <p:nvPr/>
        </p:nvSpPr>
        <p:spPr>
          <a:xfrm>
            <a:off x="7966977" y="3143608"/>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3" name="Rectangle 332">
            <a:extLst>
              <a:ext uri="{FF2B5EF4-FFF2-40B4-BE49-F238E27FC236}">
                <a16:creationId xmlns:a16="http://schemas.microsoft.com/office/drawing/2014/main" id="{B686C05B-4223-773D-67E7-F5598996869F}"/>
              </a:ext>
            </a:extLst>
          </p:cNvPr>
          <p:cNvSpPr/>
          <p:nvPr/>
        </p:nvSpPr>
        <p:spPr>
          <a:xfrm>
            <a:off x="7966977" y="4057785"/>
            <a:ext cx="233280" cy="184585"/>
          </a:xfrm>
          <a:prstGeom prst="rect">
            <a:avLst/>
          </a:prstGeom>
          <a:solidFill>
            <a:srgbClr val="E9E0A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4" name="Rectangle 333">
            <a:extLst>
              <a:ext uri="{FF2B5EF4-FFF2-40B4-BE49-F238E27FC236}">
                <a16:creationId xmlns:a16="http://schemas.microsoft.com/office/drawing/2014/main" id="{7CC14C45-307C-93BA-C750-A0D072B0D81A}"/>
              </a:ext>
            </a:extLst>
          </p:cNvPr>
          <p:cNvSpPr/>
          <p:nvPr/>
        </p:nvSpPr>
        <p:spPr>
          <a:xfrm>
            <a:off x="7966977" y="4619421"/>
            <a:ext cx="233280" cy="164828"/>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5" name="Rectangle 334">
            <a:extLst>
              <a:ext uri="{FF2B5EF4-FFF2-40B4-BE49-F238E27FC236}">
                <a16:creationId xmlns:a16="http://schemas.microsoft.com/office/drawing/2014/main" id="{03A58529-E40A-4C26-A9D0-157F8F3DD881}"/>
              </a:ext>
            </a:extLst>
          </p:cNvPr>
          <p:cNvSpPr/>
          <p:nvPr/>
        </p:nvSpPr>
        <p:spPr>
          <a:xfrm>
            <a:off x="7966977" y="4240927"/>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6" name="Rectangle 335">
            <a:extLst>
              <a:ext uri="{FF2B5EF4-FFF2-40B4-BE49-F238E27FC236}">
                <a16:creationId xmlns:a16="http://schemas.microsoft.com/office/drawing/2014/main" id="{4590184B-8E78-D52B-03E2-F3833A48DA37}"/>
              </a:ext>
            </a:extLst>
          </p:cNvPr>
          <p:cNvSpPr/>
          <p:nvPr/>
        </p:nvSpPr>
        <p:spPr>
          <a:xfrm>
            <a:off x="7966977" y="4427122"/>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7" name="Rectangle 336">
            <a:extLst>
              <a:ext uri="{FF2B5EF4-FFF2-40B4-BE49-F238E27FC236}">
                <a16:creationId xmlns:a16="http://schemas.microsoft.com/office/drawing/2014/main" id="{425CA685-9A7B-3613-C2C9-3AA9245A441E}"/>
              </a:ext>
            </a:extLst>
          </p:cNvPr>
          <p:cNvSpPr/>
          <p:nvPr/>
        </p:nvSpPr>
        <p:spPr>
          <a:xfrm>
            <a:off x="7966977" y="4610264"/>
            <a:ext cx="233280" cy="184585"/>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8" name="Rectangle 337">
            <a:extLst>
              <a:ext uri="{FF2B5EF4-FFF2-40B4-BE49-F238E27FC236}">
                <a16:creationId xmlns:a16="http://schemas.microsoft.com/office/drawing/2014/main" id="{987988AB-3F3E-1D61-0E58-8888726E5C4E}"/>
              </a:ext>
            </a:extLst>
          </p:cNvPr>
          <p:cNvSpPr/>
          <p:nvPr/>
        </p:nvSpPr>
        <p:spPr>
          <a:xfrm>
            <a:off x="7966977" y="4793406"/>
            <a:ext cx="233280" cy="184585"/>
          </a:xfrm>
          <a:prstGeom prst="rect">
            <a:avLst/>
          </a:prstGeom>
          <a:solidFill>
            <a:srgbClr val="EACC7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9" name="Rectangle 338">
            <a:extLst>
              <a:ext uri="{FF2B5EF4-FFF2-40B4-BE49-F238E27FC236}">
                <a16:creationId xmlns:a16="http://schemas.microsoft.com/office/drawing/2014/main" id="{A7167CE4-E7D3-518D-3419-CDC6526742E0}"/>
              </a:ext>
            </a:extLst>
          </p:cNvPr>
          <p:cNvSpPr/>
          <p:nvPr/>
        </p:nvSpPr>
        <p:spPr>
          <a:xfrm>
            <a:off x="7966977" y="4976548"/>
            <a:ext cx="233280" cy="184585"/>
          </a:xfrm>
          <a:prstGeom prst="rect">
            <a:avLst/>
          </a:prstGeom>
          <a:solidFill>
            <a:srgbClr val="ED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0" name="Rectangle 339">
            <a:extLst>
              <a:ext uri="{FF2B5EF4-FFF2-40B4-BE49-F238E27FC236}">
                <a16:creationId xmlns:a16="http://schemas.microsoft.com/office/drawing/2014/main" id="{72134B10-80A5-B625-B9C2-D7128150519D}"/>
              </a:ext>
            </a:extLst>
          </p:cNvPr>
          <p:cNvSpPr/>
          <p:nvPr/>
        </p:nvSpPr>
        <p:spPr>
          <a:xfrm>
            <a:off x="7966977" y="5342833"/>
            <a:ext cx="233280" cy="184585"/>
          </a:xfrm>
          <a:prstGeom prst="rect">
            <a:avLst/>
          </a:prstGeom>
          <a:solidFill>
            <a:srgbClr val="EADC9D"/>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1" name="Rectangle 340">
            <a:extLst>
              <a:ext uri="{FF2B5EF4-FFF2-40B4-BE49-F238E27FC236}">
                <a16:creationId xmlns:a16="http://schemas.microsoft.com/office/drawing/2014/main" id="{E8F0C92D-A294-56F3-2977-FECD1B020245}"/>
              </a:ext>
            </a:extLst>
          </p:cNvPr>
          <p:cNvSpPr/>
          <p:nvPr/>
        </p:nvSpPr>
        <p:spPr>
          <a:xfrm>
            <a:off x="7966977" y="5525975"/>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2" name="Rectangle 341">
            <a:extLst>
              <a:ext uri="{FF2B5EF4-FFF2-40B4-BE49-F238E27FC236}">
                <a16:creationId xmlns:a16="http://schemas.microsoft.com/office/drawing/2014/main" id="{820B766B-4A63-07DB-7844-113D80980117}"/>
              </a:ext>
            </a:extLst>
          </p:cNvPr>
          <p:cNvSpPr/>
          <p:nvPr/>
        </p:nvSpPr>
        <p:spPr>
          <a:xfrm>
            <a:off x="7966977" y="5709117"/>
            <a:ext cx="233280" cy="184585"/>
          </a:xfrm>
          <a:prstGeom prst="rect">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3" name="Star: 5 Points 342">
            <a:extLst>
              <a:ext uri="{FF2B5EF4-FFF2-40B4-BE49-F238E27FC236}">
                <a16:creationId xmlns:a16="http://schemas.microsoft.com/office/drawing/2014/main" id="{FABFE6FB-E6A7-30BA-433C-C4ADC27803C8}"/>
              </a:ext>
            </a:extLst>
          </p:cNvPr>
          <p:cNvSpPr/>
          <p:nvPr/>
        </p:nvSpPr>
        <p:spPr>
          <a:xfrm>
            <a:off x="8022419" y="5167258"/>
            <a:ext cx="122397" cy="141230"/>
          </a:xfrm>
          <a:prstGeom prst="star5">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4" name="Rectangle 343">
            <a:extLst>
              <a:ext uri="{FF2B5EF4-FFF2-40B4-BE49-F238E27FC236}">
                <a16:creationId xmlns:a16="http://schemas.microsoft.com/office/drawing/2014/main" id="{92CA53BE-2CE5-80E4-4216-F24B2AE3BC54}"/>
              </a:ext>
            </a:extLst>
          </p:cNvPr>
          <p:cNvSpPr/>
          <p:nvPr/>
        </p:nvSpPr>
        <p:spPr>
          <a:xfrm>
            <a:off x="7966977" y="5159691"/>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11" name="Rectangle 410">
            <a:extLst>
              <a:ext uri="{FF2B5EF4-FFF2-40B4-BE49-F238E27FC236}">
                <a16:creationId xmlns:a16="http://schemas.microsoft.com/office/drawing/2014/main" id="{96EB4928-F689-1E7A-3906-A78396E2CCF5}"/>
              </a:ext>
            </a:extLst>
          </p:cNvPr>
          <p:cNvSpPr/>
          <p:nvPr/>
        </p:nvSpPr>
        <p:spPr>
          <a:xfrm>
            <a:off x="8338009" y="2034614"/>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12" name="Rectangle 411">
            <a:extLst>
              <a:ext uri="{FF2B5EF4-FFF2-40B4-BE49-F238E27FC236}">
                <a16:creationId xmlns:a16="http://schemas.microsoft.com/office/drawing/2014/main" id="{090CDAE2-BD20-0FEF-A432-A3445709C75B}"/>
              </a:ext>
            </a:extLst>
          </p:cNvPr>
          <p:cNvSpPr/>
          <p:nvPr/>
        </p:nvSpPr>
        <p:spPr>
          <a:xfrm>
            <a:off x="8338009" y="2596250"/>
            <a:ext cx="233280" cy="164828"/>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13" name="Rectangle 412">
            <a:extLst>
              <a:ext uri="{FF2B5EF4-FFF2-40B4-BE49-F238E27FC236}">
                <a16:creationId xmlns:a16="http://schemas.microsoft.com/office/drawing/2014/main" id="{49503FE4-9858-A720-4673-22675E96407F}"/>
              </a:ext>
            </a:extLst>
          </p:cNvPr>
          <p:cNvSpPr/>
          <p:nvPr/>
        </p:nvSpPr>
        <p:spPr>
          <a:xfrm>
            <a:off x="8338009" y="2217756"/>
            <a:ext cx="233280" cy="184585"/>
          </a:xfrm>
          <a:prstGeom prst="rect">
            <a:avLst/>
          </a:prstGeom>
          <a:solidFill>
            <a:srgbClr val="EA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14" name="Rectangle 413">
            <a:extLst>
              <a:ext uri="{FF2B5EF4-FFF2-40B4-BE49-F238E27FC236}">
                <a16:creationId xmlns:a16="http://schemas.microsoft.com/office/drawing/2014/main" id="{7378642B-252D-FCF4-D53E-D156C91F8859}"/>
              </a:ext>
            </a:extLst>
          </p:cNvPr>
          <p:cNvSpPr/>
          <p:nvPr/>
        </p:nvSpPr>
        <p:spPr>
          <a:xfrm>
            <a:off x="8338009" y="2403951"/>
            <a:ext cx="233280" cy="184585"/>
          </a:xfrm>
          <a:prstGeom prst="rect">
            <a:avLst/>
          </a:prstGeom>
          <a:solidFill>
            <a:srgbClr val="EA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15" name="Rectangle 414">
            <a:extLst>
              <a:ext uri="{FF2B5EF4-FFF2-40B4-BE49-F238E27FC236}">
                <a16:creationId xmlns:a16="http://schemas.microsoft.com/office/drawing/2014/main" id="{7EE52CBA-1EFD-654A-62FC-2408C0D0038B}"/>
              </a:ext>
            </a:extLst>
          </p:cNvPr>
          <p:cNvSpPr/>
          <p:nvPr/>
        </p:nvSpPr>
        <p:spPr>
          <a:xfrm>
            <a:off x="8338009" y="2587093"/>
            <a:ext cx="233280" cy="184585"/>
          </a:xfrm>
          <a:prstGeom prst="rect">
            <a:avLst/>
          </a:prstGeom>
          <a:solidFill>
            <a:srgbClr val="EA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16" name="Rectangle 415">
            <a:extLst>
              <a:ext uri="{FF2B5EF4-FFF2-40B4-BE49-F238E27FC236}">
                <a16:creationId xmlns:a16="http://schemas.microsoft.com/office/drawing/2014/main" id="{F2C453E4-2740-537B-B7C1-A275C8CC81C9}"/>
              </a:ext>
            </a:extLst>
          </p:cNvPr>
          <p:cNvSpPr/>
          <p:nvPr/>
        </p:nvSpPr>
        <p:spPr>
          <a:xfrm>
            <a:off x="8338009" y="2770235"/>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17" name="Rectangle 416">
            <a:extLst>
              <a:ext uri="{FF2B5EF4-FFF2-40B4-BE49-F238E27FC236}">
                <a16:creationId xmlns:a16="http://schemas.microsoft.com/office/drawing/2014/main" id="{746546BC-6169-BEE9-DB23-D0E9248A6EB2}"/>
              </a:ext>
            </a:extLst>
          </p:cNvPr>
          <p:cNvSpPr/>
          <p:nvPr/>
        </p:nvSpPr>
        <p:spPr>
          <a:xfrm>
            <a:off x="8338009" y="2953377"/>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19" name="Rectangle 418">
            <a:extLst>
              <a:ext uri="{FF2B5EF4-FFF2-40B4-BE49-F238E27FC236}">
                <a16:creationId xmlns:a16="http://schemas.microsoft.com/office/drawing/2014/main" id="{A7B6F357-9051-0852-96A0-2F59A15B4DDC}"/>
              </a:ext>
            </a:extLst>
          </p:cNvPr>
          <p:cNvSpPr/>
          <p:nvPr/>
        </p:nvSpPr>
        <p:spPr>
          <a:xfrm>
            <a:off x="8338009" y="3502804"/>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20" name="Rectangle 419">
            <a:extLst>
              <a:ext uri="{FF2B5EF4-FFF2-40B4-BE49-F238E27FC236}">
                <a16:creationId xmlns:a16="http://schemas.microsoft.com/office/drawing/2014/main" id="{3B2682E8-742C-DA79-4375-32E9D15DD4E7}"/>
              </a:ext>
            </a:extLst>
          </p:cNvPr>
          <p:cNvSpPr/>
          <p:nvPr/>
        </p:nvSpPr>
        <p:spPr>
          <a:xfrm>
            <a:off x="8338009" y="3685946"/>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21" name="Rectangle 420">
            <a:extLst>
              <a:ext uri="{FF2B5EF4-FFF2-40B4-BE49-F238E27FC236}">
                <a16:creationId xmlns:a16="http://schemas.microsoft.com/office/drawing/2014/main" id="{939EC3B3-083A-5323-E93C-E6B7023E1E2C}"/>
              </a:ext>
            </a:extLst>
          </p:cNvPr>
          <p:cNvSpPr/>
          <p:nvPr/>
        </p:nvSpPr>
        <p:spPr>
          <a:xfrm>
            <a:off x="8338009" y="3869088"/>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22" name="Star: 5 Points 421">
            <a:extLst>
              <a:ext uri="{FF2B5EF4-FFF2-40B4-BE49-F238E27FC236}">
                <a16:creationId xmlns:a16="http://schemas.microsoft.com/office/drawing/2014/main" id="{3F89CF0B-798A-7F99-9D61-0C3E8DD6E739}"/>
              </a:ext>
            </a:extLst>
          </p:cNvPr>
          <p:cNvSpPr/>
          <p:nvPr/>
        </p:nvSpPr>
        <p:spPr>
          <a:xfrm>
            <a:off x="8393451" y="3144087"/>
            <a:ext cx="122397" cy="141230"/>
          </a:xfrm>
          <a:prstGeom prst="star5">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23" name="Rectangle 422">
            <a:extLst>
              <a:ext uri="{FF2B5EF4-FFF2-40B4-BE49-F238E27FC236}">
                <a16:creationId xmlns:a16="http://schemas.microsoft.com/office/drawing/2014/main" id="{3E0EDE32-E93E-76B4-A5D0-C1A0DB5A2A78}"/>
              </a:ext>
            </a:extLst>
          </p:cNvPr>
          <p:cNvSpPr/>
          <p:nvPr/>
        </p:nvSpPr>
        <p:spPr>
          <a:xfrm>
            <a:off x="8338009" y="3136520"/>
            <a:ext cx="233280" cy="184585"/>
          </a:xfrm>
          <a:prstGeom prst="rect">
            <a:avLst/>
          </a:prstGeom>
          <a:solidFill>
            <a:srgbClr val="EAE0A8"/>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25" name="Rectangle 424">
            <a:extLst>
              <a:ext uri="{FF2B5EF4-FFF2-40B4-BE49-F238E27FC236}">
                <a16:creationId xmlns:a16="http://schemas.microsoft.com/office/drawing/2014/main" id="{8293DDAC-7A1C-DCF0-4D20-B28A95BA664D}"/>
              </a:ext>
            </a:extLst>
          </p:cNvPr>
          <p:cNvSpPr/>
          <p:nvPr/>
        </p:nvSpPr>
        <p:spPr>
          <a:xfrm>
            <a:off x="8338009" y="4050697"/>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26" name="Rectangle 425">
            <a:extLst>
              <a:ext uri="{FF2B5EF4-FFF2-40B4-BE49-F238E27FC236}">
                <a16:creationId xmlns:a16="http://schemas.microsoft.com/office/drawing/2014/main" id="{6E47ADA9-51FC-23D4-A4A6-03A4C9792C1C}"/>
              </a:ext>
            </a:extLst>
          </p:cNvPr>
          <p:cNvSpPr/>
          <p:nvPr/>
        </p:nvSpPr>
        <p:spPr>
          <a:xfrm>
            <a:off x="8338009" y="4612333"/>
            <a:ext cx="233280" cy="164828"/>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27" name="Rectangle 426">
            <a:extLst>
              <a:ext uri="{FF2B5EF4-FFF2-40B4-BE49-F238E27FC236}">
                <a16:creationId xmlns:a16="http://schemas.microsoft.com/office/drawing/2014/main" id="{78C72AB7-2704-E830-019B-BD7F73C4F6BC}"/>
              </a:ext>
            </a:extLst>
          </p:cNvPr>
          <p:cNvSpPr/>
          <p:nvPr/>
        </p:nvSpPr>
        <p:spPr>
          <a:xfrm>
            <a:off x="8338009" y="4233839"/>
            <a:ext cx="233280" cy="184585"/>
          </a:xfrm>
          <a:prstGeom prst="rect">
            <a:avLst/>
          </a:prstGeom>
          <a:solidFill>
            <a:srgbClr val="E9E0A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28" name="Rectangle 427">
            <a:extLst>
              <a:ext uri="{FF2B5EF4-FFF2-40B4-BE49-F238E27FC236}">
                <a16:creationId xmlns:a16="http://schemas.microsoft.com/office/drawing/2014/main" id="{960176DF-4364-D587-98F7-42B77580BA4F}"/>
              </a:ext>
            </a:extLst>
          </p:cNvPr>
          <p:cNvSpPr/>
          <p:nvPr/>
        </p:nvSpPr>
        <p:spPr>
          <a:xfrm>
            <a:off x="8338009" y="4420034"/>
            <a:ext cx="233280" cy="184585"/>
          </a:xfrm>
          <a:prstGeom prst="rect">
            <a:avLst/>
          </a:prstGeom>
          <a:solidFill>
            <a:srgbClr val="EA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29" name="Rectangle 428">
            <a:extLst>
              <a:ext uri="{FF2B5EF4-FFF2-40B4-BE49-F238E27FC236}">
                <a16:creationId xmlns:a16="http://schemas.microsoft.com/office/drawing/2014/main" id="{1A4B229E-C062-B8AE-0C46-1582210A4E9C}"/>
              </a:ext>
            </a:extLst>
          </p:cNvPr>
          <p:cNvSpPr/>
          <p:nvPr/>
        </p:nvSpPr>
        <p:spPr>
          <a:xfrm>
            <a:off x="8338009" y="4603176"/>
            <a:ext cx="233280" cy="184585"/>
          </a:xfrm>
          <a:prstGeom prst="rect">
            <a:avLst/>
          </a:prstGeom>
          <a:solidFill>
            <a:srgbClr val="EACD7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30" name="Rectangle 429">
            <a:extLst>
              <a:ext uri="{FF2B5EF4-FFF2-40B4-BE49-F238E27FC236}">
                <a16:creationId xmlns:a16="http://schemas.microsoft.com/office/drawing/2014/main" id="{5F62BAA8-FC51-5E82-63BE-551469FB55F4}"/>
              </a:ext>
            </a:extLst>
          </p:cNvPr>
          <p:cNvSpPr/>
          <p:nvPr/>
        </p:nvSpPr>
        <p:spPr>
          <a:xfrm>
            <a:off x="8338009" y="4786318"/>
            <a:ext cx="233280" cy="184585"/>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31" name="Rectangle 430">
            <a:extLst>
              <a:ext uri="{FF2B5EF4-FFF2-40B4-BE49-F238E27FC236}">
                <a16:creationId xmlns:a16="http://schemas.microsoft.com/office/drawing/2014/main" id="{92B9D66C-0601-FC29-92E2-D2195644B8B0}"/>
              </a:ext>
            </a:extLst>
          </p:cNvPr>
          <p:cNvSpPr/>
          <p:nvPr/>
        </p:nvSpPr>
        <p:spPr>
          <a:xfrm>
            <a:off x="8338009" y="4969460"/>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32" name="Rectangle 431">
            <a:extLst>
              <a:ext uri="{FF2B5EF4-FFF2-40B4-BE49-F238E27FC236}">
                <a16:creationId xmlns:a16="http://schemas.microsoft.com/office/drawing/2014/main" id="{7AD5462E-121F-D47C-5965-D6E808EB9121}"/>
              </a:ext>
            </a:extLst>
          </p:cNvPr>
          <p:cNvSpPr/>
          <p:nvPr/>
        </p:nvSpPr>
        <p:spPr>
          <a:xfrm>
            <a:off x="8338009" y="5335745"/>
            <a:ext cx="233280" cy="184585"/>
          </a:xfrm>
          <a:prstGeom prst="rect">
            <a:avLst/>
          </a:prstGeom>
          <a:solidFill>
            <a:srgbClr val="ECBC69"/>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33" name="Rectangle 432">
            <a:extLst>
              <a:ext uri="{FF2B5EF4-FFF2-40B4-BE49-F238E27FC236}">
                <a16:creationId xmlns:a16="http://schemas.microsoft.com/office/drawing/2014/main" id="{2C388573-1446-CEB5-79E4-8DF266CC5C0D}"/>
              </a:ext>
            </a:extLst>
          </p:cNvPr>
          <p:cNvSpPr/>
          <p:nvPr/>
        </p:nvSpPr>
        <p:spPr>
          <a:xfrm>
            <a:off x="8338009" y="5518887"/>
            <a:ext cx="233280" cy="184585"/>
          </a:xfrm>
          <a:prstGeom prst="rect">
            <a:avLst/>
          </a:prstGeom>
          <a:solidFill>
            <a:srgbClr val="EC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34" name="Rectangle 433">
            <a:extLst>
              <a:ext uri="{FF2B5EF4-FFF2-40B4-BE49-F238E27FC236}">
                <a16:creationId xmlns:a16="http://schemas.microsoft.com/office/drawing/2014/main" id="{BC2F6BAE-4672-76CE-33BE-7821CBEE7E24}"/>
              </a:ext>
            </a:extLst>
          </p:cNvPr>
          <p:cNvSpPr/>
          <p:nvPr/>
        </p:nvSpPr>
        <p:spPr>
          <a:xfrm>
            <a:off x="8338009" y="5702029"/>
            <a:ext cx="233280" cy="184585"/>
          </a:xfrm>
          <a:prstGeom prst="rect">
            <a:avLst/>
          </a:prstGeom>
          <a:solidFill>
            <a:srgbClr val="EBD68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35" name="Star: 5 Points 434">
            <a:extLst>
              <a:ext uri="{FF2B5EF4-FFF2-40B4-BE49-F238E27FC236}">
                <a16:creationId xmlns:a16="http://schemas.microsoft.com/office/drawing/2014/main" id="{0903F750-66AD-18E7-AD42-BF75A0EEEFC0}"/>
              </a:ext>
            </a:extLst>
          </p:cNvPr>
          <p:cNvSpPr/>
          <p:nvPr/>
        </p:nvSpPr>
        <p:spPr>
          <a:xfrm>
            <a:off x="8393451" y="5160170"/>
            <a:ext cx="122397" cy="141230"/>
          </a:xfrm>
          <a:prstGeom prst="star5">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36" name="Rectangle 435">
            <a:extLst>
              <a:ext uri="{FF2B5EF4-FFF2-40B4-BE49-F238E27FC236}">
                <a16:creationId xmlns:a16="http://schemas.microsoft.com/office/drawing/2014/main" id="{C8B97A02-B3D6-AB87-D546-B31E0FB482F4}"/>
              </a:ext>
            </a:extLst>
          </p:cNvPr>
          <p:cNvSpPr/>
          <p:nvPr/>
        </p:nvSpPr>
        <p:spPr>
          <a:xfrm>
            <a:off x="8338009" y="5152603"/>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grpSp>
        <p:nvGrpSpPr>
          <p:cNvPr id="455" name="Group 454">
            <a:extLst>
              <a:ext uri="{FF2B5EF4-FFF2-40B4-BE49-F238E27FC236}">
                <a16:creationId xmlns:a16="http://schemas.microsoft.com/office/drawing/2014/main" id="{65DC0BF5-DCE3-9F6D-097C-12031DC27982}"/>
              </a:ext>
            </a:extLst>
          </p:cNvPr>
          <p:cNvGrpSpPr/>
          <p:nvPr/>
        </p:nvGrpSpPr>
        <p:grpSpPr>
          <a:xfrm>
            <a:off x="6735949" y="5947149"/>
            <a:ext cx="2004477" cy="592904"/>
            <a:chOff x="3641871" y="4475100"/>
            <a:chExt cx="2004477" cy="592904"/>
          </a:xfrm>
        </p:grpSpPr>
        <p:sp>
          <p:nvSpPr>
            <p:cNvPr id="450" name="TextBox 449">
              <a:extLst>
                <a:ext uri="{FF2B5EF4-FFF2-40B4-BE49-F238E27FC236}">
                  <a16:creationId xmlns:a16="http://schemas.microsoft.com/office/drawing/2014/main" id="{A34D75A0-E9B2-EC47-A78B-9D8C295702AF}"/>
                </a:ext>
              </a:extLst>
            </p:cNvPr>
            <p:cNvSpPr txBox="1"/>
            <p:nvPr/>
          </p:nvSpPr>
          <p:spPr>
            <a:xfrm rot="18900000">
              <a:off x="3641871" y="4566666"/>
              <a:ext cx="762196"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All Mut’s</a:t>
              </a:r>
            </a:p>
          </p:txBody>
        </p:sp>
        <p:sp>
          <p:nvSpPr>
            <p:cNvPr id="451" name="TextBox 450">
              <a:extLst>
                <a:ext uri="{FF2B5EF4-FFF2-40B4-BE49-F238E27FC236}">
                  <a16:creationId xmlns:a16="http://schemas.microsoft.com/office/drawing/2014/main" id="{DAE2604E-9C92-F000-C433-DF88A2D05698}"/>
                </a:ext>
              </a:extLst>
            </p:cNvPr>
            <p:cNvSpPr txBox="1"/>
            <p:nvPr/>
          </p:nvSpPr>
          <p:spPr>
            <a:xfrm rot="18900000">
              <a:off x="4087103" y="4486030"/>
              <a:ext cx="534122"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Point</a:t>
              </a:r>
            </a:p>
          </p:txBody>
        </p:sp>
        <p:sp>
          <p:nvSpPr>
            <p:cNvPr id="452" name="TextBox 451">
              <a:extLst>
                <a:ext uri="{FF2B5EF4-FFF2-40B4-BE49-F238E27FC236}">
                  <a16:creationId xmlns:a16="http://schemas.microsoft.com/office/drawing/2014/main" id="{8CA2E979-C7B3-B97E-23E6-472E8A666CC1}"/>
                </a:ext>
              </a:extLst>
            </p:cNvPr>
            <p:cNvSpPr txBox="1"/>
            <p:nvPr/>
          </p:nvSpPr>
          <p:spPr>
            <a:xfrm rot="-2700000">
              <a:off x="4342676" y="4475100"/>
              <a:ext cx="593432"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Driver</a:t>
              </a:r>
            </a:p>
          </p:txBody>
        </p:sp>
        <p:sp>
          <p:nvSpPr>
            <p:cNvPr id="453" name="TextBox 452">
              <a:extLst>
                <a:ext uri="{FF2B5EF4-FFF2-40B4-BE49-F238E27FC236}">
                  <a16:creationId xmlns:a16="http://schemas.microsoft.com/office/drawing/2014/main" id="{EBC466DE-04E4-52EA-66F6-3715E04DD603}"/>
                </a:ext>
              </a:extLst>
            </p:cNvPr>
            <p:cNvSpPr txBox="1"/>
            <p:nvPr/>
          </p:nvSpPr>
          <p:spPr>
            <a:xfrm rot="18900000">
              <a:off x="4269366" y="4636784"/>
              <a:ext cx="960519"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Inactivating</a:t>
              </a:r>
            </a:p>
          </p:txBody>
        </p:sp>
        <p:sp>
          <p:nvSpPr>
            <p:cNvPr id="454" name="TextBox 453">
              <a:extLst>
                <a:ext uri="{FF2B5EF4-FFF2-40B4-BE49-F238E27FC236}">
                  <a16:creationId xmlns:a16="http://schemas.microsoft.com/office/drawing/2014/main" id="{AA630E97-880B-2147-52BC-3613047E7C0E}"/>
                </a:ext>
              </a:extLst>
            </p:cNvPr>
            <p:cNvSpPr txBox="1"/>
            <p:nvPr/>
          </p:nvSpPr>
          <p:spPr>
            <a:xfrm rot="18900000">
              <a:off x="4695447" y="4606339"/>
              <a:ext cx="950901" cy="461665"/>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Biallelic</a:t>
              </a:r>
              <a:b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b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inactivation</a:t>
              </a:r>
            </a:p>
          </p:txBody>
        </p:sp>
      </p:grpSp>
      <p:sp>
        <p:nvSpPr>
          <p:cNvPr id="456" name="Isosceles Triangle 455">
            <a:extLst>
              <a:ext uri="{FF2B5EF4-FFF2-40B4-BE49-F238E27FC236}">
                <a16:creationId xmlns:a16="http://schemas.microsoft.com/office/drawing/2014/main" id="{245F1582-4B4F-4EF5-1C66-502323153176}"/>
              </a:ext>
            </a:extLst>
          </p:cNvPr>
          <p:cNvSpPr/>
          <p:nvPr/>
        </p:nvSpPr>
        <p:spPr>
          <a:xfrm>
            <a:off x="7450546" y="3163629"/>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58" name="Isosceles Triangle 457">
            <a:extLst>
              <a:ext uri="{FF2B5EF4-FFF2-40B4-BE49-F238E27FC236}">
                <a16:creationId xmlns:a16="http://schemas.microsoft.com/office/drawing/2014/main" id="{04D04FB1-FB9E-614D-8D16-1B2CE723C39A}"/>
              </a:ext>
            </a:extLst>
          </p:cNvPr>
          <p:cNvSpPr/>
          <p:nvPr/>
        </p:nvSpPr>
        <p:spPr>
          <a:xfrm>
            <a:off x="7450546" y="3724739"/>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59" name="Isosceles Triangle 458">
            <a:extLst>
              <a:ext uri="{FF2B5EF4-FFF2-40B4-BE49-F238E27FC236}">
                <a16:creationId xmlns:a16="http://schemas.microsoft.com/office/drawing/2014/main" id="{954EA8C4-AEC3-6009-963D-F989EF2F3A66}"/>
              </a:ext>
            </a:extLst>
          </p:cNvPr>
          <p:cNvSpPr/>
          <p:nvPr/>
        </p:nvSpPr>
        <p:spPr>
          <a:xfrm>
            <a:off x="7450546" y="4098811"/>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63" name="Isosceles Triangle 462">
            <a:extLst>
              <a:ext uri="{FF2B5EF4-FFF2-40B4-BE49-F238E27FC236}">
                <a16:creationId xmlns:a16="http://schemas.microsoft.com/office/drawing/2014/main" id="{5EE3D0B6-9332-3677-7CB6-AAE50E224E17}"/>
              </a:ext>
            </a:extLst>
          </p:cNvPr>
          <p:cNvSpPr/>
          <p:nvPr/>
        </p:nvSpPr>
        <p:spPr>
          <a:xfrm>
            <a:off x="7450546" y="5207173"/>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64" name="Isosceles Triangle 463">
            <a:extLst>
              <a:ext uri="{FF2B5EF4-FFF2-40B4-BE49-F238E27FC236}">
                <a16:creationId xmlns:a16="http://schemas.microsoft.com/office/drawing/2014/main" id="{9CDB87A4-BDC7-93F9-C9FC-20BD53B62412}"/>
              </a:ext>
            </a:extLst>
          </p:cNvPr>
          <p:cNvSpPr/>
          <p:nvPr/>
        </p:nvSpPr>
        <p:spPr>
          <a:xfrm>
            <a:off x="7450546" y="5546609"/>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65" name="Star: 5 Points 464">
            <a:extLst>
              <a:ext uri="{FF2B5EF4-FFF2-40B4-BE49-F238E27FC236}">
                <a16:creationId xmlns:a16="http://schemas.microsoft.com/office/drawing/2014/main" id="{4FD98C20-D740-605C-4F05-B5F6A3C7E026}"/>
              </a:ext>
            </a:extLst>
          </p:cNvPr>
          <p:cNvSpPr/>
          <p:nvPr/>
        </p:nvSpPr>
        <p:spPr>
          <a:xfrm>
            <a:off x="7776761" y="2785384"/>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66" name="Rectangle 465">
            <a:extLst>
              <a:ext uri="{FF2B5EF4-FFF2-40B4-BE49-F238E27FC236}">
                <a16:creationId xmlns:a16="http://schemas.microsoft.com/office/drawing/2014/main" id="{3E3578D3-E74A-6FAC-4819-6E8F7A837B7F}"/>
              </a:ext>
            </a:extLst>
          </p:cNvPr>
          <p:cNvSpPr/>
          <p:nvPr/>
        </p:nvSpPr>
        <p:spPr>
          <a:xfrm>
            <a:off x="8340446" y="3320627"/>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67" name="Rectangle 466">
            <a:extLst>
              <a:ext uri="{FF2B5EF4-FFF2-40B4-BE49-F238E27FC236}">
                <a16:creationId xmlns:a16="http://schemas.microsoft.com/office/drawing/2014/main" id="{F1A661AE-6D19-A7B7-53EB-B5A8D141490A}"/>
              </a:ext>
            </a:extLst>
          </p:cNvPr>
          <p:cNvSpPr/>
          <p:nvPr/>
        </p:nvSpPr>
        <p:spPr>
          <a:xfrm>
            <a:off x="8675616" y="2113410"/>
            <a:ext cx="157728" cy="854679"/>
          </a:xfrm>
          <a:prstGeom prst="rect">
            <a:avLst/>
          </a:prstGeom>
          <a:gradFill>
            <a:gsLst>
              <a:gs pos="0">
                <a:srgbClr val="A81F2D"/>
              </a:gs>
              <a:gs pos="100000">
                <a:srgbClr val="ECEBC0"/>
              </a:gs>
            </a:gsLst>
            <a:lin ang="5400000" scaled="1"/>
          </a:gra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68" name="TextBox 467">
            <a:extLst>
              <a:ext uri="{FF2B5EF4-FFF2-40B4-BE49-F238E27FC236}">
                <a16:creationId xmlns:a16="http://schemas.microsoft.com/office/drawing/2014/main" id="{1216156C-D81C-4774-3061-010551964339}"/>
              </a:ext>
            </a:extLst>
          </p:cNvPr>
          <p:cNvSpPr txBox="1"/>
          <p:nvPr/>
        </p:nvSpPr>
        <p:spPr>
          <a:xfrm rot="16200000">
            <a:off x="8506902" y="2379271"/>
            <a:ext cx="808235"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-Log 10 (p)</a:t>
            </a:r>
          </a:p>
        </p:txBody>
      </p:sp>
      <p:sp>
        <p:nvSpPr>
          <p:cNvPr id="469" name="TextBox 468">
            <a:extLst>
              <a:ext uri="{FF2B5EF4-FFF2-40B4-BE49-F238E27FC236}">
                <a16:creationId xmlns:a16="http://schemas.microsoft.com/office/drawing/2014/main" id="{2521FA71-F13C-FA88-BEA3-5E22B1D50C00}"/>
              </a:ext>
            </a:extLst>
          </p:cNvPr>
          <p:cNvSpPr txBox="1"/>
          <p:nvPr/>
        </p:nvSpPr>
        <p:spPr>
          <a:xfrm>
            <a:off x="9342342" y="1586427"/>
            <a:ext cx="2763898" cy="486287"/>
          </a:xfrm>
          <a:prstGeom prst="rect">
            <a:avLst/>
          </a:prstGeom>
          <a:noFill/>
        </p:spPr>
        <p:txBody>
          <a:bodyPr wrap="non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Enriched in pre–IO tumors</a:t>
            </a: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(Acquired resistance)</a:t>
            </a:r>
          </a:p>
        </p:txBody>
      </p:sp>
      <p:sp>
        <p:nvSpPr>
          <p:cNvPr id="470" name="Rectangle 469">
            <a:extLst>
              <a:ext uri="{FF2B5EF4-FFF2-40B4-BE49-F238E27FC236}">
                <a16:creationId xmlns:a16="http://schemas.microsoft.com/office/drawing/2014/main" id="{A62D75CD-E5AB-F07F-B4A3-5E3FAE6C5966}"/>
              </a:ext>
            </a:extLst>
          </p:cNvPr>
          <p:cNvSpPr/>
          <p:nvPr/>
        </p:nvSpPr>
        <p:spPr>
          <a:xfrm>
            <a:off x="9982510" y="2502706"/>
            <a:ext cx="233280" cy="184585"/>
          </a:xfrm>
          <a:prstGeom prst="rect">
            <a:avLst/>
          </a:prstGeom>
          <a:solidFill>
            <a:srgbClr val="4390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71" name="Rectangle 470">
            <a:extLst>
              <a:ext uri="{FF2B5EF4-FFF2-40B4-BE49-F238E27FC236}">
                <a16:creationId xmlns:a16="http://schemas.microsoft.com/office/drawing/2014/main" id="{323803F2-7987-DEF3-3935-3B0570249B83}"/>
              </a:ext>
            </a:extLst>
          </p:cNvPr>
          <p:cNvSpPr/>
          <p:nvPr/>
        </p:nvSpPr>
        <p:spPr>
          <a:xfrm>
            <a:off x="9982510" y="2876079"/>
            <a:ext cx="233280" cy="184585"/>
          </a:xfrm>
          <a:prstGeom prst="rect">
            <a:avLst/>
          </a:prstGeom>
          <a:solidFill>
            <a:srgbClr val="BFDAAD"/>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72" name="Rectangle 471">
            <a:extLst>
              <a:ext uri="{FF2B5EF4-FFF2-40B4-BE49-F238E27FC236}">
                <a16:creationId xmlns:a16="http://schemas.microsoft.com/office/drawing/2014/main" id="{F91DF40D-BE13-E7A8-8D08-406023D675D7}"/>
              </a:ext>
            </a:extLst>
          </p:cNvPr>
          <p:cNvSpPr/>
          <p:nvPr/>
        </p:nvSpPr>
        <p:spPr>
          <a:xfrm>
            <a:off x="9982510" y="3059221"/>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73" name="Rectangle 472">
            <a:extLst>
              <a:ext uri="{FF2B5EF4-FFF2-40B4-BE49-F238E27FC236}">
                <a16:creationId xmlns:a16="http://schemas.microsoft.com/office/drawing/2014/main" id="{3511A66D-D982-0E4C-CE57-D7F3C8774584}"/>
              </a:ext>
            </a:extLst>
          </p:cNvPr>
          <p:cNvSpPr/>
          <p:nvPr/>
        </p:nvSpPr>
        <p:spPr>
          <a:xfrm>
            <a:off x="9982510" y="3242363"/>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74" name="Star: 5 Points 473">
            <a:extLst>
              <a:ext uri="{FF2B5EF4-FFF2-40B4-BE49-F238E27FC236}">
                <a16:creationId xmlns:a16="http://schemas.microsoft.com/office/drawing/2014/main" id="{E4E291B1-2052-61C7-19B0-0AEFA306EBC9}"/>
              </a:ext>
            </a:extLst>
          </p:cNvPr>
          <p:cNvSpPr/>
          <p:nvPr/>
        </p:nvSpPr>
        <p:spPr>
          <a:xfrm>
            <a:off x="10037952" y="2700504"/>
            <a:ext cx="122397" cy="141230"/>
          </a:xfrm>
          <a:prstGeom prst="star5">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75" name="Rectangle 474">
            <a:extLst>
              <a:ext uri="{FF2B5EF4-FFF2-40B4-BE49-F238E27FC236}">
                <a16:creationId xmlns:a16="http://schemas.microsoft.com/office/drawing/2014/main" id="{19056D9B-E665-D503-C44E-66ADA99506F6}"/>
              </a:ext>
            </a:extLst>
          </p:cNvPr>
          <p:cNvSpPr/>
          <p:nvPr/>
        </p:nvSpPr>
        <p:spPr>
          <a:xfrm>
            <a:off x="9982510" y="2692937"/>
            <a:ext cx="233280" cy="184585"/>
          </a:xfrm>
          <a:prstGeom prst="rect">
            <a:avLst/>
          </a:prstGeom>
          <a:solidFill>
            <a:srgbClr val="AED2A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76" name="Rectangle 475">
            <a:extLst>
              <a:ext uri="{FF2B5EF4-FFF2-40B4-BE49-F238E27FC236}">
                <a16:creationId xmlns:a16="http://schemas.microsoft.com/office/drawing/2014/main" id="{C0F6AD9C-0DCF-57E8-62EA-999ACF54766B}"/>
              </a:ext>
            </a:extLst>
          </p:cNvPr>
          <p:cNvSpPr/>
          <p:nvPr/>
        </p:nvSpPr>
        <p:spPr>
          <a:xfrm>
            <a:off x="10219971" y="2502706"/>
            <a:ext cx="233280" cy="184585"/>
          </a:xfrm>
          <a:prstGeom prst="rect">
            <a:avLst/>
          </a:prstGeom>
          <a:solidFill>
            <a:srgbClr val="4390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77" name="Rectangle 476">
            <a:extLst>
              <a:ext uri="{FF2B5EF4-FFF2-40B4-BE49-F238E27FC236}">
                <a16:creationId xmlns:a16="http://schemas.microsoft.com/office/drawing/2014/main" id="{EADA9859-3001-528A-3E5C-369572908207}"/>
              </a:ext>
            </a:extLst>
          </p:cNvPr>
          <p:cNvSpPr/>
          <p:nvPr/>
        </p:nvSpPr>
        <p:spPr>
          <a:xfrm>
            <a:off x="10219971" y="2876079"/>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78" name="Rectangle 477">
            <a:extLst>
              <a:ext uri="{FF2B5EF4-FFF2-40B4-BE49-F238E27FC236}">
                <a16:creationId xmlns:a16="http://schemas.microsoft.com/office/drawing/2014/main" id="{1C487272-9F84-DAC7-F10E-5111BBD916AF}"/>
              </a:ext>
            </a:extLst>
          </p:cNvPr>
          <p:cNvSpPr/>
          <p:nvPr/>
        </p:nvSpPr>
        <p:spPr>
          <a:xfrm>
            <a:off x="10219971" y="3059221"/>
            <a:ext cx="233280" cy="184585"/>
          </a:xfrm>
          <a:prstGeom prst="rect">
            <a:avLst/>
          </a:prstGeom>
          <a:solidFill>
            <a:srgbClr val="49AAB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79" name="Rectangle 478">
            <a:extLst>
              <a:ext uri="{FF2B5EF4-FFF2-40B4-BE49-F238E27FC236}">
                <a16:creationId xmlns:a16="http://schemas.microsoft.com/office/drawing/2014/main" id="{7D351C3A-EE77-51AC-2A58-42881F7A26FE}"/>
              </a:ext>
            </a:extLst>
          </p:cNvPr>
          <p:cNvSpPr/>
          <p:nvPr/>
        </p:nvSpPr>
        <p:spPr>
          <a:xfrm>
            <a:off x="10219971" y="3242363"/>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0" name="Star: 5 Points 479">
            <a:extLst>
              <a:ext uri="{FF2B5EF4-FFF2-40B4-BE49-F238E27FC236}">
                <a16:creationId xmlns:a16="http://schemas.microsoft.com/office/drawing/2014/main" id="{16291F9F-0DF2-EA1B-31AF-FCE8F227600D}"/>
              </a:ext>
            </a:extLst>
          </p:cNvPr>
          <p:cNvSpPr/>
          <p:nvPr/>
        </p:nvSpPr>
        <p:spPr>
          <a:xfrm>
            <a:off x="10275413" y="2700504"/>
            <a:ext cx="122397" cy="141230"/>
          </a:xfrm>
          <a:prstGeom prst="star5">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1" name="Rectangle 480">
            <a:extLst>
              <a:ext uri="{FF2B5EF4-FFF2-40B4-BE49-F238E27FC236}">
                <a16:creationId xmlns:a16="http://schemas.microsoft.com/office/drawing/2014/main" id="{06041401-90F6-8C48-4550-4404D3C5610E}"/>
              </a:ext>
            </a:extLst>
          </p:cNvPr>
          <p:cNvSpPr/>
          <p:nvPr/>
        </p:nvSpPr>
        <p:spPr>
          <a:xfrm>
            <a:off x="10219971" y="2692937"/>
            <a:ext cx="233280" cy="184585"/>
          </a:xfrm>
          <a:prstGeom prst="rect">
            <a:avLst/>
          </a:prstGeom>
          <a:solidFill>
            <a:srgbClr val="397EA3"/>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2" name="Rectangle 481">
            <a:extLst>
              <a:ext uri="{FF2B5EF4-FFF2-40B4-BE49-F238E27FC236}">
                <a16:creationId xmlns:a16="http://schemas.microsoft.com/office/drawing/2014/main" id="{F4A87D18-FFD2-EC9B-4C5B-A8386F316D3D}"/>
              </a:ext>
            </a:extLst>
          </p:cNvPr>
          <p:cNvSpPr/>
          <p:nvPr/>
        </p:nvSpPr>
        <p:spPr>
          <a:xfrm>
            <a:off x="10549579" y="2502706"/>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3" name="Rectangle 482">
            <a:extLst>
              <a:ext uri="{FF2B5EF4-FFF2-40B4-BE49-F238E27FC236}">
                <a16:creationId xmlns:a16="http://schemas.microsoft.com/office/drawing/2014/main" id="{3863B049-2DA8-585C-4E7F-9F0C3F8062D4}"/>
              </a:ext>
            </a:extLst>
          </p:cNvPr>
          <p:cNvSpPr/>
          <p:nvPr/>
        </p:nvSpPr>
        <p:spPr>
          <a:xfrm>
            <a:off x="10549579" y="2868991"/>
            <a:ext cx="233280" cy="184585"/>
          </a:xfrm>
          <a:prstGeom prst="rect">
            <a:avLst/>
          </a:prstGeom>
          <a:solidFill>
            <a:srgbClr val="47A5B6"/>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4" name="Rectangle 483">
            <a:extLst>
              <a:ext uri="{FF2B5EF4-FFF2-40B4-BE49-F238E27FC236}">
                <a16:creationId xmlns:a16="http://schemas.microsoft.com/office/drawing/2014/main" id="{88D90A58-728F-C07E-5FA9-888B8EF8873C}"/>
              </a:ext>
            </a:extLst>
          </p:cNvPr>
          <p:cNvSpPr/>
          <p:nvPr/>
        </p:nvSpPr>
        <p:spPr>
          <a:xfrm>
            <a:off x="10549579" y="3052133"/>
            <a:ext cx="233280" cy="184585"/>
          </a:xfrm>
          <a:prstGeom prst="rect">
            <a:avLst/>
          </a:prstGeom>
          <a:solidFill>
            <a:srgbClr val="D9DAD8"/>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5" name="Rectangle 484">
            <a:extLst>
              <a:ext uri="{FF2B5EF4-FFF2-40B4-BE49-F238E27FC236}">
                <a16:creationId xmlns:a16="http://schemas.microsoft.com/office/drawing/2014/main" id="{6F5AA219-79A9-24BB-14F0-3676B021DF37}"/>
              </a:ext>
            </a:extLst>
          </p:cNvPr>
          <p:cNvSpPr/>
          <p:nvPr/>
        </p:nvSpPr>
        <p:spPr>
          <a:xfrm>
            <a:off x="10549579" y="3235275"/>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6" name="Star: 5 Points 485">
            <a:extLst>
              <a:ext uri="{FF2B5EF4-FFF2-40B4-BE49-F238E27FC236}">
                <a16:creationId xmlns:a16="http://schemas.microsoft.com/office/drawing/2014/main" id="{22F85DEC-F5A6-25F5-D301-8864018DC2CD}"/>
              </a:ext>
            </a:extLst>
          </p:cNvPr>
          <p:cNvSpPr/>
          <p:nvPr/>
        </p:nvSpPr>
        <p:spPr>
          <a:xfrm>
            <a:off x="10605021" y="2693416"/>
            <a:ext cx="122397" cy="141230"/>
          </a:xfrm>
          <a:prstGeom prst="star5">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7" name="Rectangle 486">
            <a:extLst>
              <a:ext uri="{FF2B5EF4-FFF2-40B4-BE49-F238E27FC236}">
                <a16:creationId xmlns:a16="http://schemas.microsoft.com/office/drawing/2014/main" id="{C3DB1955-36BB-42EC-D437-44C81EF5A930}"/>
              </a:ext>
            </a:extLst>
          </p:cNvPr>
          <p:cNvSpPr/>
          <p:nvPr/>
        </p:nvSpPr>
        <p:spPr>
          <a:xfrm>
            <a:off x="10549579" y="2685849"/>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8" name="Star: 5 Points 487">
            <a:extLst>
              <a:ext uri="{FF2B5EF4-FFF2-40B4-BE49-F238E27FC236}">
                <a16:creationId xmlns:a16="http://schemas.microsoft.com/office/drawing/2014/main" id="{54CA3ED1-6ECC-B806-B799-334311E29594}"/>
              </a:ext>
            </a:extLst>
          </p:cNvPr>
          <p:cNvSpPr/>
          <p:nvPr/>
        </p:nvSpPr>
        <p:spPr>
          <a:xfrm>
            <a:off x="10605021" y="2881302"/>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9" name="Rectangle 488">
            <a:extLst>
              <a:ext uri="{FF2B5EF4-FFF2-40B4-BE49-F238E27FC236}">
                <a16:creationId xmlns:a16="http://schemas.microsoft.com/office/drawing/2014/main" id="{6A8A78B2-2BFD-6A51-D370-3315C384ED67}"/>
              </a:ext>
            </a:extLst>
          </p:cNvPr>
          <p:cNvSpPr/>
          <p:nvPr/>
        </p:nvSpPr>
        <p:spPr>
          <a:xfrm>
            <a:off x="10797673" y="2502706"/>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0" name="Rectangle 489">
            <a:extLst>
              <a:ext uri="{FF2B5EF4-FFF2-40B4-BE49-F238E27FC236}">
                <a16:creationId xmlns:a16="http://schemas.microsoft.com/office/drawing/2014/main" id="{0B411C5C-C852-AD85-3AAD-56DE8099DE15}"/>
              </a:ext>
            </a:extLst>
          </p:cNvPr>
          <p:cNvSpPr/>
          <p:nvPr/>
        </p:nvSpPr>
        <p:spPr>
          <a:xfrm>
            <a:off x="10797673" y="2868991"/>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1" name="Rectangle 490">
            <a:extLst>
              <a:ext uri="{FF2B5EF4-FFF2-40B4-BE49-F238E27FC236}">
                <a16:creationId xmlns:a16="http://schemas.microsoft.com/office/drawing/2014/main" id="{67B71607-5316-4C6D-53C9-6FCA85908007}"/>
              </a:ext>
            </a:extLst>
          </p:cNvPr>
          <p:cNvSpPr/>
          <p:nvPr/>
        </p:nvSpPr>
        <p:spPr>
          <a:xfrm>
            <a:off x="10797673" y="3052133"/>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2" name="Rectangle 491">
            <a:extLst>
              <a:ext uri="{FF2B5EF4-FFF2-40B4-BE49-F238E27FC236}">
                <a16:creationId xmlns:a16="http://schemas.microsoft.com/office/drawing/2014/main" id="{2A41CE75-8D91-5540-9CEF-82F9055CE7B5}"/>
              </a:ext>
            </a:extLst>
          </p:cNvPr>
          <p:cNvSpPr/>
          <p:nvPr/>
        </p:nvSpPr>
        <p:spPr>
          <a:xfrm>
            <a:off x="10797673" y="3235275"/>
            <a:ext cx="233280" cy="184585"/>
          </a:xfrm>
          <a:prstGeom prst="rect">
            <a:avLst/>
          </a:prstGeom>
          <a:solidFill>
            <a:srgbClr val="47A5B6"/>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3" name="Star: 5 Points 492">
            <a:extLst>
              <a:ext uri="{FF2B5EF4-FFF2-40B4-BE49-F238E27FC236}">
                <a16:creationId xmlns:a16="http://schemas.microsoft.com/office/drawing/2014/main" id="{EE7E8D64-12C3-D040-CFE3-6FB631F2B7F4}"/>
              </a:ext>
            </a:extLst>
          </p:cNvPr>
          <p:cNvSpPr/>
          <p:nvPr/>
        </p:nvSpPr>
        <p:spPr>
          <a:xfrm>
            <a:off x="10853115" y="2693416"/>
            <a:ext cx="122397" cy="141230"/>
          </a:xfrm>
          <a:prstGeom prst="star5">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4" name="Rectangle 493">
            <a:extLst>
              <a:ext uri="{FF2B5EF4-FFF2-40B4-BE49-F238E27FC236}">
                <a16:creationId xmlns:a16="http://schemas.microsoft.com/office/drawing/2014/main" id="{0C781D89-A214-25BC-CE4F-C811793A2D82}"/>
              </a:ext>
            </a:extLst>
          </p:cNvPr>
          <p:cNvSpPr/>
          <p:nvPr/>
        </p:nvSpPr>
        <p:spPr>
          <a:xfrm>
            <a:off x="10797673" y="2685849"/>
            <a:ext cx="233280" cy="184585"/>
          </a:xfrm>
          <a:prstGeom prst="rect">
            <a:avLst/>
          </a:prstGeom>
          <a:solidFill>
            <a:srgbClr val="CADDB4"/>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5" name="Rectangle 494">
            <a:extLst>
              <a:ext uri="{FF2B5EF4-FFF2-40B4-BE49-F238E27FC236}">
                <a16:creationId xmlns:a16="http://schemas.microsoft.com/office/drawing/2014/main" id="{E243CA40-73BC-AF7D-44EF-A84875BAE870}"/>
              </a:ext>
            </a:extLst>
          </p:cNvPr>
          <p:cNvSpPr/>
          <p:nvPr/>
        </p:nvSpPr>
        <p:spPr>
          <a:xfrm>
            <a:off x="11159180" y="2502706"/>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6" name="Rectangle 495">
            <a:extLst>
              <a:ext uri="{FF2B5EF4-FFF2-40B4-BE49-F238E27FC236}">
                <a16:creationId xmlns:a16="http://schemas.microsoft.com/office/drawing/2014/main" id="{BC72029C-B6BE-0F54-D583-EB03246AE70A}"/>
              </a:ext>
            </a:extLst>
          </p:cNvPr>
          <p:cNvSpPr/>
          <p:nvPr/>
        </p:nvSpPr>
        <p:spPr>
          <a:xfrm>
            <a:off x="11159180" y="2861903"/>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7" name="Rectangle 496">
            <a:extLst>
              <a:ext uri="{FF2B5EF4-FFF2-40B4-BE49-F238E27FC236}">
                <a16:creationId xmlns:a16="http://schemas.microsoft.com/office/drawing/2014/main" id="{8B9141DB-84F7-F943-4FA6-8D57C08BFD17}"/>
              </a:ext>
            </a:extLst>
          </p:cNvPr>
          <p:cNvSpPr/>
          <p:nvPr/>
        </p:nvSpPr>
        <p:spPr>
          <a:xfrm>
            <a:off x="11159180" y="3045045"/>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8" name="Rectangle 497">
            <a:extLst>
              <a:ext uri="{FF2B5EF4-FFF2-40B4-BE49-F238E27FC236}">
                <a16:creationId xmlns:a16="http://schemas.microsoft.com/office/drawing/2014/main" id="{5EF454EE-240A-33FD-CF5B-C6CE48E160A4}"/>
              </a:ext>
            </a:extLst>
          </p:cNvPr>
          <p:cNvSpPr/>
          <p:nvPr/>
        </p:nvSpPr>
        <p:spPr>
          <a:xfrm>
            <a:off x="11159180" y="3228187"/>
            <a:ext cx="233280" cy="184585"/>
          </a:xfrm>
          <a:prstGeom prst="rect">
            <a:avLst/>
          </a:prstGeom>
          <a:solidFill>
            <a:srgbClr val="C9DFB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9" name="Star: 5 Points 498">
            <a:extLst>
              <a:ext uri="{FF2B5EF4-FFF2-40B4-BE49-F238E27FC236}">
                <a16:creationId xmlns:a16="http://schemas.microsoft.com/office/drawing/2014/main" id="{7D673E32-7F86-679C-1C41-DC096151BC70}"/>
              </a:ext>
            </a:extLst>
          </p:cNvPr>
          <p:cNvSpPr/>
          <p:nvPr/>
        </p:nvSpPr>
        <p:spPr>
          <a:xfrm>
            <a:off x="11214622" y="2686328"/>
            <a:ext cx="122397" cy="141230"/>
          </a:xfrm>
          <a:prstGeom prst="star5">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00" name="Rectangle 499">
            <a:extLst>
              <a:ext uri="{FF2B5EF4-FFF2-40B4-BE49-F238E27FC236}">
                <a16:creationId xmlns:a16="http://schemas.microsoft.com/office/drawing/2014/main" id="{2887B273-A3D3-2D63-DB8D-775C712D83B5}"/>
              </a:ext>
            </a:extLst>
          </p:cNvPr>
          <p:cNvSpPr/>
          <p:nvPr/>
        </p:nvSpPr>
        <p:spPr>
          <a:xfrm>
            <a:off x="11159180" y="2678761"/>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grpSp>
        <p:nvGrpSpPr>
          <p:cNvPr id="501" name="Group 500">
            <a:extLst>
              <a:ext uri="{FF2B5EF4-FFF2-40B4-BE49-F238E27FC236}">
                <a16:creationId xmlns:a16="http://schemas.microsoft.com/office/drawing/2014/main" id="{202B7637-4143-84E9-F885-EED98063BA84}"/>
              </a:ext>
            </a:extLst>
          </p:cNvPr>
          <p:cNvGrpSpPr/>
          <p:nvPr/>
        </p:nvGrpSpPr>
        <p:grpSpPr>
          <a:xfrm>
            <a:off x="9547265" y="3478282"/>
            <a:ext cx="2004477" cy="592904"/>
            <a:chOff x="3641871" y="4475100"/>
            <a:chExt cx="2004477" cy="592904"/>
          </a:xfrm>
        </p:grpSpPr>
        <p:sp>
          <p:nvSpPr>
            <p:cNvPr id="502" name="TextBox 501">
              <a:extLst>
                <a:ext uri="{FF2B5EF4-FFF2-40B4-BE49-F238E27FC236}">
                  <a16:creationId xmlns:a16="http://schemas.microsoft.com/office/drawing/2014/main" id="{9B197EDE-26ED-F278-39A1-7B79DF122453}"/>
                </a:ext>
              </a:extLst>
            </p:cNvPr>
            <p:cNvSpPr txBox="1"/>
            <p:nvPr/>
          </p:nvSpPr>
          <p:spPr>
            <a:xfrm rot="18900000">
              <a:off x="3641871" y="4566666"/>
              <a:ext cx="762196"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All Mut’s</a:t>
              </a:r>
            </a:p>
          </p:txBody>
        </p:sp>
        <p:sp>
          <p:nvSpPr>
            <p:cNvPr id="503" name="TextBox 502">
              <a:extLst>
                <a:ext uri="{FF2B5EF4-FFF2-40B4-BE49-F238E27FC236}">
                  <a16:creationId xmlns:a16="http://schemas.microsoft.com/office/drawing/2014/main" id="{46F4DB4F-C45C-2F32-7965-54EE5CCF4D67}"/>
                </a:ext>
              </a:extLst>
            </p:cNvPr>
            <p:cNvSpPr txBox="1"/>
            <p:nvPr/>
          </p:nvSpPr>
          <p:spPr>
            <a:xfrm rot="18900000">
              <a:off x="4087103" y="4486030"/>
              <a:ext cx="534122"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Point</a:t>
              </a:r>
            </a:p>
          </p:txBody>
        </p:sp>
        <p:sp>
          <p:nvSpPr>
            <p:cNvPr id="504" name="TextBox 503">
              <a:extLst>
                <a:ext uri="{FF2B5EF4-FFF2-40B4-BE49-F238E27FC236}">
                  <a16:creationId xmlns:a16="http://schemas.microsoft.com/office/drawing/2014/main" id="{9AA8EDF2-9A27-B0ED-6080-2FE746577F65}"/>
                </a:ext>
              </a:extLst>
            </p:cNvPr>
            <p:cNvSpPr txBox="1"/>
            <p:nvPr/>
          </p:nvSpPr>
          <p:spPr>
            <a:xfrm rot="-2700000">
              <a:off x="4342676" y="4475100"/>
              <a:ext cx="593432"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Driver</a:t>
              </a:r>
            </a:p>
          </p:txBody>
        </p:sp>
        <p:sp>
          <p:nvSpPr>
            <p:cNvPr id="505" name="TextBox 504">
              <a:extLst>
                <a:ext uri="{FF2B5EF4-FFF2-40B4-BE49-F238E27FC236}">
                  <a16:creationId xmlns:a16="http://schemas.microsoft.com/office/drawing/2014/main" id="{3CB212B1-1C05-B3EB-B872-0E9D27F65972}"/>
                </a:ext>
              </a:extLst>
            </p:cNvPr>
            <p:cNvSpPr txBox="1"/>
            <p:nvPr/>
          </p:nvSpPr>
          <p:spPr>
            <a:xfrm rot="18900000">
              <a:off x="4269366" y="4636784"/>
              <a:ext cx="960519"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Inactivating</a:t>
              </a:r>
            </a:p>
          </p:txBody>
        </p:sp>
        <p:sp>
          <p:nvSpPr>
            <p:cNvPr id="506" name="TextBox 505">
              <a:extLst>
                <a:ext uri="{FF2B5EF4-FFF2-40B4-BE49-F238E27FC236}">
                  <a16:creationId xmlns:a16="http://schemas.microsoft.com/office/drawing/2014/main" id="{A57CACC0-323B-4BF0-5F9A-CBE820F23408}"/>
                </a:ext>
              </a:extLst>
            </p:cNvPr>
            <p:cNvSpPr txBox="1"/>
            <p:nvPr/>
          </p:nvSpPr>
          <p:spPr>
            <a:xfrm rot="18900000">
              <a:off x="4695447" y="4606339"/>
              <a:ext cx="950901" cy="461665"/>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Biallelic</a:t>
              </a:r>
              <a:b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b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inactivation</a:t>
              </a:r>
            </a:p>
          </p:txBody>
        </p:sp>
      </p:grpSp>
      <p:sp>
        <p:nvSpPr>
          <p:cNvPr id="509" name="Isosceles Triangle 508">
            <a:extLst>
              <a:ext uri="{FF2B5EF4-FFF2-40B4-BE49-F238E27FC236}">
                <a16:creationId xmlns:a16="http://schemas.microsoft.com/office/drawing/2014/main" id="{0E2F0332-73A6-FE72-AB67-2496CBBE25C0}"/>
              </a:ext>
            </a:extLst>
          </p:cNvPr>
          <p:cNvSpPr/>
          <p:nvPr/>
        </p:nvSpPr>
        <p:spPr>
          <a:xfrm>
            <a:off x="10282350" y="3072767"/>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12" name="Star: 5 Points 511">
            <a:extLst>
              <a:ext uri="{FF2B5EF4-FFF2-40B4-BE49-F238E27FC236}">
                <a16:creationId xmlns:a16="http://schemas.microsoft.com/office/drawing/2014/main" id="{D899EABF-77EB-0CE9-8D87-3B7C8C625E09}"/>
              </a:ext>
            </a:extLst>
          </p:cNvPr>
          <p:cNvSpPr/>
          <p:nvPr/>
        </p:nvSpPr>
        <p:spPr>
          <a:xfrm>
            <a:off x="10853119" y="3267618"/>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11" name="TextBox 510">
            <a:extLst>
              <a:ext uri="{FF2B5EF4-FFF2-40B4-BE49-F238E27FC236}">
                <a16:creationId xmlns:a16="http://schemas.microsoft.com/office/drawing/2014/main" id="{E8B76D53-9ABC-0205-6E9B-C64DEF49EED2}"/>
              </a:ext>
            </a:extLst>
          </p:cNvPr>
          <p:cNvSpPr txBox="1"/>
          <p:nvPr/>
        </p:nvSpPr>
        <p:spPr>
          <a:xfrm>
            <a:off x="9196799" y="2413337"/>
            <a:ext cx="763414" cy="1015663"/>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RAD54L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MEF2B</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BCL2</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FGFR1</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CBL</a:t>
            </a:r>
          </a:p>
        </p:txBody>
      </p:sp>
      <p:sp>
        <p:nvSpPr>
          <p:cNvPr id="513" name="Star: 5 Points 512">
            <a:extLst>
              <a:ext uri="{FF2B5EF4-FFF2-40B4-BE49-F238E27FC236}">
                <a16:creationId xmlns:a16="http://schemas.microsoft.com/office/drawing/2014/main" id="{CD34A4C7-0F93-A5ED-A575-43F76F21D06B}"/>
              </a:ext>
            </a:extLst>
          </p:cNvPr>
          <p:cNvSpPr/>
          <p:nvPr/>
        </p:nvSpPr>
        <p:spPr>
          <a:xfrm>
            <a:off x="10275413" y="2704093"/>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14" name="Star: 5 Points 513">
            <a:extLst>
              <a:ext uri="{FF2B5EF4-FFF2-40B4-BE49-F238E27FC236}">
                <a16:creationId xmlns:a16="http://schemas.microsoft.com/office/drawing/2014/main" id="{6138BD1C-8271-3230-BDAF-E358DABA251D}"/>
              </a:ext>
            </a:extLst>
          </p:cNvPr>
          <p:cNvSpPr/>
          <p:nvPr/>
        </p:nvSpPr>
        <p:spPr>
          <a:xfrm>
            <a:off x="10275413" y="2522998"/>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15" name="Star: 5 Points 514">
            <a:extLst>
              <a:ext uri="{FF2B5EF4-FFF2-40B4-BE49-F238E27FC236}">
                <a16:creationId xmlns:a16="http://schemas.microsoft.com/office/drawing/2014/main" id="{0A770A25-FC9A-8F0E-73A0-BC1870F12C29}"/>
              </a:ext>
            </a:extLst>
          </p:cNvPr>
          <p:cNvSpPr/>
          <p:nvPr/>
        </p:nvSpPr>
        <p:spPr>
          <a:xfrm>
            <a:off x="10052137" y="2522998"/>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16" name="Rectangle 515">
            <a:extLst>
              <a:ext uri="{FF2B5EF4-FFF2-40B4-BE49-F238E27FC236}">
                <a16:creationId xmlns:a16="http://schemas.microsoft.com/office/drawing/2014/main" id="{0C98E5FA-1733-1C3A-C3DF-BAAFA0A31EB2}"/>
              </a:ext>
            </a:extLst>
          </p:cNvPr>
          <p:cNvSpPr/>
          <p:nvPr/>
        </p:nvSpPr>
        <p:spPr>
          <a:xfrm>
            <a:off x="11499101" y="2574321"/>
            <a:ext cx="157728" cy="854679"/>
          </a:xfrm>
          <a:prstGeom prst="rect">
            <a:avLst/>
          </a:prstGeom>
          <a:gradFill>
            <a:gsLst>
              <a:gs pos="0">
                <a:srgbClr val="4390AF"/>
              </a:gs>
              <a:gs pos="100000">
                <a:srgbClr val="C9DFB2"/>
              </a:gs>
            </a:gsLst>
            <a:lin ang="5400000" scaled="1"/>
          </a:gra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17" name="TextBox 516">
            <a:extLst>
              <a:ext uri="{FF2B5EF4-FFF2-40B4-BE49-F238E27FC236}">
                <a16:creationId xmlns:a16="http://schemas.microsoft.com/office/drawing/2014/main" id="{52A88911-8CA3-5F69-955B-78671B1A07EE}"/>
              </a:ext>
            </a:extLst>
          </p:cNvPr>
          <p:cNvSpPr txBox="1"/>
          <p:nvPr/>
        </p:nvSpPr>
        <p:spPr>
          <a:xfrm rot="16200000">
            <a:off x="11361560" y="2840182"/>
            <a:ext cx="808235"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-Log 10 (p)</a:t>
            </a:r>
          </a:p>
        </p:txBody>
      </p:sp>
      <p:sp>
        <p:nvSpPr>
          <p:cNvPr id="449" name="Star: 5 Points 448">
            <a:extLst>
              <a:ext uri="{FF2B5EF4-FFF2-40B4-BE49-F238E27FC236}">
                <a16:creationId xmlns:a16="http://schemas.microsoft.com/office/drawing/2014/main" id="{3F0B90B7-4F91-4303-114E-AFCC05D63A45}"/>
              </a:ext>
            </a:extLst>
          </p:cNvPr>
          <p:cNvSpPr/>
          <p:nvPr/>
        </p:nvSpPr>
        <p:spPr>
          <a:xfrm>
            <a:off x="7443609" y="3533914"/>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07" name="Star: 5 Points 506">
            <a:extLst>
              <a:ext uri="{FF2B5EF4-FFF2-40B4-BE49-F238E27FC236}">
                <a16:creationId xmlns:a16="http://schemas.microsoft.com/office/drawing/2014/main" id="{9F7D631C-4114-3D5B-FA8B-ACCB591538B8}"/>
              </a:ext>
            </a:extLst>
          </p:cNvPr>
          <p:cNvSpPr/>
          <p:nvPr/>
        </p:nvSpPr>
        <p:spPr>
          <a:xfrm>
            <a:off x="7443609" y="4257466"/>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08" name="Star: 5 Points 507">
            <a:extLst>
              <a:ext uri="{FF2B5EF4-FFF2-40B4-BE49-F238E27FC236}">
                <a16:creationId xmlns:a16="http://schemas.microsoft.com/office/drawing/2014/main" id="{6DE80AE2-24C8-9E2B-7F69-5B48AB404883}"/>
              </a:ext>
            </a:extLst>
          </p:cNvPr>
          <p:cNvSpPr/>
          <p:nvPr/>
        </p:nvSpPr>
        <p:spPr>
          <a:xfrm>
            <a:off x="7443609" y="4446810"/>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20" name="Star: 5 Points 119">
            <a:extLst>
              <a:ext uri="{FF2B5EF4-FFF2-40B4-BE49-F238E27FC236}">
                <a16:creationId xmlns:a16="http://schemas.microsoft.com/office/drawing/2014/main" id="{D7C4074E-E23A-3EF5-F34A-8A010C0BA4CF}"/>
              </a:ext>
            </a:extLst>
          </p:cNvPr>
          <p:cNvSpPr/>
          <p:nvPr/>
        </p:nvSpPr>
        <p:spPr>
          <a:xfrm>
            <a:off x="7443609" y="5011994"/>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18" name="Star: 5 Points 517">
            <a:extLst>
              <a:ext uri="{FF2B5EF4-FFF2-40B4-BE49-F238E27FC236}">
                <a16:creationId xmlns:a16="http://schemas.microsoft.com/office/drawing/2014/main" id="{C2CD0A5C-B611-5B48-83CD-A96401E7F4CF}"/>
              </a:ext>
            </a:extLst>
          </p:cNvPr>
          <p:cNvSpPr/>
          <p:nvPr/>
        </p:nvSpPr>
        <p:spPr>
          <a:xfrm>
            <a:off x="8023060" y="5731479"/>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19" name="Star: 5 Points 518">
            <a:extLst>
              <a:ext uri="{FF2B5EF4-FFF2-40B4-BE49-F238E27FC236}">
                <a16:creationId xmlns:a16="http://schemas.microsoft.com/office/drawing/2014/main" id="{4637CADA-9AFB-6AEF-37C4-98FD7AA027AE}"/>
              </a:ext>
            </a:extLst>
          </p:cNvPr>
          <p:cNvSpPr/>
          <p:nvPr/>
        </p:nvSpPr>
        <p:spPr>
          <a:xfrm>
            <a:off x="8032389" y="4626013"/>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20" name="Star: 5 Points 519">
            <a:extLst>
              <a:ext uri="{FF2B5EF4-FFF2-40B4-BE49-F238E27FC236}">
                <a16:creationId xmlns:a16="http://schemas.microsoft.com/office/drawing/2014/main" id="{C5D1AED2-787C-0ACC-2F07-5B26BF699A85}"/>
              </a:ext>
            </a:extLst>
          </p:cNvPr>
          <p:cNvSpPr/>
          <p:nvPr/>
        </p:nvSpPr>
        <p:spPr>
          <a:xfrm>
            <a:off x="8405613" y="4828918"/>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57" name="Text Placeholder 4">
            <a:extLst>
              <a:ext uri="{FF2B5EF4-FFF2-40B4-BE49-F238E27FC236}">
                <a16:creationId xmlns:a16="http://schemas.microsoft.com/office/drawing/2014/main" id="{746BD54F-6105-D593-5934-92F3E31A68B4}"/>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hangingPunct="1"/>
            <a:r>
              <a:rPr lang="en-GB">
                <a:latin typeface="Arial" panose="020B0604020202020204" pitchFamily="34" charset="0"/>
                <a:cs typeface="Arial" panose="020B0604020202020204" pitchFamily="34" charset="0"/>
              </a:rPr>
              <a:t>Balan A, et al. AACR; 2026. Abstract nr CT233</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551769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265C16-790A-F618-8A12-6CAB279BFE5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975A0CC-ACF9-FEEE-1C8F-9E17A159C9D1}"/>
              </a:ext>
            </a:extLst>
          </p:cNvPr>
          <p:cNvSpPr>
            <a:spLocks noGrp="1"/>
          </p:cNvSpPr>
          <p:nvPr>
            <p:ph type="title"/>
          </p:nvPr>
        </p:nvSpPr>
        <p:spPr>
          <a:xfrm>
            <a:off x="304799" y="107693"/>
            <a:ext cx="11813059" cy="939801"/>
          </a:xfrm>
        </p:spPr>
        <p:txBody>
          <a:bodyPr/>
          <a:lstStyle/>
          <a:p>
            <a:r>
              <a:rPr lang="en-GB" dirty="0">
                <a:latin typeface="Arial" panose="020B0604020202020204" pitchFamily="34" charset="0"/>
                <a:cs typeface="Arial" panose="020B0604020202020204" pitchFamily="34" charset="0"/>
              </a:rPr>
              <a:t>CT233: Multi-modal multi-</a:t>
            </a:r>
            <a:r>
              <a:rPr lang="en-GB" dirty="0" err="1">
                <a:latin typeface="Arial" panose="020B0604020202020204" pitchFamily="34" charset="0"/>
                <a:cs typeface="Arial" panose="020B0604020202020204" pitchFamily="34" charset="0"/>
              </a:rPr>
              <a:t>omic</a:t>
            </a:r>
            <a:r>
              <a:rPr lang="en-GB" dirty="0">
                <a:latin typeface="Arial" panose="020B0604020202020204" pitchFamily="34" charset="0"/>
                <a:cs typeface="Arial" panose="020B0604020202020204" pitchFamily="34" charset="0"/>
              </a:rPr>
              <a:t> analyses reveal mechanisms of immunotherapy resistance in non-small cell lung cancer (NSCLC) – Balan A, et al</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B422904C-53AC-5CBF-FEA0-011D19817A39}"/>
              </a:ext>
            </a:extLst>
          </p:cNvPr>
          <p:cNvSpPr>
            <a:spLocks noGrp="1"/>
          </p:cNvSpPr>
          <p:nvPr>
            <p:ph idx="1"/>
          </p:nvPr>
        </p:nvSpPr>
        <p:spPr>
          <a:xfrm>
            <a:off x="304799" y="1246909"/>
            <a:ext cx="11291087" cy="5055650"/>
          </a:xfrm>
        </p:spPr>
        <p:txBody>
          <a:bodyPr/>
          <a:lstStyle/>
          <a:p>
            <a:pPr>
              <a:spcBef>
                <a:spcPts val="26400"/>
              </a:spcBef>
            </a:pPr>
            <a:r>
              <a:rPr lang="en-GB" b="1" dirty="0">
                <a:latin typeface="Arial" panose="020B0604020202020204" pitchFamily="34" charset="0"/>
                <a:cs typeface="Arial" panose="020B0604020202020204" pitchFamily="34" charset="0"/>
              </a:rPr>
              <a:t>Conclusions</a:t>
            </a:r>
            <a:r>
              <a:rPr lang="en-US" dirty="0">
                <a:latin typeface="Arial" panose="020B0604020202020204" pitchFamily="34" charset="0"/>
                <a:cs typeface="Arial" panose="020B0604020202020204" pitchFamily="34" charset="0"/>
              </a:rPr>
              <a:t>​</a:t>
            </a:r>
          </a:p>
          <a:p>
            <a:pPr lvl="1"/>
            <a:r>
              <a:rPr lang="en-GB" dirty="0">
                <a:latin typeface="Arial" panose="020B0604020202020204" pitchFamily="34" charset="0"/>
                <a:cs typeface="Arial" panose="020B0604020202020204" pitchFamily="34" charset="0"/>
              </a:rPr>
              <a:t>In patients</a:t>
            </a:r>
            <a:r>
              <a:rPr lang="en-US" dirty="0">
                <a:latin typeface="Arial" panose="020B0604020202020204" pitchFamily="34" charset="0"/>
                <a:cs typeface="Arial" panose="020B0604020202020204" pitchFamily="34" charset="0"/>
              </a:rPr>
              <a:t>​ with NSCLC, resistance to immunotherapy appears to be caused by convergent evolution with cancer cells acquiring a fitness advantage from activation of different cancer hallmarks, cell states and immune escape</a:t>
            </a:r>
          </a:p>
          <a:p>
            <a:pPr lvl="1"/>
            <a:r>
              <a:rPr lang="en-US" dirty="0">
                <a:latin typeface="Arial" panose="020B0604020202020204" pitchFamily="34" charset="0"/>
                <a:cs typeface="Arial" panose="020B0604020202020204" pitchFamily="34" charset="0"/>
              </a:rPr>
              <a:t>Both primary and acquired resistance are linked to higher rates of genomic instability</a:t>
            </a:r>
          </a:p>
          <a:p>
            <a:pPr lvl="1"/>
            <a:r>
              <a:rPr lang="en-US" dirty="0">
                <a:latin typeface="Arial" panose="020B0604020202020204" pitchFamily="34" charset="0"/>
                <a:cs typeface="Arial" panose="020B0604020202020204" pitchFamily="34" charset="0"/>
              </a:rPr>
              <a:t>Primary resistance is associated with STK11, MYCN and NF2 mutations, while acquired resistance is related to cell cycle/DDR 9CDK4, RB1, MSH3) , chromatin regulation, proliferative signaling (FGF10, RICTOR) and dedifferentiation (SMARCA4) alterations</a:t>
            </a:r>
          </a:p>
        </p:txBody>
      </p:sp>
      <p:sp>
        <p:nvSpPr>
          <p:cNvPr id="30" name="Text Placeholder 4">
            <a:extLst>
              <a:ext uri="{FF2B5EF4-FFF2-40B4-BE49-F238E27FC236}">
                <a16:creationId xmlns:a16="http://schemas.microsoft.com/office/drawing/2014/main" id="{E9137D65-D23A-37A0-E81F-23619F9F6FDB}"/>
              </a:ext>
            </a:extLst>
          </p:cNvPr>
          <p:cNvSpPr>
            <a:spLocks noGrp="1"/>
          </p:cNvSpPr>
          <p:nvPr>
            <p:ph type="body" sz="quarter" idx="11"/>
          </p:nvPr>
        </p:nvSpPr>
        <p:spPr>
          <a:xfrm>
            <a:off x="6379633" y="6521312"/>
            <a:ext cx="5507567" cy="200025"/>
          </a:xfrm>
        </p:spPr>
        <p:txBody>
          <a:bodyPr/>
          <a:lstStyle/>
          <a:p>
            <a:r>
              <a:rPr lang="en-GB" dirty="0">
                <a:latin typeface="Arial" panose="020B0604020202020204" pitchFamily="34" charset="0"/>
                <a:cs typeface="Arial" panose="020B0604020202020204" pitchFamily="34" charset="0"/>
              </a:rPr>
              <a:t>Balan A, et al. AACR; 2026. Abstract nr CT233</a:t>
            </a:r>
          </a:p>
        </p:txBody>
      </p:sp>
    </p:spTree>
    <p:extLst>
      <p:ext uri="{BB962C8B-B14F-4D97-AF65-F5344CB8AC3E}">
        <p14:creationId xmlns:p14="http://schemas.microsoft.com/office/powerpoint/2010/main" val="18876810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4400" noProof="0" dirty="0">
                <a:latin typeface="+mn-lt"/>
              </a:rPr>
              <a:t>Advanced NSCLC – Not radically treatable stage III and stage IV​</a:t>
            </a:r>
            <a:endParaRPr lang="en-GB" noProof="0" dirty="0">
              <a:latin typeface="+mn-lt"/>
            </a:endParaRPr>
          </a:p>
        </p:txBody>
      </p:sp>
      <p:sp>
        <p:nvSpPr>
          <p:cNvPr id="3" name="Subtitle 2"/>
          <p:cNvSpPr>
            <a:spLocks noGrp="1"/>
          </p:cNvSpPr>
          <p:nvPr>
            <p:ph type="subTitle" idx="1"/>
          </p:nvPr>
        </p:nvSpPr>
        <p:spPr/>
        <p:txBody>
          <a:bodyPr/>
          <a:lstStyle/>
          <a:p>
            <a:r>
              <a:rPr lang="en-GB" sz="2800" noProof="0" dirty="0"/>
              <a:t>Targeted therapies</a:t>
            </a:r>
          </a:p>
        </p:txBody>
      </p:sp>
    </p:spTree>
    <p:extLst>
      <p:ext uri="{BB962C8B-B14F-4D97-AF65-F5344CB8AC3E}">
        <p14:creationId xmlns:p14="http://schemas.microsoft.com/office/powerpoint/2010/main" val="33676325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BC8795-EF8C-188C-FA3D-0E1FC7814CF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B84A514B-5298-FD14-116B-602A1314EA52}"/>
              </a:ext>
            </a:extLst>
          </p:cNvPr>
          <p:cNvSpPr>
            <a:spLocks noGrp="1"/>
          </p:cNvSpPr>
          <p:nvPr>
            <p:ph type="title"/>
          </p:nvPr>
        </p:nvSpPr>
        <p:spPr>
          <a:xfrm>
            <a:off x="304799" y="107693"/>
            <a:ext cx="11813059" cy="939801"/>
          </a:xfrm>
        </p:spPr>
        <p:txBody>
          <a:bodyPr/>
          <a:lstStyle/>
          <a:p>
            <a:pPr>
              <a:lnSpc>
                <a:spcPct val="80000"/>
              </a:lnSpc>
            </a:pPr>
            <a:r>
              <a:rPr lang="en-GB" sz="2100" noProof="0" dirty="0">
                <a:latin typeface="Arial" panose="020B0604020202020204" pitchFamily="34" charset="0"/>
                <a:cs typeface="Arial" panose="020B0604020202020204" pitchFamily="34" charset="0"/>
              </a:rPr>
              <a:t>CT020: </a:t>
            </a:r>
            <a:r>
              <a:rPr lang="en-GB" sz="2100" dirty="0">
                <a:latin typeface="Arial" panose="020B0604020202020204" pitchFamily="34" charset="0"/>
                <a:cs typeface="Arial" panose="020B0604020202020204" pitchFamily="34" charset="0"/>
              </a:rPr>
              <a:t>Safety and efficacy of elisrasib (D3S-001), a next generation GDP-bound KRAS G12C inhibitor, as monotherapy in advanced non-small cell lung cancer (NSCLC) previously treated with or without a KRAS G12C inhibitor: Results from a phase 1/2 study </a:t>
            </a:r>
            <a:br>
              <a:rPr lang="en-GB" sz="2100" dirty="0">
                <a:latin typeface="Arial" panose="020B0604020202020204" pitchFamily="34" charset="0"/>
                <a:cs typeface="Arial" panose="020B0604020202020204" pitchFamily="34" charset="0"/>
              </a:rPr>
            </a:br>
            <a:r>
              <a:rPr lang="en-GB" sz="2100" noProof="0" dirty="0">
                <a:latin typeface="Arial" panose="020B0604020202020204" pitchFamily="34" charset="0"/>
                <a:cs typeface="Arial" panose="020B0604020202020204" pitchFamily="34" charset="0"/>
              </a:rPr>
              <a:t>– Cho BC, et al</a:t>
            </a:r>
          </a:p>
        </p:txBody>
      </p:sp>
      <p:sp>
        <p:nvSpPr>
          <p:cNvPr id="29" name="Content Placeholder 7">
            <a:extLst>
              <a:ext uri="{FF2B5EF4-FFF2-40B4-BE49-F238E27FC236}">
                <a16:creationId xmlns:a16="http://schemas.microsoft.com/office/drawing/2014/main" id="{6AD21366-F7F1-591C-C9F7-7A3FF0502814}"/>
              </a:ext>
            </a:extLst>
          </p:cNvPr>
          <p:cNvSpPr>
            <a:spLocks noGrp="1"/>
          </p:cNvSpPr>
          <p:nvPr>
            <p:ph idx="1"/>
          </p:nvPr>
        </p:nvSpPr>
        <p:spPr>
          <a:xfrm>
            <a:off x="304799" y="1246909"/>
            <a:ext cx="11033761" cy="5055650"/>
          </a:xfrm>
        </p:spPr>
        <p:txBody>
          <a:bodyPr/>
          <a:lstStyle/>
          <a:p>
            <a:r>
              <a:rPr lang="en-GB" b="1" noProof="0" dirty="0">
                <a:latin typeface="Arial" panose="020B0604020202020204" pitchFamily="34" charset="0"/>
                <a:cs typeface="Arial" panose="020B0604020202020204" pitchFamily="34" charset="0"/>
              </a:rPr>
              <a:t>Study objective</a:t>
            </a:r>
          </a:p>
          <a:p>
            <a:pPr lvl="1"/>
            <a:r>
              <a:rPr lang="en-GB" noProof="0" dirty="0">
                <a:latin typeface="Arial" panose="020B0604020202020204" pitchFamily="34" charset="0"/>
                <a:cs typeface="Arial" panose="020B0604020202020204" pitchFamily="34" charset="0"/>
              </a:rPr>
              <a:t>To evaluate the efficacy and safety of elisrasib, a KRAS G12C inhibitor, in previously treated patients with advanced NSCLC</a:t>
            </a:r>
          </a:p>
        </p:txBody>
      </p:sp>
      <p:sp>
        <p:nvSpPr>
          <p:cNvPr id="30" name="Text Placeholder 4">
            <a:extLst>
              <a:ext uri="{FF2B5EF4-FFF2-40B4-BE49-F238E27FC236}">
                <a16:creationId xmlns:a16="http://schemas.microsoft.com/office/drawing/2014/main" id="{9C4BE823-36FF-459A-A2F0-86420211B5BC}"/>
              </a:ext>
            </a:extLst>
          </p:cNvPr>
          <p:cNvSpPr>
            <a:spLocks noGrp="1"/>
          </p:cNvSpPr>
          <p:nvPr>
            <p:ph type="body" sz="quarter" idx="11"/>
          </p:nvPr>
        </p:nvSpPr>
        <p:spPr>
          <a:xfrm>
            <a:off x="6379633" y="6521312"/>
            <a:ext cx="5507567" cy="200025"/>
          </a:xfrm>
        </p:spPr>
        <p:txBody>
          <a:bodyPr/>
          <a:lstStyle/>
          <a:p>
            <a:r>
              <a:rPr lang="en-GB" noProof="0" dirty="0">
                <a:latin typeface="Arial" panose="020B0604020202020204" pitchFamily="34" charset="0"/>
                <a:cs typeface="Arial" panose="020B0604020202020204" pitchFamily="34" charset="0"/>
              </a:rPr>
              <a:t>Cho BC, et al. AACR; 2026. Abstract nr CT020</a:t>
            </a:r>
          </a:p>
        </p:txBody>
      </p:sp>
      <p:sp>
        <p:nvSpPr>
          <p:cNvPr id="2" name="TextBox 1">
            <a:extLst>
              <a:ext uri="{FF2B5EF4-FFF2-40B4-BE49-F238E27FC236}">
                <a16:creationId xmlns:a16="http://schemas.microsoft.com/office/drawing/2014/main" id="{1B6E5541-76BF-5982-B8C9-03B9C5CA1FCF}"/>
              </a:ext>
            </a:extLst>
          </p:cNvPr>
          <p:cNvSpPr txBox="1">
            <a:spLocks noChangeArrowheads="1"/>
          </p:cNvSpPr>
          <p:nvPr/>
        </p:nvSpPr>
        <p:spPr bwMode="auto">
          <a:xfrm>
            <a:off x="2790973" y="550293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Safety, ORR, DoR, PFS, OS</a:t>
            </a:r>
          </a:p>
        </p:txBody>
      </p:sp>
      <mc:AlternateContent xmlns:mc="http://schemas.openxmlformats.org/markup-compatibility/2006" xmlns:a14="http://schemas.microsoft.com/office/drawing/2010/main">
        <mc:Choice Requires="a14">
          <p:sp>
            <p:nvSpPr>
              <p:cNvPr id="4" name="AutoShape 9">
                <a:extLst>
                  <a:ext uri="{FF2B5EF4-FFF2-40B4-BE49-F238E27FC236}">
                    <a16:creationId xmlns:a16="http://schemas.microsoft.com/office/drawing/2014/main" id="{0BFF787E-2A61-9EDA-033C-C84B9D74D1DD}"/>
                  </a:ext>
                </a:extLst>
              </p:cNvPr>
              <p:cNvSpPr>
                <a:spLocks noChangeArrowheads="1"/>
              </p:cNvSpPr>
              <p:nvPr/>
            </p:nvSpPr>
            <p:spPr bwMode="auto">
              <a:xfrm>
                <a:off x="300729" y="2476099"/>
                <a:ext cx="3094936" cy="2468882"/>
              </a:xfrm>
              <a:prstGeom prst="roundRect">
                <a:avLst>
                  <a:gd name="adj" fmla="val 8208"/>
                </a:avLst>
              </a:prstGeom>
              <a:solidFill>
                <a:schemeClr val="bg1"/>
              </a:solidFill>
              <a:ln w="9525" algn="ctr">
                <a:noFill/>
                <a:round/>
                <a:headEnd/>
                <a:tailEnd/>
              </a:ln>
            </p:spPr>
            <p:txBody>
              <a:bodyPr wrap="square" lIns="90488" tIns="44450" rIns="90488" bIns="4445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Key patient inclusion criteria</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Locally advanced or metastatic solid tumors</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KRAS G12C mutation, but no known 2nd KRAS driver mutations</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14:m>
                  <m:oMath xmlns:m="http://schemas.openxmlformats.org/officeDocument/2006/math">
                    <m:r>
                      <a:rPr kumimoji="0" lang="en-US" altLang="zh-CN" sz="1600" b="0" i="1" u="none" strike="noStrike" kern="1200" cap="none" spc="0" normalizeH="0" baseline="0" noProof="0" smtClean="0">
                        <a:ln>
                          <a:noFill/>
                        </a:ln>
                        <a:solidFill>
                          <a:srgbClr val="FFFFFF"/>
                        </a:solidFill>
                        <a:effectLst/>
                        <a:uLnTx/>
                        <a:uFillTx/>
                        <a:latin typeface="Cambria Math" panose="02040503050406030204" pitchFamily="18" charset="0"/>
                        <a:ea typeface="SimSun" pitchFamily="2" charset="-122"/>
                        <a:sym typeface="Helvetica"/>
                      </a:rPr>
                      <m:t>≥</m:t>
                    </m:r>
                  </m:oMath>
                </a14:m>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1 prior systemic therapy</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ECOG PS 0–1</a:t>
                </a:r>
              </a:p>
            </p:txBody>
          </p:sp>
        </mc:Choice>
        <mc:Fallback xmlns="">
          <p:sp>
            <p:nvSpPr>
              <p:cNvPr id="4" name="AutoShape 9">
                <a:extLst>
                  <a:ext uri="{FF2B5EF4-FFF2-40B4-BE49-F238E27FC236}">
                    <a16:creationId xmlns:a16="http://schemas.microsoft.com/office/drawing/2014/main" id="{0BFF787E-2A61-9EDA-033C-C84B9D74D1DD}"/>
                  </a:ext>
                </a:extLst>
              </p:cNvPr>
              <p:cNvSpPr>
                <a:spLocks noRot="1" noChangeAspect="1" noMove="1" noResize="1" noEditPoints="1" noAdjustHandles="1" noChangeArrowheads="1" noChangeShapeType="1" noTextEdit="1"/>
              </p:cNvSpPr>
              <p:nvPr/>
            </p:nvSpPr>
            <p:spPr bwMode="auto">
              <a:xfrm>
                <a:off x="300729" y="2476099"/>
                <a:ext cx="3094936" cy="2468882"/>
              </a:xfrm>
              <a:prstGeom prst="roundRect">
                <a:avLst>
                  <a:gd name="adj" fmla="val 8208"/>
                </a:avLst>
              </a:prstGeom>
              <a:blipFill>
                <a:blip r:embed="rId3"/>
                <a:stretch>
                  <a:fillRect b="-247"/>
                </a:stretch>
              </a:blipFill>
              <a:ln w="9525" algn="ctr">
                <a:noFill/>
                <a:round/>
                <a:headEnd/>
                <a:tailEnd/>
              </a:ln>
            </p:spPr>
            <p:txBody>
              <a:bodyPr/>
              <a:lstStyle/>
              <a:p>
                <a:r>
                  <a:rPr lang="en-GB">
                    <a:noFill/>
                  </a:rPr>
                  <a:t> </a:t>
                </a:r>
              </a:p>
            </p:txBody>
          </p:sp>
        </mc:Fallback>
      </mc:AlternateContent>
      <p:sp>
        <p:nvSpPr>
          <p:cNvPr id="5" name="AutoShape 8">
            <a:extLst>
              <a:ext uri="{FF2B5EF4-FFF2-40B4-BE49-F238E27FC236}">
                <a16:creationId xmlns:a16="http://schemas.microsoft.com/office/drawing/2014/main" id="{261033D3-975E-EB78-23AC-A9D6828AFF71}"/>
              </a:ext>
            </a:extLst>
          </p:cNvPr>
          <p:cNvSpPr>
            <a:spLocks noChangeArrowheads="1"/>
          </p:cNvSpPr>
          <p:nvPr/>
        </p:nvSpPr>
        <p:spPr bwMode="auto">
          <a:xfrm>
            <a:off x="3910546" y="3139384"/>
            <a:ext cx="3670822" cy="1039061"/>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Elisrasib </a:t>
            </a:r>
          </a:p>
          <a:p>
            <a:pPr marL="0" marR="0" lvl="0" indent="0" algn="ctr" defTabSz="892175" rtl="0" eaLnBrk="0" fontAlgn="auto" latinLnBrk="0" hangingPunct="0">
              <a:lnSpc>
                <a:spcPct val="100000"/>
              </a:lnSpc>
              <a:spcBef>
                <a:spcPts val="0"/>
              </a:spcBef>
              <a:spcAft>
                <a:spcPts val="0"/>
              </a:spcAft>
              <a:buClrTx/>
              <a:buSzTx/>
              <a:buFontTx/>
              <a:buNone/>
              <a:tabLst/>
              <a:defRPr/>
            </a:pPr>
            <a: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t>50, 100, 200, 400, 600, 900 mg/day</a:t>
            </a:r>
            <a:b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(n=42; 25 NSCLC, 13 CRC, 4 PDAC)</a:t>
            </a:r>
          </a:p>
        </p:txBody>
      </p:sp>
      <p:sp>
        <p:nvSpPr>
          <p:cNvPr id="6" name="AutoShape 12">
            <a:extLst>
              <a:ext uri="{FF2B5EF4-FFF2-40B4-BE49-F238E27FC236}">
                <a16:creationId xmlns:a16="http://schemas.microsoft.com/office/drawing/2014/main" id="{AEA9DEFD-CBD2-B4BD-C782-2C9DC93FEDA3}"/>
              </a:ext>
            </a:extLst>
          </p:cNvPr>
          <p:cNvSpPr>
            <a:spLocks noChangeArrowheads="1"/>
          </p:cNvSpPr>
          <p:nvPr/>
        </p:nvSpPr>
        <p:spPr bwMode="auto">
          <a:xfrm>
            <a:off x="8096250" y="2579069"/>
            <a:ext cx="3781425" cy="1191741"/>
          </a:xfrm>
          <a:prstGeom prst="roundRect">
            <a:avLst>
              <a:gd name="adj" fmla="val 16667"/>
            </a:avLst>
          </a:prstGeom>
          <a:solidFill>
            <a:schemeClr val="accent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Cohort 2a-1 (n=86)</a:t>
            </a:r>
            <a:b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2L+ NSCLC KRAS G12Ci naïve</a:t>
            </a:r>
          </a:p>
          <a:p>
            <a:pPr marL="0" marR="0" lvl="0" indent="0" algn="ctr" defTabSz="892175" rtl="0" eaLnBrk="0" fontAlgn="auto" latinLnBrk="0" hangingPunct="0">
              <a:lnSpc>
                <a:spcPct val="100000"/>
              </a:lnSpc>
              <a:spcBef>
                <a:spcPts val="600"/>
              </a:spcBef>
              <a:spcAft>
                <a:spcPts val="0"/>
              </a:spcAft>
              <a:buClrTx/>
              <a:buSzTx/>
              <a:buFontTx/>
              <a:buNone/>
              <a:tabLst/>
              <a:defRPr/>
            </a:pPr>
            <a:r>
              <a:rPr lang="en-US" altLang="zh-CN" sz="1600" b="1" kern="1200" dirty="0">
                <a:solidFill>
                  <a:srgbClr val="FFFFFF"/>
                </a:solidFill>
                <a:latin typeface="Arial" panose="020B0604020202020204" pitchFamily="34" charset="0"/>
                <a:ea typeface="SimSun" pitchFamily="2" charset="-122"/>
                <a:cs typeface="Arial" panose="020B0604020202020204" pitchFamily="34" charset="0"/>
              </a:rPr>
              <a:t>Cohort 2a-2 (n=32)</a:t>
            </a:r>
          </a:p>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3L+ NSCLC KRAS G12Ci refractory</a:t>
            </a:r>
          </a:p>
        </p:txBody>
      </p:sp>
      <p:sp>
        <p:nvSpPr>
          <p:cNvPr id="8" name="Content Placeholder 26">
            <a:extLst>
              <a:ext uri="{FF2B5EF4-FFF2-40B4-BE49-F238E27FC236}">
                <a16:creationId xmlns:a16="http://schemas.microsoft.com/office/drawing/2014/main" id="{B5621628-81C7-D8A7-A452-440601E0B661}"/>
              </a:ext>
            </a:extLst>
          </p:cNvPr>
          <p:cNvSpPr txBox="1">
            <a:spLocks/>
          </p:cNvSpPr>
          <p:nvPr/>
        </p:nvSpPr>
        <p:spPr>
          <a:xfrm>
            <a:off x="4663433" y="2217351"/>
            <a:ext cx="2165049" cy="323755"/>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Dose escalation</a:t>
            </a: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endParaRPr>
          </a:p>
        </p:txBody>
      </p:sp>
      <p:sp>
        <p:nvSpPr>
          <p:cNvPr id="9" name="Content Placeholder 26">
            <a:extLst>
              <a:ext uri="{FF2B5EF4-FFF2-40B4-BE49-F238E27FC236}">
                <a16:creationId xmlns:a16="http://schemas.microsoft.com/office/drawing/2014/main" id="{8F2CA795-F750-9F6E-7B46-94394498493A}"/>
              </a:ext>
            </a:extLst>
          </p:cNvPr>
          <p:cNvSpPr txBox="1">
            <a:spLocks/>
          </p:cNvSpPr>
          <p:nvPr/>
        </p:nvSpPr>
        <p:spPr>
          <a:xfrm>
            <a:off x="8904438" y="2217351"/>
            <a:ext cx="2165049" cy="323755"/>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Proof-of-concept</a:t>
            </a: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endParaRPr>
          </a:p>
        </p:txBody>
      </p:sp>
      <p:sp>
        <p:nvSpPr>
          <p:cNvPr id="10" name="AutoShape 12">
            <a:extLst>
              <a:ext uri="{FF2B5EF4-FFF2-40B4-BE49-F238E27FC236}">
                <a16:creationId xmlns:a16="http://schemas.microsoft.com/office/drawing/2014/main" id="{6ECB2633-7AEC-FA81-DB60-615B17A7F33B}"/>
              </a:ext>
            </a:extLst>
          </p:cNvPr>
          <p:cNvSpPr>
            <a:spLocks noChangeArrowheads="1"/>
          </p:cNvSpPr>
          <p:nvPr/>
        </p:nvSpPr>
        <p:spPr bwMode="auto">
          <a:xfrm>
            <a:off x="8096250" y="3845118"/>
            <a:ext cx="3781425" cy="1718347"/>
          </a:xfrm>
          <a:prstGeom prst="roundRect">
            <a:avLst>
              <a:gd name="adj" fmla="val 16667"/>
            </a:avLst>
          </a:prstGeom>
          <a:solidFill>
            <a:schemeClr val="bg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Cohort 2c-1</a:t>
            </a:r>
            <a:b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2L+ CRC</a:t>
            </a:r>
          </a:p>
          <a:p>
            <a:pPr marL="0" marR="0" lvl="0" indent="0" algn="ctr" defTabSz="892175" rtl="0" eaLnBrk="0" fontAlgn="auto" latinLnBrk="0" hangingPunct="0">
              <a:lnSpc>
                <a:spcPct val="100000"/>
              </a:lnSpc>
              <a:spcBef>
                <a:spcPts val="600"/>
              </a:spcBef>
              <a:spcAft>
                <a:spcPts val="0"/>
              </a:spcAft>
              <a:buClrTx/>
              <a:buSzTx/>
              <a:buFontTx/>
              <a:buNone/>
              <a:tabLst/>
              <a:defRPr/>
            </a:pPr>
            <a:r>
              <a:rPr lang="en-US" altLang="zh-CN" sz="1600" b="1" kern="1200" dirty="0">
                <a:solidFill>
                  <a:srgbClr val="FFFFFF"/>
                </a:solidFill>
                <a:latin typeface="Arial" panose="020B0604020202020204" pitchFamily="34" charset="0"/>
                <a:ea typeface="SimSun" pitchFamily="2" charset="-122"/>
                <a:cs typeface="Arial" panose="020B0604020202020204" pitchFamily="34" charset="0"/>
              </a:rPr>
              <a:t>Cohort 2c-2</a:t>
            </a:r>
          </a:p>
          <a:p>
            <a:pPr marL="0" marR="0" lvl="0" indent="0" algn="ctr" defTabSz="892175" rtl="0" eaLnBrk="0" fontAlgn="auto" latinLnBrk="0" hangingPunct="0">
              <a:lnSpc>
                <a:spcPct val="100000"/>
              </a:lnSpc>
              <a:spcBef>
                <a:spcPts val="0"/>
              </a:spcBef>
              <a:spcAft>
                <a:spcPts val="0"/>
              </a:spcAft>
              <a:buClrTx/>
              <a:buSzTx/>
              <a:buFontTx/>
              <a:buNone/>
              <a:tabLst/>
              <a:defRPr/>
            </a:pPr>
            <a: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t>2</a:t>
            </a: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L+PDAC</a:t>
            </a:r>
          </a:p>
          <a:p>
            <a:pPr marL="0" marR="0" lvl="0" indent="0" algn="ctr" defTabSz="892175" rtl="0" eaLnBrk="0" fontAlgn="auto" latinLnBrk="0" hangingPunct="0">
              <a:lnSpc>
                <a:spcPct val="100000"/>
              </a:lnSpc>
              <a:spcBef>
                <a:spcPts val="600"/>
              </a:spcBef>
              <a:spcAft>
                <a:spcPts val="0"/>
              </a:spcAft>
              <a:buClrTx/>
              <a:buSzTx/>
              <a:buFontTx/>
              <a:buNone/>
              <a:tabLst/>
              <a:defRPr/>
            </a:pPr>
            <a:r>
              <a:rPr lang="en-US" altLang="zh-CN" sz="1600" b="1" kern="1200" dirty="0">
                <a:solidFill>
                  <a:srgbClr val="FFFFFF"/>
                </a:solidFill>
                <a:latin typeface="Arial" panose="020B0604020202020204" pitchFamily="34" charset="0"/>
                <a:ea typeface="SimSun" pitchFamily="2" charset="-122"/>
                <a:cs typeface="Arial" panose="020B0604020202020204" pitchFamily="34" charset="0"/>
              </a:rPr>
              <a:t>Cohort 3b</a:t>
            </a:r>
          </a:p>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2L+ CRC (combined with cetuximab)</a:t>
            </a:r>
          </a:p>
        </p:txBody>
      </p:sp>
    </p:spTree>
    <p:extLst>
      <p:ext uri="{BB962C8B-B14F-4D97-AF65-F5344CB8AC3E}">
        <p14:creationId xmlns:p14="http://schemas.microsoft.com/office/powerpoint/2010/main" val="42511308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47EF3D-2714-DD48-F6E0-AAF3F2C235C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126D908-3258-44DE-9685-F0C07CC089C7}"/>
              </a:ext>
            </a:extLst>
          </p:cNvPr>
          <p:cNvSpPr>
            <a:spLocks noGrp="1"/>
          </p:cNvSpPr>
          <p:nvPr>
            <p:ph type="title"/>
          </p:nvPr>
        </p:nvSpPr>
        <p:spPr>
          <a:xfrm>
            <a:off x="304799" y="107693"/>
            <a:ext cx="11813059" cy="939801"/>
          </a:xfrm>
        </p:spPr>
        <p:txBody>
          <a:bodyPr/>
          <a:lstStyle/>
          <a:p>
            <a:pPr>
              <a:lnSpc>
                <a:spcPct val="80000"/>
              </a:lnSpc>
            </a:pPr>
            <a:r>
              <a:rPr lang="en-GB" sz="2100" dirty="0">
                <a:latin typeface="Arial" panose="020B0604020202020204" pitchFamily="34" charset="0"/>
                <a:cs typeface="Arial" panose="020B0604020202020204" pitchFamily="34" charset="0"/>
              </a:rPr>
              <a:t>CT020: Safety and efficacy of elisrasib (D3S-001), a next generation GDP-bound KRAS G12C inhibitor, as monotherapy in advanced non-small cell lung cancer (NSCLC) previously treated with or without a KRAS G12C inhibitor: Results from a phase 1/2 study </a:t>
            </a:r>
            <a:br>
              <a:rPr lang="en-GB" sz="2100" dirty="0">
                <a:latin typeface="Arial" panose="020B0604020202020204" pitchFamily="34" charset="0"/>
                <a:cs typeface="Arial" panose="020B0604020202020204" pitchFamily="34" charset="0"/>
              </a:rPr>
            </a:br>
            <a:r>
              <a:rPr lang="en-GB" sz="2100" dirty="0">
                <a:latin typeface="Arial" panose="020B0604020202020204" pitchFamily="34" charset="0"/>
                <a:cs typeface="Arial" panose="020B0604020202020204" pitchFamily="34" charset="0"/>
              </a:rPr>
              <a:t>– Cho BC, et al</a:t>
            </a:r>
            <a:endParaRPr lang="en-GB" sz="2100"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371CB0A1-BECB-5A75-37C8-847CB1FAF97F}"/>
              </a:ext>
            </a:extLst>
          </p:cNvPr>
          <p:cNvSpPr>
            <a:spLocks noGrp="1"/>
          </p:cNvSpPr>
          <p:nvPr>
            <p:ph idx="1"/>
          </p:nvPr>
        </p:nvSpPr>
        <p:spPr>
          <a:xfrm>
            <a:off x="304799" y="1246909"/>
            <a:ext cx="11033761" cy="5055650"/>
          </a:xfrm>
        </p:spPr>
        <p:txBody>
          <a:bodyPr/>
          <a:lstStyle/>
          <a:p>
            <a:r>
              <a:rPr lang="en-GB" b="1" noProof="0" dirty="0">
                <a:latin typeface="Arial" panose="020B0604020202020204" pitchFamily="34" charset="0"/>
                <a:cs typeface="Arial" panose="020B0604020202020204" pitchFamily="34" charset="0"/>
              </a:rPr>
              <a:t>Key </a:t>
            </a:r>
            <a:r>
              <a:rPr lang="en-GB" b="1" noProof="0" dirty="0">
                <a:solidFill>
                  <a:srgbClr val="000000"/>
                </a:solidFill>
                <a:latin typeface="Arial" panose="020B0604020202020204" pitchFamily="34" charset="0"/>
                <a:cs typeface="Arial" panose="020B0604020202020204" pitchFamily="34" charset="0"/>
              </a:rPr>
              <a:t>resul</a:t>
            </a:r>
            <a:r>
              <a:rPr lang="en-GB" b="1" noProof="0" dirty="0">
                <a:solidFill>
                  <a:srgbClr val="363636"/>
                </a:solidFill>
                <a:latin typeface="Arial" panose="020B0604020202020204" pitchFamily="34" charset="0"/>
                <a:cs typeface="Arial" panose="020B0604020202020204" pitchFamily="34" charset="0"/>
              </a:rPr>
              <a:t>t</a:t>
            </a:r>
            <a:r>
              <a:rPr lang="en-GB" b="1" noProof="0" dirty="0">
                <a:latin typeface="Arial" panose="020B0604020202020204" pitchFamily="34" charset="0"/>
                <a:cs typeface="Arial" panose="020B0604020202020204" pitchFamily="34" charset="0"/>
              </a:rPr>
              <a:t>s</a:t>
            </a:r>
            <a:endParaRPr lang="en-GB" b="1"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EF9FCA0A-4863-DD8D-4F35-A0665CC1E715}"/>
              </a:ext>
            </a:extLst>
          </p:cNvPr>
          <p:cNvSpPr>
            <a:spLocks noGrp="1"/>
          </p:cNvSpPr>
          <p:nvPr>
            <p:ph type="body" sz="quarter" idx="11"/>
          </p:nvPr>
        </p:nvSpPr>
        <p:spPr>
          <a:xfrm>
            <a:off x="6379633" y="6521312"/>
            <a:ext cx="5507567" cy="200025"/>
          </a:xfrm>
        </p:spPr>
        <p:txBody>
          <a:bodyPr/>
          <a:lstStyle/>
          <a:p>
            <a:r>
              <a:rPr lang="en-GB" dirty="0">
                <a:latin typeface="Arial" panose="020B0604020202020204" pitchFamily="34" charset="0"/>
                <a:cs typeface="Arial" panose="020B0604020202020204" pitchFamily="34" charset="0"/>
              </a:rPr>
              <a:t>Cho BC, et al. AACR; 2026. Abstract nr CT020</a:t>
            </a:r>
          </a:p>
        </p:txBody>
      </p:sp>
      <p:graphicFrame>
        <p:nvGraphicFramePr>
          <p:cNvPr id="7" name="Table 6">
            <a:extLst>
              <a:ext uri="{FF2B5EF4-FFF2-40B4-BE49-F238E27FC236}">
                <a16:creationId xmlns:a16="http://schemas.microsoft.com/office/drawing/2014/main" id="{C9F766C5-7087-F508-D151-CBE06E269B42}"/>
              </a:ext>
            </a:extLst>
          </p:cNvPr>
          <p:cNvGraphicFramePr>
            <a:graphicFrameLocks noGrp="1"/>
          </p:cNvGraphicFramePr>
          <p:nvPr>
            <p:extLst>
              <p:ext uri="{D42A27DB-BD31-4B8C-83A1-F6EECF244321}">
                <p14:modId xmlns:p14="http://schemas.microsoft.com/office/powerpoint/2010/main" val="118491421"/>
              </p:ext>
            </p:extLst>
          </p:nvPr>
        </p:nvGraphicFramePr>
        <p:xfrm>
          <a:off x="6152242" y="1707868"/>
          <a:ext cx="5747299" cy="3352320"/>
        </p:xfrm>
        <a:graphic>
          <a:graphicData uri="http://schemas.openxmlformats.org/drawingml/2006/table">
            <a:tbl>
              <a:tblPr firstRow="1" bandRow="1">
                <a:tableStyleId>{69012ECD-51FC-41F1-AA8D-1B2483CD663E}</a:tableStyleId>
              </a:tblPr>
              <a:tblGrid>
                <a:gridCol w="1867808">
                  <a:extLst>
                    <a:ext uri="{9D8B030D-6E8A-4147-A177-3AD203B41FA5}">
                      <a16:colId xmlns:a16="http://schemas.microsoft.com/office/drawing/2014/main" val="537766886"/>
                    </a:ext>
                  </a:extLst>
                </a:gridCol>
                <a:gridCol w="2041166">
                  <a:extLst>
                    <a:ext uri="{9D8B030D-6E8A-4147-A177-3AD203B41FA5}">
                      <a16:colId xmlns:a16="http://schemas.microsoft.com/office/drawing/2014/main" val="1125791967"/>
                    </a:ext>
                  </a:extLst>
                </a:gridCol>
                <a:gridCol w="1838325">
                  <a:extLst>
                    <a:ext uri="{9D8B030D-6E8A-4147-A177-3AD203B41FA5}">
                      <a16:colId xmlns:a16="http://schemas.microsoft.com/office/drawing/2014/main" val="690993230"/>
                    </a:ext>
                  </a:extLst>
                </a:gridCol>
              </a:tblGrid>
              <a:tr h="217902">
                <a:tc rowSpan="2">
                  <a:txBody>
                    <a:bodyPr/>
                    <a:lstStyle/>
                    <a:p>
                      <a:r>
                        <a:rPr lang="en-GB" sz="1400" noProof="0" dirty="0">
                          <a:solidFill>
                            <a:schemeClr val="tx2"/>
                          </a:solidFill>
                          <a:latin typeface="+mn-lt"/>
                        </a:rPr>
                        <a:t>Outcomes</a:t>
                      </a:r>
                    </a:p>
                  </a:txBody>
                  <a:tcPr marT="36000" marB="36000" anchor="b">
                    <a:lnB w="12700" cap="flat" cmpd="sng" algn="ctr">
                      <a:noFill/>
                      <a:prstDash val="solid"/>
                      <a:round/>
                      <a:headEnd type="none" w="med" len="med"/>
                      <a:tailEnd type="none" w="med" len="med"/>
                    </a:lnB>
                  </a:tcPr>
                </a:tc>
                <a:tc gridSpan="2">
                  <a:txBody>
                    <a:bodyPr/>
                    <a:lstStyle/>
                    <a:p>
                      <a:pPr algn="ctr"/>
                      <a:r>
                        <a:rPr lang="en-GB" sz="1400" b="1" noProof="0" dirty="0">
                          <a:solidFill>
                            <a:schemeClr val="tx2"/>
                          </a:solidFill>
                          <a:latin typeface="+mn-lt"/>
                        </a:rPr>
                        <a:t>2L+ NSCLC (G12Ci naïve)</a:t>
                      </a:r>
                      <a:endParaRPr lang="en-GB" sz="1400" noProof="0" dirty="0">
                        <a:solidFill>
                          <a:schemeClr val="tx2"/>
                        </a:solidFill>
                        <a:latin typeface="+mn-lt"/>
                      </a:endParaRPr>
                    </a:p>
                  </a:txBody>
                  <a:tcPr marT="36000" marB="36000" anchor="b"/>
                </a:tc>
                <a:tc hMerge="1">
                  <a:txBody>
                    <a:bodyPr/>
                    <a:lstStyle/>
                    <a:p>
                      <a:pPr algn="ctr"/>
                      <a:endParaRPr lang="en-GB" sz="1400" noProof="0" dirty="0">
                        <a:solidFill>
                          <a:schemeClr val="tx2"/>
                        </a:solidFill>
                        <a:latin typeface="+mn-lt"/>
                      </a:endParaRPr>
                    </a:p>
                  </a:txBody>
                  <a:tcPr marT="36000" marB="36000" anchor="b"/>
                </a:tc>
                <a:extLst>
                  <a:ext uri="{0D108BD9-81ED-4DB2-BD59-A6C34878D82A}">
                    <a16:rowId xmlns:a16="http://schemas.microsoft.com/office/drawing/2014/main" val="2066672882"/>
                  </a:ext>
                </a:extLst>
              </a:tr>
              <a:tr h="217902">
                <a:tc vMerge="1">
                  <a:txBody>
                    <a:bodyPr/>
                    <a:lstStyle/>
                    <a:p>
                      <a:endParaRPr dirty="0"/>
                    </a:p>
                  </a:txBody>
                  <a:tcPr marT="36000" marB="36000" anchor="b"/>
                </a:tc>
                <a:tc>
                  <a:txBody>
                    <a:bodyPr/>
                    <a:lstStyle/>
                    <a:p>
                      <a:pPr algn="ctr"/>
                      <a:r>
                        <a:rPr lang="en-GB" sz="1400" b="1" noProof="0" dirty="0">
                          <a:solidFill>
                            <a:schemeClr val="tx2"/>
                          </a:solidFill>
                          <a:latin typeface="+mn-lt"/>
                        </a:rPr>
                        <a:t>All doses </a:t>
                      </a:r>
                      <a:br>
                        <a:rPr lang="en-GB" sz="1400" b="1" noProof="0" dirty="0">
                          <a:solidFill>
                            <a:schemeClr val="tx2"/>
                          </a:solidFill>
                          <a:latin typeface="+mn-lt"/>
                        </a:rPr>
                      </a:br>
                      <a:r>
                        <a:rPr lang="en-GB" sz="1400" b="1" noProof="0" dirty="0">
                          <a:solidFill>
                            <a:schemeClr val="tx2"/>
                          </a:solidFill>
                          <a:latin typeface="+mn-lt"/>
                        </a:rPr>
                        <a:t>(n=84)</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a:r>
                        <a:rPr lang="en-GB" sz="1400" b="1" noProof="0" dirty="0">
                          <a:solidFill>
                            <a:schemeClr val="tx2"/>
                          </a:solidFill>
                          <a:latin typeface="+mn-lt"/>
                        </a:rPr>
                        <a:t>Elisrasib 600 mg</a:t>
                      </a:r>
                      <a:br>
                        <a:rPr lang="en-GB" sz="1400" b="1" noProof="0" dirty="0">
                          <a:solidFill>
                            <a:schemeClr val="tx2"/>
                          </a:solidFill>
                          <a:latin typeface="+mn-lt"/>
                        </a:rPr>
                      </a:br>
                      <a:r>
                        <a:rPr lang="en-GB" sz="1400" b="1" noProof="0" dirty="0">
                          <a:solidFill>
                            <a:schemeClr val="tx2"/>
                          </a:solidFill>
                          <a:latin typeface="+mn-lt"/>
                        </a:rPr>
                        <a:t>(n=32)</a:t>
                      </a:r>
                    </a:p>
                  </a:txBody>
                  <a:tcPr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2020270792"/>
                  </a:ext>
                </a:extLst>
              </a:tr>
              <a:tr h="285360">
                <a:tc>
                  <a:txBody>
                    <a:bodyPr/>
                    <a:lstStyle/>
                    <a:p>
                      <a:r>
                        <a:rPr lang="en-GB" sz="1400" b="0" noProof="0" dirty="0">
                          <a:latin typeface="+mn-lt"/>
                        </a:rPr>
                        <a:t>ORR, n (%)</a:t>
                      </a:r>
                    </a:p>
                  </a:txBody>
                  <a:tcPr marT="36000" marB="36000" anchor="ctr">
                    <a:lnT w="12700" cap="flat" cmpd="sng" algn="ctr">
                      <a:noFill/>
                      <a:prstDash val="solid"/>
                      <a:round/>
                      <a:headEnd type="none" w="med" len="med"/>
                      <a:tailEnd type="none" w="med" len="med"/>
                    </a:lnT>
                  </a:tcPr>
                </a:tc>
                <a:tc>
                  <a:txBody>
                    <a:bodyPr/>
                    <a:lstStyle/>
                    <a:p>
                      <a:pPr algn="ctr"/>
                      <a:r>
                        <a:rPr lang="en-GB" sz="1400" noProof="0" dirty="0">
                          <a:latin typeface="+mn-lt"/>
                        </a:rPr>
                        <a:t>50 (59.5)</a:t>
                      </a:r>
                    </a:p>
                  </a:txBody>
                  <a:tcPr marT="36000" marB="36000" anchor="ctr">
                    <a:lnT w="12700" cap="flat" cmpd="sng" algn="ctr">
                      <a:noFill/>
                      <a:prstDash val="solid"/>
                      <a:round/>
                      <a:headEnd type="none" w="med" len="med"/>
                      <a:tailEnd type="none" w="med" len="med"/>
                    </a:lnT>
                  </a:tcPr>
                </a:tc>
                <a:tc>
                  <a:txBody>
                    <a:bodyPr/>
                    <a:lstStyle/>
                    <a:p>
                      <a:pPr algn="ctr"/>
                      <a:r>
                        <a:rPr lang="en-GB" sz="1400" noProof="0" dirty="0">
                          <a:latin typeface="+mn-lt"/>
                        </a:rPr>
                        <a:t>40 (58.8)</a:t>
                      </a:r>
                    </a:p>
                  </a:txBody>
                  <a:tcPr marT="36000" marB="36000" anchor="ctr">
                    <a:lnT w="12700" cap="flat" cmpd="sng" algn="ctr">
                      <a:noFill/>
                      <a:prstDash val="solid"/>
                      <a:round/>
                      <a:headEnd type="none" w="med" len="med"/>
                      <a:tailEnd type="none" w="med" len="med"/>
                    </a:lnT>
                  </a:tcPr>
                </a:tc>
                <a:extLst>
                  <a:ext uri="{0D108BD9-81ED-4DB2-BD59-A6C34878D82A}">
                    <a16:rowId xmlns:a16="http://schemas.microsoft.com/office/drawing/2014/main" val="3607908326"/>
                  </a:ext>
                </a:extLst>
              </a:tr>
              <a:tr h="285360">
                <a:tc>
                  <a:txBody>
                    <a:bodyPr/>
                    <a:lstStyle/>
                    <a:p>
                      <a:pPr marL="0" indent="0">
                        <a:tabLst/>
                      </a:pPr>
                      <a:r>
                        <a:rPr lang="en-GB" sz="1400" b="0" noProof="0" dirty="0" err="1">
                          <a:latin typeface="+mn-lt"/>
                        </a:rPr>
                        <a:t>cORR</a:t>
                      </a:r>
                      <a:r>
                        <a:rPr lang="en-GB" sz="1400" b="0" noProof="0" dirty="0">
                          <a:latin typeface="+mn-lt"/>
                        </a:rPr>
                        <a:t>, n (%)</a:t>
                      </a:r>
                    </a:p>
                  </a:txBody>
                  <a:tcPr marL="90000" marT="36000" marB="36000" anchor="ctr"/>
                </a:tc>
                <a:tc>
                  <a:txBody>
                    <a:bodyPr/>
                    <a:lstStyle/>
                    <a:p>
                      <a:pPr algn="ctr"/>
                      <a:r>
                        <a:rPr lang="en-GB" sz="1400" noProof="0" dirty="0">
                          <a:latin typeface="+mn-lt"/>
                        </a:rPr>
                        <a:t>45 (53.6)</a:t>
                      </a:r>
                    </a:p>
                  </a:txBody>
                  <a:tcPr marT="36000" marB="36000" anchor="ctr"/>
                </a:tc>
                <a:tc>
                  <a:txBody>
                    <a:bodyPr/>
                    <a:lstStyle/>
                    <a:p>
                      <a:pPr algn="ctr"/>
                      <a:r>
                        <a:rPr lang="en-GB" sz="1400" noProof="0" dirty="0">
                          <a:latin typeface="+mn-lt"/>
                        </a:rPr>
                        <a:t>36 (52.9)</a:t>
                      </a:r>
                    </a:p>
                  </a:txBody>
                  <a:tcPr marT="36000" marB="36000" anchor="ctr"/>
                </a:tc>
                <a:extLst>
                  <a:ext uri="{0D108BD9-81ED-4DB2-BD59-A6C34878D82A}">
                    <a16:rowId xmlns:a16="http://schemas.microsoft.com/office/drawing/2014/main" val="1790711121"/>
                  </a:ext>
                </a:extLst>
              </a:tr>
              <a:tr h="285360">
                <a:tc>
                  <a:txBody>
                    <a:bodyPr/>
                    <a:lstStyle/>
                    <a:p>
                      <a:pPr marL="0" indent="0"/>
                      <a:r>
                        <a:rPr lang="en-GB" sz="1400" b="0" noProof="0" dirty="0">
                          <a:latin typeface="+mn-lt"/>
                        </a:rPr>
                        <a:t>BOR, n (%)</a:t>
                      </a:r>
                    </a:p>
                  </a:txBody>
                  <a:tcPr marL="90000" marT="36000" marB="36000" anchor="ctr"/>
                </a:tc>
                <a:tc>
                  <a:txBody>
                    <a:bodyPr/>
                    <a:lstStyle/>
                    <a:p>
                      <a:pPr algn="ctr"/>
                      <a:endParaRPr lang="en-GB" sz="1400" noProof="0" dirty="0">
                        <a:latin typeface="+mn-lt"/>
                      </a:endParaRPr>
                    </a:p>
                  </a:txBody>
                  <a:tcPr marT="36000" marB="36000" anchor="ctr"/>
                </a:tc>
                <a:tc>
                  <a:txBody>
                    <a:bodyPr/>
                    <a:lstStyle/>
                    <a:p>
                      <a:pPr algn="ctr"/>
                      <a:endParaRPr lang="en-GB" sz="1400" noProof="0" dirty="0">
                        <a:latin typeface="+mn-lt"/>
                      </a:endParaRPr>
                    </a:p>
                  </a:txBody>
                  <a:tcPr marT="36000" marB="36000" anchor="ctr"/>
                </a:tc>
                <a:extLst>
                  <a:ext uri="{0D108BD9-81ED-4DB2-BD59-A6C34878D82A}">
                    <a16:rowId xmlns:a16="http://schemas.microsoft.com/office/drawing/2014/main" val="2673773586"/>
                  </a:ext>
                </a:extLst>
              </a:tr>
              <a:tr h="285360">
                <a:tc>
                  <a:txBody>
                    <a:bodyPr/>
                    <a:lstStyle/>
                    <a:p>
                      <a:pPr marL="85725" indent="0"/>
                      <a:r>
                        <a:rPr lang="en-GB" sz="1400" b="0" noProof="0" dirty="0">
                          <a:latin typeface="+mn-lt"/>
                        </a:rPr>
                        <a:t>CR</a:t>
                      </a:r>
                    </a:p>
                  </a:txBody>
                  <a:tcPr marL="90000" marT="36000" marB="36000" anchor="ctr"/>
                </a:tc>
                <a:tc>
                  <a:txBody>
                    <a:bodyPr/>
                    <a:lstStyle/>
                    <a:p>
                      <a:pPr algn="ctr"/>
                      <a:r>
                        <a:rPr lang="en-GB" sz="1400" noProof="0" dirty="0">
                          <a:latin typeface="+mn-lt"/>
                        </a:rPr>
                        <a:t>1 (1.2)</a:t>
                      </a:r>
                    </a:p>
                  </a:txBody>
                  <a:tcPr marT="36000" marB="36000" anchor="ctr"/>
                </a:tc>
                <a:tc>
                  <a:txBody>
                    <a:bodyPr/>
                    <a:lstStyle/>
                    <a:p>
                      <a:pPr algn="ctr"/>
                      <a:r>
                        <a:rPr lang="en-GB" sz="1400" noProof="0" dirty="0">
                          <a:latin typeface="+mn-lt"/>
                        </a:rPr>
                        <a:t>1 (1.5)</a:t>
                      </a:r>
                    </a:p>
                  </a:txBody>
                  <a:tcPr marT="36000" marB="36000" anchor="ctr"/>
                </a:tc>
                <a:extLst>
                  <a:ext uri="{0D108BD9-81ED-4DB2-BD59-A6C34878D82A}">
                    <a16:rowId xmlns:a16="http://schemas.microsoft.com/office/drawing/2014/main" val="3315663347"/>
                  </a:ext>
                </a:extLst>
              </a:tr>
              <a:tr h="285360">
                <a:tc>
                  <a:txBody>
                    <a:bodyPr/>
                    <a:lstStyle/>
                    <a:p>
                      <a:pPr marL="85725" indent="0"/>
                      <a:r>
                        <a:rPr lang="en-GB" sz="1400" b="0" noProof="0" dirty="0">
                          <a:latin typeface="+mn-lt"/>
                        </a:rPr>
                        <a:t>PR</a:t>
                      </a:r>
                    </a:p>
                  </a:txBody>
                  <a:tcPr marL="90000" marT="36000" marB="36000" anchor="ctr"/>
                </a:tc>
                <a:tc>
                  <a:txBody>
                    <a:bodyPr/>
                    <a:lstStyle/>
                    <a:p>
                      <a:pPr algn="ctr"/>
                      <a:r>
                        <a:rPr lang="en-GB" sz="1400" noProof="0" dirty="0">
                          <a:latin typeface="+mn-lt"/>
                        </a:rPr>
                        <a:t>44 (52.4)</a:t>
                      </a:r>
                    </a:p>
                  </a:txBody>
                  <a:tcPr marT="36000" marB="36000" anchor="ctr"/>
                </a:tc>
                <a:tc>
                  <a:txBody>
                    <a:bodyPr/>
                    <a:lstStyle/>
                    <a:p>
                      <a:pPr algn="ctr"/>
                      <a:r>
                        <a:rPr lang="en-GB" sz="1400" noProof="0" dirty="0">
                          <a:latin typeface="+mn-lt"/>
                        </a:rPr>
                        <a:t>35 (51.5)</a:t>
                      </a:r>
                    </a:p>
                  </a:txBody>
                  <a:tcPr marT="36000" marB="36000" anchor="ctr"/>
                </a:tc>
                <a:extLst>
                  <a:ext uri="{0D108BD9-81ED-4DB2-BD59-A6C34878D82A}">
                    <a16:rowId xmlns:a16="http://schemas.microsoft.com/office/drawing/2014/main" val="3634484555"/>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noProof="0" dirty="0">
                          <a:latin typeface="+mn-lt"/>
                        </a:rPr>
                        <a:t>DCR, n (%)</a:t>
                      </a:r>
                    </a:p>
                  </a:txBody>
                  <a:tcPr marL="90000" marT="36000" marB="36000" anchor="ctr"/>
                </a:tc>
                <a:tc>
                  <a:txBody>
                    <a:bodyPr/>
                    <a:lstStyle/>
                    <a:p>
                      <a:pPr algn="ctr"/>
                      <a:r>
                        <a:rPr lang="en-GB" sz="1400" noProof="0" dirty="0">
                          <a:latin typeface="+mn-lt"/>
                        </a:rPr>
                        <a:t>83 (98.8)</a:t>
                      </a:r>
                    </a:p>
                  </a:txBody>
                  <a:tcPr marT="36000" marB="36000" anchor="ctr"/>
                </a:tc>
                <a:tc>
                  <a:txBody>
                    <a:bodyPr/>
                    <a:lstStyle/>
                    <a:p>
                      <a:pPr algn="ctr"/>
                      <a:r>
                        <a:rPr lang="en-GB" sz="1400" noProof="0" dirty="0">
                          <a:latin typeface="+mn-lt"/>
                        </a:rPr>
                        <a:t>67 (98.5)</a:t>
                      </a:r>
                    </a:p>
                  </a:txBody>
                  <a:tcPr marT="36000" marB="36000" anchor="ctr"/>
                </a:tc>
                <a:extLst>
                  <a:ext uri="{0D108BD9-81ED-4DB2-BD59-A6C34878D82A}">
                    <a16:rowId xmlns:a16="http://schemas.microsoft.com/office/drawing/2014/main" val="3391059819"/>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noProof="0" dirty="0" err="1">
                          <a:latin typeface="+mn-lt"/>
                        </a:rPr>
                        <a:t>mDoR</a:t>
                      </a:r>
                      <a:r>
                        <a:rPr lang="en-GB" sz="1400" b="0" noProof="0" dirty="0">
                          <a:latin typeface="+mn-lt"/>
                        </a:rPr>
                        <a:t>, </a:t>
                      </a:r>
                      <a:r>
                        <a:rPr lang="en-GB" sz="1400" b="0" noProof="0" dirty="0" err="1">
                          <a:latin typeface="+mn-lt"/>
                        </a:rPr>
                        <a:t>mo</a:t>
                      </a:r>
                      <a:r>
                        <a:rPr lang="en-GB" sz="1400" b="0" noProof="0" dirty="0">
                          <a:latin typeface="+mn-lt"/>
                        </a:rPr>
                        <a:t> (95%CI)</a:t>
                      </a:r>
                    </a:p>
                  </a:txBody>
                  <a:tcPr marL="90000" marT="36000" marB="36000" anchor="ctr"/>
                </a:tc>
                <a:tc>
                  <a:txBody>
                    <a:bodyPr/>
                    <a:lstStyle/>
                    <a:p>
                      <a:pPr algn="ctr"/>
                      <a:r>
                        <a:rPr lang="en-GB" sz="1400" noProof="0" dirty="0">
                          <a:latin typeface="+mn-lt"/>
                        </a:rPr>
                        <a:t>14.9 (7.1, 17.9)</a:t>
                      </a:r>
                    </a:p>
                  </a:txBody>
                  <a:tcPr marT="36000" marB="36000" anchor="ctr"/>
                </a:tc>
                <a:tc>
                  <a:txBody>
                    <a:bodyPr/>
                    <a:lstStyle/>
                    <a:p>
                      <a:pPr algn="ctr"/>
                      <a:r>
                        <a:rPr lang="en-GB" sz="1400" noProof="0" dirty="0">
                          <a:latin typeface="+mn-lt"/>
                        </a:rPr>
                        <a:t>16.5 (10.2, 20.8)</a:t>
                      </a:r>
                    </a:p>
                  </a:txBody>
                  <a:tcPr marT="36000" marB="36000" anchor="ctr"/>
                </a:tc>
                <a:extLst>
                  <a:ext uri="{0D108BD9-81ED-4DB2-BD59-A6C34878D82A}">
                    <a16:rowId xmlns:a16="http://schemas.microsoft.com/office/drawing/2014/main" val="2161585411"/>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noProof="0" dirty="0">
                          <a:latin typeface="+mn-lt"/>
                        </a:rPr>
                        <a:t>mPFS, </a:t>
                      </a:r>
                      <a:r>
                        <a:rPr lang="en-GB" sz="1400" b="0" noProof="0" dirty="0" err="1">
                          <a:latin typeface="+mn-lt"/>
                        </a:rPr>
                        <a:t>mo</a:t>
                      </a:r>
                      <a:r>
                        <a:rPr lang="en-GB" sz="1400" b="0" noProof="0" dirty="0">
                          <a:latin typeface="+mn-lt"/>
                        </a:rPr>
                        <a:t> (95%CI)</a:t>
                      </a:r>
                    </a:p>
                  </a:txBody>
                  <a:tcPr marL="90000" marT="36000" marB="36000" anchor="ctr"/>
                </a:tc>
                <a:tc>
                  <a:txBody>
                    <a:bodyPr/>
                    <a:lstStyle/>
                    <a:p>
                      <a:pPr algn="ctr"/>
                      <a:r>
                        <a:rPr lang="en-GB" sz="1400" noProof="0" dirty="0">
                          <a:latin typeface="+mn-lt"/>
                        </a:rPr>
                        <a:t>9.4 (8.1, 14.1)</a:t>
                      </a:r>
                    </a:p>
                  </a:txBody>
                  <a:tcPr marT="36000" marB="36000" anchor="ctr"/>
                </a:tc>
                <a:tc>
                  <a:txBody>
                    <a:bodyPr/>
                    <a:lstStyle/>
                    <a:p>
                      <a:pPr algn="ctr"/>
                      <a:r>
                        <a:rPr lang="en-GB" sz="1400" noProof="0" dirty="0">
                          <a:latin typeface="+mn-lt"/>
                        </a:rPr>
                        <a:t>12.2 (7.2, 18.1)</a:t>
                      </a:r>
                    </a:p>
                  </a:txBody>
                  <a:tcPr marT="36000" marB="36000" anchor="ctr"/>
                </a:tc>
                <a:extLst>
                  <a:ext uri="{0D108BD9-81ED-4DB2-BD59-A6C34878D82A}">
                    <a16:rowId xmlns:a16="http://schemas.microsoft.com/office/drawing/2014/main" val="2403536233"/>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noProof="0" dirty="0">
                          <a:latin typeface="+mn-lt"/>
                        </a:rPr>
                        <a:t>12-mo OS rate, %</a:t>
                      </a:r>
                    </a:p>
                  </a:txBody>
                  <a:tcPr marL="90000" marT="36000" marB="36000" anchor="ctr"/>
                </a:tc>
                <a:tc>
                  <a:txBody>
                    <a:bodyPr/>
                    <a:lstStyle/>
                    <a:p>
                      <a:pPr algn="ctr"/>
                      <a:r>
                        <a:rPr lang="en-GB" sz="1400" noProof="0" dirty="0">
                          <a:latin typeface="+mn-lt"/>
                        </a:rPr>
                        <a:t>68</a:t>
                      </a:r>
                    </a:p>
                  </a:txBody>
                  <a:tcPr marT="36000" marB="36000" anchor="ctr"/>
                </a:tc>
                <a:tc>
                  <a:txBody>
                    <a:bodyPr/>
                    <a:lstStyle/>
                    <a:p>
                      <a:pPr algn="ctr"/>
                      <a:r>
                        <a:rPr lang="en-GB" sz="1400" noProof="0" dirty="0">
                          <a:latin typeface="+mn-lt"/>
                        </a:rPr>
                        <a:t>72</a:t>
                      </a:r>
                    </a:p>
                  </a:txBody>
                  <a:tcPr marT="36000" marB="36000" anchor="ctr"/>
                </a:tc>
                <a:extLst>
                  <a:ext uri="{0D108BD9-81ED-4DB2-BD59-A6C34878D82A}">
                    <a16:rowId xmlns:a16="http://schemas.microsoft.com/office/drawing/2014/main" val="3963343947"/>
                  </a:ext>
                </a:extLst>
              </a:tr>
            </a:tbl>
          </a:graphicData>
        </a:graphic>
      </p:graphicFrame>
      <p:graphicFrame>
        <p:nvGraphicFramePr>
          <p:cNvPr id="55" name="Table 54">
            <a:extLst>
              <a:ext uri="{FF2B5EF4-FFF2-40B4-BE49-F238E27FC236}">
                <a16:creationId xmlns:a16="http://schemas.microsoft.com/office/drawing/2014/main" id="{59865C66-4D71-9BB7-871E-F5A47F636061}"/>
              </a:ext>
            </a:extLst>
          </p:cNvPr>
          <p:cNvGraphicFramePr>
            <a:graphicFrameLocks noGrp="1"/>
          </p:cNvGraphicFramePr>
          <p:nvPr>
            <p:extLst>
              <p:ext uri="{D42A27DB-BD31-4B8C-83A1-F6EECF244321}">
                <p14:modId xmlns:p14="http://schemas.microsoft.com/office/powerpoint/2010/main" val="373032331"/>
              </p:ext>
            </p:extLst>
          </p:nvPr>
        </p:nvGraphicFramePr>
        <p:xfrm>
          <a:off x="257110" y="1707868"/>
          <a:ext cx="5747299" cy="2637600"/>
        </p:xfrm>
        <a:graphic>
          <a:graphicData uri="http://schemas.openxmlformats.org/drawingml/2006/table">
            <a:tbl>
              <a:tblPr firstRow="1" bandRow="1">
                <a:tableStyleId>{69012ECD-51FC-41F1-AA8D-1B2483CD663E}</a:tableStyleId>
              </a:tblPr>
              <a:tblGrid>
                <a:gridCol w="2070649">
                  <a:extLst>
                    <a:ext uri="{9D8B030D-6E8A-4147-A177-3AD203B41FA5}">
                      <a16:colId xmlns:a16="http://schemas.microsoft.com/office/drawing/2014/main" val="537766886"/>
                    </a:ext>
                  </a:extLst>
                </a:gridCol>
                <a:gridCol w="1838325">
                  <a:extLst>
                    <a:ext uri="{9D8B030D-6E8A-4147-A177-3AD203B41FA5}">
                      <a16:colId xmlns:a16="http://schemas.microsoft.com/office/drawing/2014/main" val="1125791967"/>
                    </a:ext>
                  </a:extLst>
                </a:gridCol>
                <a:gridCol w="1838325">
                  <a:extLst>
                    <a:ext uri="{9D8B030D-6E8A-4147-A177-3AD203B41FA5}">
                      <a16:colId xmlns:a16="http://schemas.microsoft.com/office/drawing/2014/main" val="690993230"/>
                    </a:ext>
                  </a:extLst>
                </a:gridCol>
              </a:tblGrid>
              <a:tr h="217902">
                <a:tc>
                  <a:txBody>
                    <a:bodyPr/>
                    <a:lstStyle/>
                    <a:p>
                      <a:r>
                        <a:rPr lang="en-GB" sz="1400" noProof="0" dirty="0">
                          <a:solidFill>
                            <a:schemeClr val="tx2"/>
                          </a:solidFill>
                          <a:latin typeface="+mn-lt"/>
                        </a:rPr>
                        <a:t>TRAEs, n (%)</a:t>
                      </a:r>
                    </a:p>
                  </a:txBody>
                  <a:tcPr marT="36000" marB="36000" anchor="b"/>
                </a:tc>
                <a:tc>
                  <a:txBody>
                    <a:bodyPr/>
                    <a:lstStyle/>
                    <a:p>
                      <a:pPr algn="ctr"/>
                      <a:r>
                        <a:rPr lang="en-GB" sz="1400" noProof="0" dirty="0">
                          <a:solidFill>
                            <a:schemeClr val="tx2"/>
                          </a:solidFill>
                          <a:latin typeface="+mn-lt"/>
                        </a:rPr>
                        <a:t>2L+ NSCLC</a:t>
                      </a:r>
                      <a:br>
                        <a:rPr lang="en-GB" sz="1400" noProof="0" dirty="0">
                          <a:solidFill>
                            <a:schemeClr val="tx2"/>
                          </a:solidFill>
                          <a:latin typeface="+mn-lt"/>
                        </a:rPr>
                      </a:br>
                      <a:r>
                        <a:rPr lang="en-GB" sz="1400" noProof="0" dirty="0">
                          <a:solidFill>
                            <a:schemeClr val="tx2"/>
                          </a:solidFill>
                          <a:latin typeface="+mn-lt"/>
                        </a:rPr>
                        <a:t>(G12Ci naïve)</a:t>
                      </a:r>
                      <a:br>
                        <a:rPr lang="en-GB" sz="1400" noProof="0" dirty="0">
                          <a:solidFill>
                            <a:schemeClr val="tx2"/>
                          </a:solidFill>
                          <a:latin typeface="+mn-lt"/>
                        </a:rPr>
                      </a:br>
                      <a:r>
                        <a:rPr lang="en-GB" sz="1400" noProof="0" dirty="0">
                          <a:solidFill>
                            <a:schemeClr val="tx2"/>
                          </a:solidFill>
                          <a:latin typeface="+mn-lt"/>
                        </a:rPr>
                        <a:t>All doses </a:t>
                      </a:r>
                      <a:br>
                        <a:rPr lang="en-GB" sz="1400" noProof="0" dirty="0">
                          <a:solidFill>
                            <a:schemeClr val="tx2"/>
                          </a:solidFill>
                          <a:latin typeface="+mn-lt"/>
                        </a:rPr>
                      </a:br>
                      <a:r>
                        <a:rPr lang="en-GB" sz="1400" noProof="0" dirty="0">
                          <a:solidFill>
                            <a:schemeClr val="tx2"/>
                          </a:solidFill>
                          <a:latin typeface="+mn-lt"/>
                        </a:rPr>
                        <a:t>(n=86)</a:t>
                      </a:r>
                    </a:p>
                  </a:txBody>
                  <a:tcPr marT="36000" marB="36000" anchor="b"/>
                </a:tc>
                <a:tc>
                  <a:txBody>
                    <a:bodyPr/>
                    <a:lstStyle/>
                    <a:p>
                      <a:pPr algn="ctr"/>
                      <a:r>
                        <a:rPr lang="en-GB" sz="1400" noProof="0" dirty="0">
                          <a:solidFill>
                            <a:schemeClr val="tx2"/>
                          </a:solidFill>
                          <a:latin typeface="+mn-lt"/>
                        </a:rPr>
                        <a:t>3L+ NSCLC</a:t>
                      </a:r>
                      <a:br>
                        <a:rPr lang="en-GB" sz="1400" noProof="0" dirty="0">
                          <a:solidFill>
                            <a:schemeClr val="tx2"/>
                          </a:solidFill>
                          <a:latin typeface="+mn-lt"/>
                        </a:rPr>
                      </a:br>
                      <a:r>
                        <a:rPr lang="en-GB" sz="1400" noProof="0" dirty="0">
                          <a:solidFill>
                            <a:schemeClr val="tx2"/>
                          </a:solidFill>
                          <a:latin typeface="+mn-lt"/>
                        </a:rPr>
                        <a:t>(G12Ci refractory)</a:t>
                      </a:r>
                      <a:br>
                        <a:rPr lang="en-GB" sz="1400" noProof="0" dirty="0">
                          <a:solidFill>
                            <a:schemeClr val="tx2"/>
                          </a:solidFill>
                          <a:latin typeface="+mn-lt"/>
                        </a:rPr>
                      </a:br>
                      <a:r>
                        <a:rPr lang="en-GB" sz="1400" noProof="0" dirty="0">
                          <a:solidFill>
                            <a:schemeClr val="tx2"/>
                          </a:solidFill>
                          <a:latin typeface="+mn-lt"/>
                        </a:rPr>
                        <a:t>Elisrasib 600 mg</a:t>
                      </a:r>
                      <a:br>
                        <a:rPr lang="en-GB" sz="1400" noProof="0" dirty="0">
                          <a:solidFill>
                            <a:schemeClr val="tx2"/>
                          </a:solidFill>
                          <a:latin typeface="+mn-lt"/>
                        </a:rPr>
                      </a:br>
                      <a:r>
                        <a:rPr lang="en-GB" sz="1400" noProof="0" dirty="0">
                          <a:solidFill>
                            <a:schemeClr val="tx2"/>
                          </a:solidFill>
                          <a:latin typeface="+mn-lt"/>
                        </a:rPr>
                        <a:t>(n=32)</a:t>
                      </a:r>
                    </a:p>
                  </a:txBody>
                  <a:tcPr marT="36000" marB="36000" anchor="b"/>
                </a:tc>
                <a:extLst>
                  <a:ext uri="{0D108BD9-81ED-4DB2-BD59-A6C34878D82A}">
                    <a16:rowId xmlns:a16="http://schemas.microsoft.com/office/drawing/2014/main" val="2020270792"/>
                  </a:ext>
                </a:extLst>
              </a:tr>
              <a:tr h="285360">
                <a:tc>
                  <a:txBody>
                    <a:bodyPr/>
                    <a:lstStyle/>
                    <a:p>
                      <a:r>
                        <a:rPr lang="en-GB" sz="1400" b="0" noProof="0" dirty="0">
                          <a:latin typeface="+mn-lt"/>
                        </a:rPr>
                        <a:t>Any</a:t>
                      </a:r>
                    </a:p>
                  </a:txBody>
                  <a:tcPr marT="36000" marB="36000" anchor="ctr"/>
                </a:tc>
                <a:tc>
                  <a:txBody>
                    <a:bodyPr/>
                    <a:lstStyle/>
                    <a:p>
                      <a:pPr algn="ctr"/>
                      <a:r>
                        <a:rPr lang="en-GB" sz="1400" noProof="0" dirty="0">
                          <a:latin typeface="+mn-lt"/>
                        </a:rPr>
                        <a:t>77 (89.5)</a:t>
                      </a:r>
                    </a:p>
                  </a:txBody>
                  <a:tcPr marT="36000" marB="36000" anchor="ctr"/>
                </a:tc>
                <a:tc>
                  <a:txBody>
                    <a:bodyPr/>
                    <a:lstStyle/>
                    <a:p>
                      <a:pPr algn="ctr"/>
                      <a:r>
                        <a:rPr lang="en-GB" sz="1400" noProof="0" dirty="0">
                          <a:latin typeface="+mn-lt"/>
                        </a:rPr>
                        <a:t>27 (84.4)</a:t>
                      </a:r>
                    </a:p>
                  </a:txBody>
                  <a:tcPr marT="36000" marB="36000" anchor="ctr"/>
                </a:tc>
                <a:extLst>
                  <a:ext uri="{0D108BD9-81ED-4DB2-BD59-A6C34878D82A}">
                    <a16:rowId xmlns:a16="http://schemas.microsoft.com/office/drawing/2014/main" val="3607908326"/>
                  </a:ext>
                </a:extLst>
              </a:tr>
              <a:tr h="285360">
                <a:tc>
                  <a:txBody>
                    <a:bodyPr/>
                    <a:lstStyle/>
                    <a:p>
                      <a:pPr marL="0" indent="0">
                        <a:tabLst/>
                      </a:pPr>
                      <a:r>
                        <a:rPr lang="en-GB" sz="1400" b="0" noProof="0" dirty="0">
                          <a:latin typeface="+mn-lt"/>
                        </a:rPr>
                        <a:t>Grade ≥3</a:t>
                      </a:r>
                    </a:p>
                  </a:txBody>
                  <a:tcPr marL="90000" marT="36000" marB="36000" anchor="ctr"/>
                </a:tc>
                <a:tc>
                  <a:txBody>
                    <a:bodyPr/>
                    <a:lstStyle/>
                    <a:p>
                      <a:pPr algn="ctr"/>
                      <a:r>
                        <a:rPr lang="en-GB" sz="1400" noProof="0" dirty="0">
                          <a:latin typeface="+mn-lt"/>
                        </a:rPr>
                        <a:t>12 (14.0)</a:t>
                      </a:r>
                    </a:p>
                  </a:txBody>
                  <a:tcPr marT="36000" marB="36000" anchor="ctr"/>
                </a:tc>
                <a:tc>
                  <a:txBody>
                    <a:bodyPr/>
                    <a:lstStyle/>
                    <a:p>
                      <a:pPr algn="ctr"/>
                      <a:r>
                        <a:rPr lang="en-GB" sz="1400" noProof="0" dirty="0">
                          <a:latin typeface="+mn-lt"/>
                        </a:rPr>
                        <a:t>5 (15.6)</a:t>
                      </a:r>
                    </a:p>
                  </a:txBody>
                  <a:tcPr marT="36000" marB="36000" anchor="ctr"/>
                </a:tc>
                <a:extLst>
                  <a:ext uri="{0D108BD9-81ED-4DB2-BD59-A6C34878D82A}">
                    <a16:rowId xmlns:a16="http://schemas.microsoft.com/office/drawing/2014/main" val="1790711121"/>
                  </a:ext>
                </a:extLst>
              </a:tr>
              <a:tr h="285360">
                <a:tc>
                  <a:txBody>
                    <a:bodyPr/>
                    <a:lstStyle/>
                    <a:p>
                      <a:pPr marL="0" indent="0"/>
                      <a:r>
                        <a:rPr lang="en-GB" sz="1400" b="0" noProof="0" dirty="0">
                          <a:latin typeface="+mn-lt"/>
                        </a:rPr>
                        <a:t>Serious</a:t>
                      </a:r>
                    </a:p>
                  </a:txBody>
                  <a:tcPr marL="90000" marT="36000" marB="36000" anchor="ctr"/>
                </a:tc>
                <a:tc>
                  <a:txBody>
                    <a:bodyPr/>
                    <a:lstStyle/>
                    <a:p>
                      <a:pPr algn="ctr"/>
                      <a:r>
                        <a:rPr lang="en-GB" sz="1400" noProof="0" dirty="0">
                          <a:latin typeface="+mn-lt"/>
                        </a:rPr>
                        <a:t>7 (8.1)</a:t>
                      </a:r>
                    </a:p>
                  </a:txBody>
                  <a:tcPr marT="36000" marB="36000" anchor="ctr"/>
                </a:tc>
                <a:tc>
                  <a:txBody>
                    <a:bodyPr/>
                    <a:lstStyle/>
                    <a:p>
                      <a:pPr algn="ctr"/>
                      <a:r>
                        <a:rPr lang="en-GB" sz="1400" noProof="0" dirty="0">
                          <a:latin typeface="+mn-lt"/>
                        </a:rPr>
                        <a:t>2 (6.3)</a:t>
                      </a:r>
                    </a:p>
                  </a:txBody>
                  <a:tcPr marT="36000" marB="36000" anchor="ctr"/>
                </a:tc>
                <a:extLst>
                  <a:ext uri="{0D108BD9-81ED-4DB2-BD59-A6C34878D82A}">
                    <a16:rowId xmlns:a16="http://schemas.microsoft.com/office/drawing/2014/main" val="2673773586"/>
                  </a:ext>
                </a:extLst>
              </a:tr>
              <a:tr h="285360">
                <a:tc>
                  <a:txBody>
                    <a:bodyPr/>
                    <a:lstStyle/>
                    <a:p>
                      <a:pPr marL="0" indent="0"/>
                      <a:r>
                        <a:rPr lang="en-GB" sz="1400" b="0" noProof="0" dirty="0">
                          <a:latin typeface="+mn-lt"/>
                        </a:rPr>
                        <a:t>Led to dose reduction</a:t>
                      </a:r>
                    </a:p>
                  </a:txBody>
                  <a:tcPr marL="90000" marT="36000" marB="36000" anchor="ctr"/>
                </a:tc>
                <a:tc>
                  <a:txBody>
                    <a:bodyPr/>
                    <a:lstStyle/>
                    <a:p>
                      <a:pPr algn="ctr"/>
                      <a:r>
                        <a:rPr lang="en-GB" sz="1400" noProof="0" dirty="0">
                          <a:latin typeface="+mn-lt"/>
                        </a:rPr>
                        <a:t>8 (9.3)</a:t>
                      </a:r>
                    </a:p>
                  </a:txBody>
                  <a:tcPr marT="36000" marB="36000" anchor="ctr"/>
                </a:tc>
                <a:tc>
                  <a:txBody>
                    <a:bodyPr/>
                    <a:lstStyle/>
                    <a:p>
                      <a:pPr algn="ctr"/>
                      <a:r>
                        <a:rPr lang="en-GB" sz="1400" noProof="0" dirty="0">
                          <a:latin typeface="+mn-lt"/>
                        </a:rPr>
                        <a:t>5 (15.6)</a:t>
                      </a:r>
                    </a:p>
                  </a:txBody>
                  <a:tcPr marT="36000" marB="36000" anchor="ctr"/>
                </a:tc>
                <a:extLst>
                  <a:ext uri="{0D108BD9-81ED-4DB2-BD59-A6C34878D82A}">
                    <a16:rowId xmlns:a16="http://schemas.microsoft.com/office/drawing/2014/main" val="3315663347"/>
                  </a:ext>
                </a:extLst>
              </a:tr>
              <a:tr h="285360">
                <a:tc>
                  <a:txBody>
                    <a:bodyPr/>
                    <a:lstStyle/>
                    <a:p>
                      <a:pPr marL="0" indent="0"/>
                      <a:r>
                        <a:rPr lang="en-GB" sz="1400" b="0" noProof="0" dirty="0">
                          <a:latin typeface="+mn-lt"/>
                        </a:rPr>
                        <a:t>Led to dose interruption</a:t>
                      </a:r>
                    </a:p>
                  </a:txBody>
                  <a:tcPr marL="90000" marT="36000" marB="36000" anchor="ctr"/>
                </a:tc>
                <a:tc>
                  <a:txBody>
                    <a:bodyPr/>
                    <a:lstStyle/>
                    <a:p>
                      <a:pPr algn="ctr"/>
                      <a:r>
                        <a:rPr lang="en-GB" sz="1400" noProof="0" dirty="0">
                          <a:latin typeface="+mn-lt"/>
                        </a:rPr>
                        <a:t>17 (19.8)</a:t>
                      </a:r>
                    </a:p>
                  </a:txBody>
                  <a:tcPr marT="36000" marB="36000" anchor="ctr"/>
                </a:tc>
                <a:tc>
                  <a:txBody>
                    <a:bodyPr/>
                    <a:lstStyle/>
                    <a:p>
                      <a:pPr algn="ctr"/>
                      <a:r>
                        <a:rPr lang="en-GB" sz="1400" noProof="0" dirty="0">
                          <a:latin typeface="+mn-lt"/>
                        </a:rPr>
                        <a:t>7 (21.9)</a:t>
                      </a:r>
                    </a:p>
                  </a:txBody>
                  <a:tcPr marT="36000" marB="36000" anchor="ctr"/>
                </a:tc>
                <a:extLst>
                  <a:ext uri="{0D108BD9-81ED-4DB2-BD59-A6C34878D82A}">
                    <a16:rowId xmlns:a16="http://schemas.microsoft.com/office/drawing/2014/main" val="3634484555"/>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noProof="0" dirty="0">
                          <a:latin typeface="+mn-lt"/>
                        </a:rPr>
                        <a:t>Led to discontinuation</a:t>
                      </a:r>
                    </a:p>
                  </a:txBody>
                  <a:tcPr marL="90000" marT="36000" marB="36000" anchor="ctr"/>
                </a:tc>
                <a:tc>
                  <a:txBody>
                    <a:bodyPr/>
                    <a:lstStyle/>
                    <a:p>
                      <a:pPr algn="ctr"/>
                      <a:r>
                        <a:rPr lang="en-GB" sz="1400" noProof="0" dirty="0">
                          <a:latin typeface="+mn-lt"/>
                        </a:rPr>
                        <a:t>1 (1.2)</a:t>
                      </a:r>
                    </a:p>
                  </a:txBody>
                  <a:tcPr marT="36000" marB="36000" anchor="ctr"/>
                </a:tc>
                <a:tc>
                  <a:txBody>
                    <a:bodyPr/>
                    <a:lstStyle/>
                    <a:p>
                      <a:pPr algn="ctr"/>
                      <a:r>
                        <a:rPr lang="en-GB" sz="1400" noProof="0" dirty="0">
                          <a:latin typeface="+mn-lt"/>
                        </a:rPr>
                        <a:t>1 (3.1)</a:t>
                      </a:r>
                    </a:p>
                  </a:txBody>
                  <a:tcPr marT="36000" marB="36000" anchor="ctr"/>
                </a:tc>
                <a:extLst>
                  <a:ext uri="{0D108BD9-81ED-4DB2-BD59-A6C34878D82A}">
                    <a16:rowId xmlns:a16="http://schemas.microsoft.com/office/drawing/2014/main" val="3391059819"/>
                  </a:ext>
                </a:extLst>
              </a:tr>
            </a:tbl>
          </a:graphicData>
        </a:graphic>
      </p:graphicFrame>
    </p:spTree>
    <p:extLst>
      <p:ext uri="{BB962C8B-B14F-4D97-AF65-F5344CB8AC3E}">
        <p14:creationId xmlns:p14="http://schemas.microsoft.com/office/powerpoint/2010/main" val="38669087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59D9B4-8120-BBB6-D5BF-DED017E5038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6B4A2C0-1F48-A748-FA18-FB3F7D2F69B9}"/>
              </a:ext>
            </a:extLst>
          </p:cNvPr>
          <p:cNvSpPr>
            <a:spLocks noGrp="1"/>
          </p:cNvSpPr>
          <p:nvPr>
            <p:ph type="title"/>
          </p:nvPr>
        </p:nvSpPr>
        <p:spPr>
          <a:xfrm>
            <a:off x="304799" y="107693"/>
            <a:ext cx="11813059" cy="939801"/>
          </a:xfrm>
        </p:spPr>
        <p:txBody>
          <a:bodyPr/>
          <a:lstStyle/>
          <a:p>
            <a:pPr>
              <a:lnSpc>
                <a:spcPct val="80000"/>
              </a:lnSpc>
            </a:pPr>
            <a:r>
              <a:rPr lang="en-GB" sz="2100" dirty="0">
                <a:latin typeface="Arial" panose="020B0604020202020204" pitchFamily="34" charset="0"/>
                <a:cs typeface="Arial" panose="020B0604020202020204" pitchFamily="34" charset="0"/>
              </a:rPr>
              <a:t>CT020: Safety and efficacy of elisrasib (D3S-001), a next generation GDP-bound KRAS G12C inhibitor, as monotherapy in advanced non-small cell lung cancer (NSCLC) previously treated with or without a KRAS G12C inhibitor: Results from a phase 1/2 study </a:t>
            </a:r>
            <a:br>
              <a:rPr lang="en-GB" sz="2100" dirty="0">
                <a:latin typeface="Arial" panose="020B0604020202020204" pitchFamily="34" charset="0"/>
                <a:cs typeface="Arial" panose="020B0604020202020204" pitchFamily="34" charset="0"/>
              </a:rPr>
            </a:br>
            <a:r>
              <a:rPr lang="en-GB" sz="2100" dirty="0">
                <a:latin typeface="Arial" panose="020B0604020202020204" pitchFamily="34" charset="0"/>
                <a:cs typeface="Arial" panose="020B0604020202020204" pitchFamily="34" charset="0"/>
              </a:rPr>
              <a:t>– Cho BC, et al</a:t>
            </a:r>
            <a:endParaRPr lang="en-GB" sz="2100"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8C8130A7-6EBE-FED7-A820-93EF9536F5BB}"/>
              </a:ext>
            </a:extLst>
          </p:cNvPr>
          <p:cNvSpPr>
            <a:spLocks noGrp="1"/>
          </p:cNvSpPr>
          <p:nvPr>
            <p:ph idx="1"/>
          </p:nvPr>
        </p:nvSpPr>
        <p:spPr>
          <a:xfrm>
            <a:off x="304799" y="1246909"/>
            <a:ext cx="11291087" cy="5055650"/>
          </a:xfrm>
        </p:spPr>
        <p:txBody>
          <a:bodyPr/>
          <a:lstStyle/>
          <a:p>
            <a:r>
              <a:rPr lang="en-GB" b="1" dirty="0">
                <a:latin typeface="Arial" panose="020B0604020202020204" pitchFamily="34" charset="0"/>
                <a:cs typeface="Arial" panose="020B0604020202020204" pitchFamily="34" charset="0"/>
              </a:rPr>
              <a:t>Key results (cont.)</a:t>
            </a:r>
            <a:r>
              <a:rPr lang="en-US" dirty="0">
                <a:latin typeface="Arial" panose="020B0604020202020204" pitchFamily="34" charset="0"/>
                <a:cs typeface="Arial" panose="020B0604020202020204" pitchFamily="34" charset="0"/>
              </a:rPr>
              <a:t>​</a:t>
            </a:r>
          </a:p>
          <a:p>
            <a:pPr>
              <a:spcBef>
                <a:spcPts val="28200"/>
              </a:spcBef>
            </a:pPr>
            <a:r>
              <a:rPr lang="en-GB" b="1" dirty="0">
                <a:latin typeface="Arial" panose="020B0604020202020204" pitchFamily="34" charset="0"/>
                <a:cs typeface="Arial" panose="020B0604020202020204" pitchFamily="34" charset="0"/>
              </a:rPr>
              <a:t>Conclusions</a:t>
            </a:r>
            <a:r>
              <a:rPr lang="en-US" dirty="0">
                <a:latin typeface="Arial" panose="020B0604020202020204" pitchFamily="34" charset="0"/>
                <a:cs typeface="Arial" panose="020B0604020202020204" pitchFamily="34" charset="0"/>
              </a:rPr>
              <a:t>​</a:t>
            </a:r>
          </a:p>
          <a:p>
            <a:pPr lvl="1"/>
            <a:r>
              <a:rPr lang="en-GB" dirty="0">
                <a:latin typeface="Arial" panose="020B0604020202020204" pitchFamily="34" charset="0"/>
                <a:cs typeface="Arial" panose="020B0604020202020204" pitchFamily="34" charset="0"/>
              </a:rPr>
              <a:t>In patients with advanced NSCLC with or without prior KRAS G12C inhibitor treatment, elisrasib showed encouraging antitumor activity with a </a:t>
            </a:r>
            <a:r>
              <a:rPr lang="en-US" noProof="0" dirty="0">
                <a:latin typeface="Arial" panose="020B0604020202020204" pitchFamily="34" charset="0"/>
                <a:cs typeface="Arial" panose="020B0604020202020204" pitchFamily="34" charset="0"/>
              </a:rPr>
              <a:t>favorable</a:t>
            </a:r>
            <a:r>
              <a:rPr lang="en-GB" dirty="0">
                <a:latin typeface="Arial" panose="020B0604020202020204" pitchFamily="34" charset="0"/>
                <a:cs typeface="Arial" panose="020B0604020202020204" pitchFamily="34" charset="0"/>
              </a:rPr>
              <a:t> safety profile</a:t>
            </a:r>
            <a:r>
              <a:rPr lang="en-US" dirty="0">
                <a:latin typeface="Arial" panose="020B0604020202020204" pitchFamily="34" charset="0"/>
                <a:cs typeface="Arial" panose="020B0604020202020204" pitchFamily="34" charset="0"/>
              </a:rPr>
              <a:t>​</a:t>
            </a:r>
          </a:p>
        </p:txBody>
      </p:sp>
      <p:sp>
        <p:nvSpPr>
          <p:cNvPr id="30" name="Text Placeholder 4">
            <a:extLst>
              <a:ext uri="{FF2B5EF4-FFF2-40B4-BE49-F238E27FC236}">
                <a16:creationId xmlns:a16="http://schemas.microsoft.com/office/drawing/2014/main" id="{DD6B8355-D47D-3565-F797-5CADC411A3BA}"/>
              </a:ext>
            </a:extLst>
          </p:cNvPr>
          <p:cNvSpPr>
            <a:spLocks noGrp="1"/>
          </p:cNvSpPr>
          <p:nvPr>
            <p:ph type="body" sz="quarter" idx="11"/>
          </p:nvPr>
        </p:nvSpPr>
        <p:spPr>
          <a:xfrm>
            <a:off x="6379633" y="6521312"/>
            <a:ext cx="5507567" cy="200025"/>
          </a:xfrm>
        </p:spPr>
        <p:txBody>
          <a:bodyPr/>
          <a:lstStyle/>
          <a:p>
            <a:r>
              <a:rPr lang="en-GB" dirty="0">
                <a:latin typeface="Arial" panose="020B0604020202020204" pitchFamily="34" charset="0"/>
                <a:cs typeface="Arial" panose="020B0604020202020204" pitchFamily="34" charset="0"/>
              </a:rPr>
              <a:t>Cho BC, et al. AACR; 2026. Abstract nr CT020</a:t>
            </a:r>
          </a:p>
        </p:txBody>
      </p:sp>
      <p:sp>
        <p:nvSpPr>
          <p:cNvPr id="4" name="TextBox 3">
            <a:extLst>
              <a:ext uri="{FF2B5EF4-FFF2-40B4-BE49-F238E27FC236}">
                <a16:creationId xmlns:a16="http://schemas.microsoft.com/office/drawing/2014/main" id="{C9A2733C-736B-204D-E419-617AB14D2B9C}"/>
              </a:ext>
            </a:extLst>
          </p:cNvPr>
          <p:cNvSpPr txBox="1"/>
          <p:nvPr/>
        </p:nvSpPr>
        <p:spPr>
          <a:xfrm>
            <a:off x="7732303" y="1320613"/>
            <a:ext cx="3110147" cy="584775"/>
          </a:xfrm>
          <a:prstGeom prst="rect">
            <a:avLst/>
          </a:prstGeom>
          <a:noFill/>
        </p:spPr>
        <p:txBody>
          <a:bodyPr wrap="none" rtlCol="0">
            <a:spAutoFit/>
          </a:bodyPr>
          <a:lstStyle/>
          <a:p>
            <a:pPr algn="ctr"/>
            <a:r>
              <a:rPr lang="en-GB" sz="1600" b="1" dirty="0">
                <a:solidFill>
                  <a:srgbClr val="000000"/>
                </a:solidFill>
                <a:latin typeface="Arial" panose="020B0604020202020204" pitchFamily="34" charset="0"/>
                <a:cs typeface="Arial" panose="020B0604020202020204" pitchFamily="34" charset="0"/>
              </a:rPr>
              <a:t>3L+ NSCLC (G12Ci refractory)</a:t>
            </a:r>
          </a:p>
          <a:p>
            <a:pPr algn="ctr"/>
            <a:r>
              <a:rPr lang="en-GB" sz="1600" b="1" dirty="0">
                <a:solidFill>
                  <a:srgbClr val="000000"/>
                </a:solidFill>
                <a:latin typeface="Arial" panose="020B0604020202020204" pitchFamily="34" charset="0"/>
                <a:cs typeface="Arial" panose="020B0604020202020204" pitchFamily="34" charset="0"/>
              </a:rPr>
              <a:t>Progression-free survival</a:t>
            </a:r>
          </a:p>
        </p:txBody>
      </p:sp>
      <p:sp>
        <p:nvSpPr>
          <p:cNvPr id="5" name="TextBox 4">
            <a:extLst>
              <a:ext uri="{FF2B5EF4-FFF2-40B4-BE49-F238E27FC236}">
                <a16:creationId xmlns:a16="http://schemas.microsoft.com/office/drawing/2014/main" id="{19969DE3-37A6-72D7-E733-14AA17560778}"/>
              </a:ext>
            </a:extLst>
          </p:cNvPr>
          <p:cNvSpPr txBox="1"/>
          <p:nvPr/>
        </p:nvSpPr>
        <p:spPr>
          <a:xfrm>
            <a:off x="9150813" y="2811310"/>
            <a:ext cx="2731838" cy="307777"/>
          </a:xfrm>
          <a:prstGeom prst="rect">
            <a:avLst/>
          </a:prstGeom>
          <a:noFill/>
        </p:spPr>
        <p:txBody>
          <a:bodyPr wrap="none" rtlCol="0">
            <a:spAutoFit/>
          </a:bodyPr>
          <a:lstStyle/>
          <a:p>
            <a:pPr algn="ctr"/>
            <a:r>
              <a:rPr lang="en-GB" sz="1400" dirty="0">
                <a:solidFill>
                  <a:srgbClr val="000000"/>
                </a:solidFill>
                <a:latin typeface="Arial" panose="020B0604020202020204" pitchFamily="34" charset="0"/>
                <a:cs typeface="Arial" panose="020B0604020202020204" pitchFamily="34" charset="0"/>
              </a:rPr>
              <a:t>mPFS 8.1 mo (95%CI 3.8,10.9)</a:t>
            </a:r>
          </a:p>
        </p:txBody>
      </p:sp>
      <p:sp>
        <p:nvSpPr>
          <p:cNvPr id="6" name="Freeform 21">
            <a:extLst>
              <a:ext uri="{FF2B5EF4-FFF2-40B4-BE49-F238E27FC236}">
                <a16:creationId xmlns:a16="http://schemas.microsoft.com/office/drawing/2014/main" id="{F7B2406E-F74C-FEA7-420D-759CCEF4A2F5}"/>
              </a:ext>
            </a:extLst>
          </p:cNvPr>
          <p:cNvSpPr>
            <a:spLocks/>
          </p:cNvSpPr>
          <p:nvPr/>
        </p:nvSpPr>
        <p:spPr bwMode="auto">
          <a:xfrm>
            <a:off x="6813202" y="1792406"/>
            <a:ext cx="4875681" cy="2664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grpSp>
        <p:nvGrpSpPr>
          <p:cNvPr id="7" name="Group 6">
            <a:extLst>
              <a:ext uri="{FF2B5EF4-FFF2-40B4-BE49-F238E27FC236}">
                <a16:creationId xmlns:a16="http://schemas.microsoft.com/office/drawing/2014/main" id="{5764A063-0A29-2BB5-6CAF-4EFBE7F297EC}"/>
              </a:ext>
            </a:extLst>
          </p:cNvPr>
          <p:cNvGrpSpPr/>
          <p:nvPr/>
        </p:nvGrpSpPr>
        <p:grpSpPr>
          <a:xfrm>
            <a:off x="6114223" y="1750799"/>
            <a:ext cx="691545" cy="2858279"/>
            <a:chOff x="1160588" y="1265887"/>
            <a:chExt cx="691545" cy="2858279"/>
          </a:xfrm>
        </p:grpSpPr>
        <p:sp>
          <p:nvSpPr>
            <p:cNvPr id="8" name="Line 6">
              <a:extLst>
                <a:ext uri="{FF2B5EF4-FFF2-40B4-BE49-F238E27FC236}">
                  <a16:creationId xmlns:a16="http://schemas.microsoft.com/office/drawing/2014/main" id="{7B2EBE81-FCDA-9FFF-3C29-2D2A40B06C1C}"/>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0" name="Line 7">
              <a:extLst>
                <a:ext uri="{FF2B5EF4-FFF2-40B4-BE49-F238E27FC236}">
                  <a16:creationId xmlns:a16="http://schemas.microsoft.com/office/drawing/2014/main" id="{B729944F-BC8D-3055-1D95-53BFEDF37A55}"/>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1" name="Line 8">
              <a:extLst>
                <a:ext uri="{FF2B5EF4-FFF2-40B4-BE49-F238E27FC236}">
                  <a16:creationId xmlns:a16="http://schemas.microsoft.com/office/drawing/2014/main" id="{A58893E4-E1EC-34B2-F815-210807E73E80}"/>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2" name="Line 9">
              <a:extLst>
                <a:ext uri="{FF2B5EF4-FFF2-40B4-BE49-F238E27FC236}">
                  <a16:creationId xmlns:a16="http://schemas.microsoft.com/office/drawing/2014/main" id="{8B4B8722-B13E-BC9C-7A01-710862FAC762}"/>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3" name="Line 10">
              <a:extLst>
                <a:ext uri="{FF2B5EF4-FFF2-40B4-BE49-F238E27FC236}">
                  <a16:creationId xmlns:a16="http://schemas.microsoft.com/office/drawing/2014/main" id="{39A29091-FEBE-1A42-31AF-DE7235905954}"/>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4" name="Line 11">
              <a:extLst>
                <a:ext uri="{FF2B5EF4-FFF2-40B4-BE49-F238E27FC236}">
                  <a16:creationId xmlns:a16="http://schemas.microsoft.com/office/drawing/2014/main" id="{43027E3F-6142-086A-D506-97C9403E98F5}"/>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11E3C276-BBE6-874A-9997-7B48A07E06D3}"/>
                </a:ext>
              </a:extLst>
            </p:cNvPr>
            <p:cNvSpPr txBox="1"/>
            <p:nvPr/>
          </p:nvSpPr>
          <p:spPr>
            <a:xfrm rot="16200000">
              <a:off x="917573" y="2569414"/>
              <a:ext cx="793808" cy="307777"/>
            </a:xfrm>
            <a:prstGeom prst="rect">
              <a:avLst/>
            </a:prstGeom>
            <a:noFill/>
          </p:spPr>
          <p:txBody>
            <a:bodyPr wrap="none" rtlCol="0">
              <a:spAutoFit/>
            </a:bodyPr>
            <a:lstStyle/>
            <a:p>
              <a:pPr algn="ctr" fontAlgn="base">
                <a:spcBef>
                  <a:spcPct val="0"/>
                </a:spcBef>
                <a:spcAft>
                  <a:spcPct val="0"/>
                </a:spcAft>
              </a:pPr>
              <a:r>
                <a:rPr lang="en-GB" sz="1400" dirty="0">
                  <a:solidFill>
                    <a:srgbClr val="000000"/>
                  </a:solidFill>
                  <a:latin typeface="Arial" panose="020B0604020202020204" pitchFamily="34" charset="0"/>
                  <a:cs typeface="Arial" panose="020B0604020202020204" pitchFamily="34" charset="0"/>
                </a:rPr>
                <a:t>PFS, %</a:t>
              </a:r>
            </a:p>
          </p:txBody>
        </p:sp>
        <p:sp>
          <p:nvSpPr>
            <p:cNvPr id="16" name="TextBox 15">
              <a:extLst>
                <a:ext uri="{FF2B5EF4-FFF2-40B4-BE49-F238E27FC236}">
                  <a16:creationId xmlns:a16="http://schemas.microsoft.com/office/drawing/2014/main" id="{B07707AB-FE73-05BC-1BE1-4C0EB45AF56A}"/>
                </a:ext>
              </a:extLst>
            </p:cNvPr>
            <p:cNvSpPr txBox="1"/>
            <p:nvPr/>
          </p:nvSpPr>
          <p:spPr>
            <a:xfrm>
              <a:off x="1347961" y="1265887"/>
              <a:ext cx="482825" cy="307777"/>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100</a:t>
              </a:r>
            </a:p>
          </p:txBody>
        </p:sp>
        <p:sp>
          <p:nvSpPr>
            <p:cNvPr id="17" name="TextBox 16">
              <a:extLst>
                <a:ext uri="{FF2B5EF4-FFF2-40B4-BE49-F238E27FC236}">
                  <a16:creationId xmlns:a16="http://schemas.microsoft.com/office/drawing/2014/main" id="{67D6CEDB-CB4F-33E1-1757-8ECEE4964080}"/>
                </a:ext>
              </a:extLst>
            </p:cNvPr>
            <p:cNvSpPr txBox="1"/>
            <p:nvPr/>
          </p:nvSpPr>
          <p:spPr>
            <a:xfrm>
              <a:off x="1447353" y="1790026"/>
              <a:ext cx="383438" cy="307777"/>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80</a:t>
              </a:r>
            </a:p>
          </p:txBody>
        </p:sp>
        <p:sp>
          <p:nvSpPr>
            <p:cNvPr id="18" name="TextBox 17">
              <a:extLst>
                <a:ext uri="{FF2B5EF4-FFF2-40B4-BE49-F238E27FC236}">
                  <a16:creationId xmlns:a16="http://schemas.microsoft.com/office/drawing/2014/main" id="{80DD2EFD-4154-EFBA-9202-023EAF65953B}"/>
                </a:ext>
              </a:extLst>
            </p:cNvPr>
            <p:cNvSpPr txBox="1"/>
            <p:nvPr/>
          </p:nvSpPr>
          <p:spPr>
            <a:xfrm>
              <a:off x="1447353" y="2288557"/>
              <a:ext cx="383438" cy="307777"/>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60</a:t>
              </a:r>
            </a:p>
          </p:txBody>
        </p:sp>
        <p:sp>
          <p:nvSpPr>
            <p:cNvPr id="19" name="TextBox 18">
              <a:extLst>
                <a:ext uri="{FF2B5EF4-FFF2-40B4-BE49-F238E27FC236}">
                  <a16:creationId xmlns:a16="http://schemas.microsoft.com/office/drawing/2014/main" id="{4AD0EC88-45A6-B759-11F6-F4BAC30252C9}"/>
                </a:ext>
              </a:extLst>
            </p:cNvPr>
            <p:cNvSpPr txBox="1"/>
            <p:nvPr/>
          </p:nvSpPr>
          <p:spPr>
            <a:xfrm>
              <a:off x="1447353" y="2803210"/>
              <a:ext cx="383438" cy="307777"/>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40</a:t>
              </a:r>
            </a:p>
          </p:txBody>
        </p:sp>
        <p:sp>
          <p:nvSpPr>
            <p:cNvPr id="20" name="TextBox 19">
              <a:extLst>
                <a:ext uri="{FF2B5EF4-FFF2-40B4-BE49-F238E27FC236}">
                  <a16:creationId xmlns:a16="http://schemas.microsoft.com/office/drawing/2014/main" id="{6F6E3838-B069-B047-8A40-4029F781818A}"/>
                </a:ext>
              </a:extLst>
            </p:cNvPr>
            <p:cNvSpPr txBox="1"/>
            <p:nvPr/>
          </p:nvSpPr>
          <p:spPr>
            <a:xfrm>
              <a:off x="1447353" y="3307113"/>
              <a:ext cx="383438" cy="307777"/>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20</a:t>
              </a:r>
            </a:p>
          </p:txBody>
        </p:sp>
        <p:sp>
          <p:nvSpPr>
            <p:cNvPr id="21" name="TextBox 20">
              <a:extLst>
                <a:ext uri="{FF2B5EF4-FFF2-40B4-BE49-F238E27FC236}">
                  <a16:creationId xmlns:a16="http://schemas.microsoft.com/office/drawing/2014/main" id="{3EE655A4-408E-0775-B53C-A99F78F8CE5E}"/>
                </a:ext>
              </a:extLst>
            </p:cNvPr>
            <p:cNvSpPr txBox="1"/>
            <p:nvPr/>
          </p:nvSpPr>
          <p:spPr>
            <a:xfrm>
              <a:off x="1546747" y="3816389"/>
              <a:ext cx="284052" cy="307777"/>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0</a:t>
              </a:r>
            </a:p>
          </p:txBody>
        </p:sp>
      </p:grpSp>
      <p:grpSp>
        <p:nvGrpSpPr>
          <p:cNvPr id="23" name="Group 22">
            <a:extLst>
              <a:ext uri="{FF2B5EF4-FFF2-40B4-BE49-F238E27FC236}">
                <a16:creationId xmlns:a16="http://schemas.microsoft.com/office/drawing/2014/main" id="{6F05CA09-D6B4-F773-00B0-2D07DB5FA49B}"/>
              </a:ext>
            </a:extLst>
          </p:cNvPr>
          <p:cNvGrpSpPr/>
          <p:nvPr/>
        </p:nvGrpSpPr>
        <p:grpSpPr>
          <a:xfrm>
            <a:off x="6683004" y="5037619"/>
            <a:ext cx="4812987" cy="257369"/>
            <a:chOff x="6946273" y="4665798"/>
            <a:chExt cx="4812987" cy="257369"/>
          </a:xfrm>
        </p:grpSpPr>
        <p:sp>
          <p:nvSpPr>
            <p:cNvPr id="24" name="TextBox 23">
              <a:extLst>
                <a:ext uri="{FF2B5EF4-FFF2-40B4-BE49-F238E27FC236}">
                  <a16:creationId xmlns:a16="http://schemas.microsoft.com/office/drawing/2014/main" id="{8F99CEE7-8BFE-C3DD-93AD-6750C1FB26C5}"/>
                </a:ext>
              </a:extLst>
            </p:cNvPr>
            <p:cNvSpPr txBox="1"/>
            <p:nvPr/>
          </p:nvSpPr>
          <p:spPr>
            <a:xfrm>
              <a:off x="11601598" y="4665798"/>
              <a:ext cx="157662" cy="257369"/>
            </a:xfrm>
            <a:prstGeom prst="rect">
              <a:avLst/>
            </a:prstGeom>
            <a:noFill/>
          </p:spPr>
          <p:txBody>
            <a:bodyPr wrap="none" lIns="36000" tIns="36000" rIns="36000" bIns="36000" rtlCol="0" anchor="t" anchorCtr="0">
              <a:spAutoFit/>
            </a:bodyPr>
            <a:lstStyle/>
            <a:p>
              <a:pPr algn="ctr"/>
              <a:r>
                <a:rPr lang="en-GB" sz="1200" dirty="0">
                  <a:solidFill>
                    <a:schemeClr val="accent6"/>
                  </a:solidFill>
                  <a:latin typeface="Arial" panose="020B0604020202020204" pitchFamily="34" charset="0"/>
                  <a:cs typeface="Arial" panose="020B0604020202020204" pitchFamily="34" charset="0"/>
                </a:rPr>
                <a:t>0</a:t>
              </a:r>
            </a:p>
          </p:txBody>
        </p:sp>
        <p:sp>
          <p:nvSpPr>
            <p:cNvPr id="25" name="TextBox 24">
              <a:extLst>
                <a:ext uri="{FF2B5EF4-FFF2-40B4-BE49-F238E27FC236}">
                  <a16:creationId xmlns:a16="http://schemas.microsoft.com/office/drawing/2014/main" id="{89868F03-4512-7938-3482-AE54FF5DCD16}"/>
                </a:ext>
              </a:extLst>
            </p:cNvPr>
            <p:cNvSpPr txBox="1"/>
            <p:nvPr/>
          </p:nvSpPr>
          <p:spPr>
            <a:xfrm>
              <a:off x="11024992" y="4665798"/>
              <a:ext cx="157662" cy="257369"/>
            </a:xfrm>
            <a:prstGeom prst="rect">
              <a:avLst/>
            </a:prstGeom>
            <a:noFill/>
          </p:spPr>
          <p:txBody>
            <a:bodyPr wrap="none" lIns="36000" tIns="36000" rIns="36000" bIns="36000" rtlCol="0" anchor="t" anchorCtr="0">
              <a:spAutoFit/>
            </a:bodyPr>
            <a:lstStyle/>
            <a:p>
              <a:pPr algn="ctr"/>
              <a:r>
                <a:rPr lang="en-GB" sz="1200" dirty="0">
                  <a:solidFill>
                    <a:schemeClr val="accent6"/>
                  </a:solidFill>
                  <a:latin typeface="Arial" panose="020B0604020202020204" pitchFamily="34" charset="0"/>
                  <a:cs typeface="Arial" panose="020B0604020202020204" pitchFamily="34" charset="0"/>
                </a:rPr>
                <a:t>0</a:t>
              </a:r>
            </a:p>
          </p:txBody>
        </p:sp>
        <p:sp>
          <p:nvSpPr>
            <p:cNvPr id="26" name="TextBox 25">
              <a:extLst>
                <a:ext uri="{FF2B5EF4-FFF2-40B4-BE49-F238E27FC236}">
                  <a16:creationId xmlns:a16="http://schemas.microsoft.com/office/drawing/2014/main" id="{74FC50B8-F3F9-8D82-699E-4837B51C9267}"/>
                </a:ext>
              </a:extLst>
            </p:cNvPr>
            <p:cNvSpPr txBox="1"/>
            <p:nvPr/>
          </p:nvSpPr>
          <p:spPr>
            <a:xfrm>
              <a:off x="10448386" y="4665798"/>
              <a:ext cx="157662" cy="257369"/>
            </a:xfrm>
            <a:prstGeom prst="rect">
              <a:avLst/>
            </a:prstGeom>
            <a:noFill/>
          </p:spPr>
          <p:txBody>
            <a:bodyPr wrap="none" lIns="36000" tIns="36000" rIns="36000" bIns="36000" rtlCol="0" anchor="t" anchorCtr="0">
              <a:spAutoFit/>
            </a:bodyPr>
            <a:lstStyle/>
            <a:p>
              <a:pPr algn="ctr"/>
              <a:r>
                <a:rPr lang="en-GB" sz="1200" dirty="0">
                  <a:solidFill>
                    <a:schemeClr val="accent6"/>
                  </a:solidFill>
                  <a:latin typeface="Arial" panose="020B0604020202020204" pitchFamily="34" charset="0"/>
                  <a:cs typeface="Arial" panose="020B0604020202020204" pitchFamily="34" charset="0"/>
                </a:rPr>
                <a:t>2</a:t>
              </a:r>
            </a:p>
          </p:txBody>
        </p:sp>
        <p:sp>
          <p:nvSpPr>
            <p:cNvPr id="27" name="TextBox 26">
              <a:extLst>
                <a:ext uri="{FF2B5EF4-FFF2-40B4-BE49-F238E27FC236}">
                  <a16:creationId xmlns:a16="http://schemas.microsoft.com/office/drawing/2014/main" id="{4E7C4FEA-CF2F-01BE-C0A7-4148C9FB38D8}"/>
                </a:ext>
              </a:extLst>
            </p:cNvPr>
            <p:cNvSpPr txBox="1"/>
            <p:nvPr/>
          </p:nvSpPr>
          <p:spPr>
            <a:xfrm>
              <a:off x="9871781" y="4665798"/>
              <a:ext cx="157662" cy="257369"/>
            </a:xfrm>
            <a:prstGeom prst="rect">
              <a:avLst/>
            </a:prstGeom>
            <a:noFill/>
          </p:spPr>
          <p:txBody>
            <a:bodyPr wrap="none" lIns="36000" tIns="36000" rIns="36000" bIns="36000" rtlCol="0" anchor="t" anchorCtr="0">
              <a:spAutoFit/>
            </a:bodyPr>
            <a:lstStyle/>
            <a:p>
              <a:pPr algn="ctr"/>
              <a:r>
                <a:rPr lang="en-GB" sz="1200" dirty="0">
                  <a:solidFill>
                    <a:schemeClr val="accent6"/>
                  </a:solidFill>
                  <a:latin typeface="Arial" panose="020B0604020202020204" pitchFamily="34" charset="0"/>
                  <a:cs typeface="Arial" panose="020B0604020202020204" pitchFamily="34" charset="0"/>
                </a:rPr>
                <a:t>4</a:t>
              </a:r>
            </a:p>
          </p:txBody>
        </p:sp>
        <p:sp>
          <p:nvSpPr>
            <p:cNvPr id="28" name="TextBox 27">
              <a:extLst>
                <a:ext uri="{FF2B5EF4-FFF2-40B4-BE49-F238E27FC236}">
                  <a16:creationId xmlns:a16="http://schemas.microsoft.com/office/drawing/2014/main" id="{4D315E17-6910-3F78-7D48-79F1EDEA82BB}"/>
                </a:ext>
              </a:extLst>
            </p:cNvPr>
            <p:cNvSpPr txBox="1"/>
            <p:nvPr/>
          </p:nvSpPr>
          <p:spPr>
            <a:xfrm>
              <a:off x="9295175" y="4665798"/>
              <a:ext cx="157662" cy="257369"/>
            </a:xfrm>
            <a:prstGeom prst="rect">
              <a:avLst/>
            </a:prstGeom>
            <a:noFill/>
          </p:spPr>
          <p:txBody>
            <a:bodyPr wrap="none" lIns="36000" tIns="36000" rIns="36000" bIns="36000" rtlCol="0" anchor="t" anchorCtr="0">
              <a:spAutoFit/>
            </a:bodyPr>
            <a:lstStyle/>
            <a:p>
              <a:pPr algn="ctr"/>
              <a:r>
                <a:rPr lang="en-GB" sz="1200" dirty="0">
                  <a:solidFill>
                    <a:schemeClr val="accent6"/>
                  </a:solidFill>
                  <a:latin typeface="Arial" panose="020B0604020202020204" pitchFamily="34" charset="0"/>
                  <a:cs typeface="Arial" panose="020B0604020202020204" pitchFamily="34" charset="0"/>
                </a:rPr>
                <a:t>4</a:t>
              </a:r>
            </a:p>
          </p:txBody>
        </p:sp>
        <p:sp>
          <p:nvSpPr>
            <p:cNvPr id="31" name="TextBox 30">
              <a:extLst>
                <a:ext uri="{FF2B5EF4-FFF2-40B4-BE49-F238E27FC236}">
                  <a16:creationId xmlns:a16="http://schemas.microsoft.com/office/drawing/2014/main" id="{80EB493A-59FD-5943-708D-E36786B63223}"/>
                </a:ext>
              </a:extLst>
            </p:cNvPr>
            <p:cNvSpPr txBox="1"/>
            <p:nvPr/>
          </p:nvSpPr>
          <p:spPr>
            <a:xfrm>
              <a:off x="8676090" y="4665798"/>
              <a:ext cx="242621" cy="257369"/>
            </a:xfrm>
            <a:prstGeom prst="rect">
              <a:avLst/>
            </a:prstGeom>
            <a:noFill/>
          </p:spPr>
          <p:txBody>
            <a:bodyPr wrap="none" lIns="36000" tIns="36000" rIns="36000" bIns="36000" rtlCol="0" anchor="t" anchorCtr="0">
              <a:spAutoFit/>
            </a:bodyPr>
            <a:lstStyle/>
            <a:p>
              <a:pPr algn="ctr"/>
              <a:r>
                <a:rPr lang="en-GB" sz="1200" dirty="0">
                  <a:solidFill>
                    <a:schemeClr val="accent6"/>
                  </a:solidFill>
                  <a:latin typeface="Arial" panose="020B0604020202020204" pitchFamily="34" charset="0"/>
                  <a:cs typeface="Arial" panose="020B0604020202020204" pitchFamily="34" charset="0"/>
                </a:rPr>
                <a:t>10</a:t>
              </a:r>
            </a:p>
          </p:txBody>
        </p:sp>
        <p:sp>
          <p:nvSpPr>
            <p:cNvPr id="32" name="TextBox 31">
              <a:extLst>
                <a:ext uri="{FF2B5EF4-FFF2-40B4-BE49-F238E27FC236}">
                  <a16:creationId xmlns:a16="http://schemas.microsoft.com/office/drawing/2014/main" id="{48675ECF-7E40-F5C7-903B-66E2F8898DFB}"/>
                </a:ext>
              </a:extLst>
            </p:cNvPr>
            <p:cNvSpPr txBox="1"/>
            <p:nvPr/>
          </p:nvSpPr>
          <p:spPr>
            <a:xfrm>
              <a:off x="8099484" y="4665798"/>
              <a:ext cx="242621" cy="257369"/>
            </a:xfrm>
            <a:prstGeom prst="rect">
              <a:avLst/>
            </a:prstGeom>
            <a:noFill/>
          </p:spPr>
          <p:txBody>
            <a:bodyPr wrap="none" lIns="36000" tIns="36000" rIns="36000" bIns="36000" rtlCol="0" anchor="t" anchorCtr="0">
              <a:spAutoFit/>
            </a:bodyPr>
            <a:lstStyle/>
            <a:p>
              <a:pPr algn="ctr"/>
              <a:r>
                <a:rPr lang="en-GB" sz="1200" dirty="0">
                  <a:solidFill>
                    <a:schemeClr val="accent6"/>
                  </a:solidFill>
                  <a:latin typeface="Arial" panose="020B0604020202020204" pitchFamily="34" charset="0"/>
                  <a:cs typeface="Arial" panose="020B0604020202020204" pitchFamily="34" charset="0"/>
                </a:rPr>
                <a:t>14</a:t>
              </a:r>
            </a:p>
          </p:txBody>
        </p:sp>
        <p:sp>
          <p:nvSpPr>
            <p:cNvPr id="33" name="TextBox 32">
              <a:extLst>
                <a:ext uri="{FF2B5EF4-FFF2-40B4-BE49-F238E27FC236}">
                  <a16:creationId xmlns:a16="http://schemas.microsoft.com/office/drawing/2014/main" id="{FED28A82-C600-877C-4829-7C48612E184D}"/>
                </a:ext>
              </a:extLst>
            </p:cNvPr>
            <p:cNvSpPr txBox="1"/>
            <p:nvPr/>
          </p:nvSpPr>
          <p:spPr>
            <a:xfrm>
              <a:off x="7522879" y="4665798"/>
              <a:ext cx="242621" cy="257369"/>
            </a:xfrm>
            <a:prstGeom prst="rect">
              <a:avLst/>
            </a:prstGeom>
            <a:noFill/>
          </p:spPr>
          <p:txBody>
            <a:bodyPr wrap="none" lIns="36000" tIns="36000" rIns="36000" bIns="36000" rtlCol="0" anchor="t" anchorCtr="0">
              <a:spAutoFit/>
            </a:bodyPr>
            <a:lstStyle/>
            <a:p>
              <a:pPr algn="ctr"/>
              <a:r>
                <a:rPr lang="en-GB" sz="1200" dirty="0">
                  <a:solidFill>
                    <a:schemeClr val="accent6"/>
                  </a:solidFill>
                  <a:latin typeface="Arial" panose="020B0604020202020204" pitchFamily="34" charset="0"/>
                  <a:cs typeface="Arial" panose="020B0604020202020204" pitchFamily="34" charset="0"/>
                </a:rPr>
                <a:t>20</a:t>
              </a:r>
            </a:p>
          </p:txBody>
        </p:sp>
        <p:sp>
          <p:nvSpPr>
            <p:cNvPr id="34" name="TextBox 33">
              <a:extLst>
                <a:ext uri="{FF2B5EF4-FFF2-40B4-BE49-F238E27FC236}">
                  <a16:creationId xmlns:a16="http://schemas.microsoft.com/office/drawing/2014/main" id="{9221E6DD-DE24-B945-7715-BF8F68E109A6}"/>
                </a:ext>
              </a:extLst>
            </p:cNvPr>
            <p:cNvSpPr txBox="1"/>
            <p:nvPr/>
          </p:nvSpPr>
          <p:spPr>
            <a:xfrm>
              <a:off x="6946273" y="4665798"/>
              <a:ext cx="242621" cy="257369"/>
            </a:xfrm>
            <a:prstGeom prst="rect">
              <a:avLst/>
            </a:prstGeom>
            <a:noFill/>
          </p:spPr>
          <p:txBody>
            <a:bodyPr wrap="none" lIns="36000" tIns="36000" rIns="36000" bIns="36000" rtlCol="0" anchor="t" anchorCtr="0">
              <a:spAutoFit/>
            </a:bodyPr>
            <a:lstStyle/>
            <a:p>
              <a:pPr algn="ctr"/>
              <a:r>
                <a:rPr lang="en-GB" sz="1200" dirty="0">
                  <a:solidFill>
                    <a:schemeClr val="accent6"/>
                  </a:solidFill>
                  <a:latin typeface="Arial" panose="020B0604020202020204" pitchFamily="34" charset="0"/>
                  <a:cs typeface="Arial" panose="020B0604020202020204" pitchFamily="34" charset="0"/>
                </a:rPr>
                <a:t>32</a:t>
              </a:r>
            </a:p>
          </p:txBody>
        </p:sp>
      </p:grpSp>
      <p:sp>
        <p:nvSpPr>
          <p:cNvPr id="35" name="TextBox 34">
            <a:extLst>
              <a:ext uri="{FF2B5EF4-FFF2-40B4-BE49-F238E27FC236}">
                <a16:creationId xmlns:a16="http://schemas.microsoft.com/office/drawing/2014/main" id="{6C6C6CED-32F0-BCB8-4FBE-FFE8D35AED2C}"/>
              </a:ext>
            </a:extLst>
          </p:cNvPr>
          <p:cNvSpPr txBox="1"/>
          <p:nvPr/>
        </p:nvSpPr>
        <p:spPr>
          <a:xfrm>
            <a:off x="8501844" y="4729525"/>
            <a:ext cx="1268296" cy="307777"/>
          </a:xfrm>
          <a:prstGeom prst="rect">
            <a:avLst/>
          </a:prstGeom>
          <a:noFill/>
        </p:spPr>
        <p:txBody>
          <a:bodyPr wrap="none" rtlCol="0">
            <a:spAutoFit/>
          </a:bodyPr>
          <a:lstStyle/>
          <a:p>
            <a:pPr algn="ctr" fontAlgn="base">
              <a:spcBef>
                <a:spcPct val="0"/>
              </a:spcBef>
              <a:spcAft>
                <a:spcPct val="0"/>
              </a:spcAft>
            </a:pPr>
            <a:r>
              <a:rPr lang="en-GB" sz="1400" dirty="0">
                <a:solidFill>
                  <a:srgbClr val="000000"/>
                </a:solidFill>
                <a:latin typeface="Arial" panose="020B0604020202020204" pitchFamily="34" charset="0"/>
                <a:cs typeface="Arial" panose="020B0604020202020204" pitchFamily="34" charset="0"/>
              </a:rPr>
              <a:t>Time, months</a:t>
            </a:r>
          </a:p>
        </p:txBody>
      </p:sp>
      <p:grpSp>
        <p:nvGrpSpPr>
          <p:cNvPr id="36" name="Group 35">
            <a:extLst>
              <a:ext uri="{FF2B5EF4-FFF2-40B4-BE49-F238E27FC236}">
                <a16:creationId xmlns:a16="http://schemas.microsoft.com/office/drawing/2014/main" id="{9F8B46E2-76B0-EF09-684F-0845C238083B}"/>
              </a:ext>
            </a:extLst>
          </p:cNvPr>
          <p:cNvGrpSpPr/>
          <p:nvPr/>
        </p:nvGrpSpPr>
        <p:grpSpPr>
          <a:xfrm>
            <a:off x="6718270" y="4447447"/>
            <a:ext cx="4834628" cy="360147"/>
            <a:chOff x="674830" y="4701043"/>
            <a:chExt cx="4834628" cy="360147"/>
          </a:xfrm>
        </p:grpSpPr>
        <p:sp>
          <p:nvSpPr>
            <p:cNvPr id="37" name="Line 21">
              <a:extLst>
                <a:ext uri="{FF2B5EF4-FFF2-40B4-BE49-F238E27FC236}">
                  <a16:creationId xmlns:a16="http://schemas.microsoft.com/office/drawing/2014/main" id="{8F3DBA1C-0526-1C00-35F2-BAA093E1F2B1}"/>
                </a:ext>
              </a:extLst>
            </p:cNvPr>
            <p:cNvSpPr>
              <a:spLocks noChangeShapeType="1"/>
            </p:cNvSpPr>
            <p:nvPr/>
          </p:nvSpPr>
          <p:spPr bwMode="auto">
            <a:xfrm>
              <a:off x="5378497" y="470104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38" name="TextBox 37">
              <a:extLst>
                <a:ext uri="{FF2B5EF4-FFF2-40B4-BE49-F238E27FC236}">
                  <a16:creationId xmlns:a16="http://schemas.microsoft.com/office/drawing/2014/main" id="{34E4AAAB-A526-3959-D567-39F63E02AC6C}"/>
                </a:ext>
              </a:extLst>
            </p:cNvPr>
            <p:cNvSpPr txBox="1"/>
            <p:nvPr/>
          </p:nvSpPr>
          <p:spPr>
            <a:xfrm>
              <a:off x="5237983" y="4773043"/>
              <a:ext cx="271475"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24</a:t>
              </a:r>
            </a:p>
          </p:txBody>
        </p:sp>
        <p:sp>
          <p:nvSpPr>
            <p:cNvPr id="39" name="Line 21">
              <a:extLst>
                <a:ext uri="{FF2B5EF4-FFF2-40B4-BE49-F238E27FC236}">
                  <a16:creationId xmlns:a16="http://schemas.microsoft.com/office/drawing/2014/main" id="{0D0A9F37-6C3A-AB1E-C5B2-D76344BACA62}"/>
                </a:ext>
              </a:extLst>
            </p:cNvPr>
            <p:cNvSpPr>
              <a:spLocks noChangeShapeType="1"/>
            </p:cNvSpPr>
            <p:nvPr/>
          </p:nvSpPr>
          <p:spPr bwMode="auto">
            <a:xfrm>
              <a:off x="4801891" y="470104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40" name="TextBox 39">
              <a:extLst>
                <a:ext uri="{FF2B5EF4-FFF2-40B4-BE49-F238E27FC236}">
                  <a16:creationId xmlns:a16="http://schemas.microsoft.com/office/drawing/2014/main" id="{C2066D4F-846C-8616-C9AC-14C83B84CA45}"/>
                </a:ext>
              </a:extLst>
            </p:cNvPr>
            <p:cNvSpPr txBox="1"/>
            <p:nvPr/>
          </p:nvSpPr>
          <p:spPr>
            <a:xfrm>
              <a:off x="4661377" y="4773043"/>
              <a:ext cx="271475"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21</a:t>
              </a:r>
            </a:p>
          </p:txBody>
        </p:sp>
        <p:sp>
          <p:nvSpPr>
            <p:cNvPr id="41" name="Line 21">
              <a:extLst>
                <a:ext uri="{FF2B5EF4-FFF2-40B4-BE49-F238E27FC236}">
                  <a16:creationId xmlns:a16="http://schemas.microsoft.com/office/drawing/2014/main" id="{D6B1D51B-DB9A-4D55-9BE1-1122188F4323}"/>
                </a:ext>
              </a:extLst>
            </p:cNvPr>
            <p:cNvSpPr>
              <a:spLocks noChangeShapeType="1"/>
            </p:cNvSpPr>
            <p:nvPr/>
          </p:nvSpPr>
          <p:spPr bwMode="auto">
            <a:xfrm>
              <a:off x="4225285" y="470104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42" name="TextBox 41">
              <a:extLst>
                <a:ext uri="{FF2B5EF4-FFF2-40B4-BE49-F238E27FC236}">
                  <a16:creationId xmlns:a16="http://schemas.microsoft.com/office/drawing/2014/main" id="{9D9D2391-5504-44C8-FBAF-B25D0C88F736}"/>
                </a:ext>
              </a:extLst>
            </p:cNvPr>
            <p:cNvSpPr txBox="1"/>
            <p:nvPr/>
          </p:nvSpPr>
          <p:spPr>
            <a:xfrm>
              <a:off x="4084771" y="4773043"/>
              <a:ext cx="271475"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18</a:t>
              </a:r>
            </a:p>
          </p:txBody>
        </p:sp>
        <p:sp>
          <p:nvSpPr>
            <p:cNvPr id="43" name="Line 21">
              <a:extLst>
                <a:ext uri="{FF2B5EF4-FFF2-40B4-BE49-F238E27FC236}">
                  <a16:creationId xmlns:a16="http://schemas.microsoft.com/office/drawing/2014/main" id="{DD22BABD-AEF7-2A22-8EBB-32DF6AA5F920}"/>
                </a:ext>
              </a:extLst>
            </p:cNvPr>
            <p:cNvSpPr>
              <a:spLocks noChangeShapeType="1"/>
            </p:cNvSpPr>
            <p:nvPr/>
          </p:nvSpPr>
          <p:spPr bwMode="auto">
            <a:xfrm>
              <a:off x="3648680" y="470104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44" name="TextBox 43">
              <a:extLst>
                <a:ext uri="{FF2B5EF4-FFF2-40B4-BE49-F238E27FC236}">
                  <a16:creationId xmlns:a16="http://schemas.microsoft.com/office/drawing/2014/main" id="{D312FECA-826B-1FB3-82D1-390E297FB370}"/>
                </a:ext>
              </a:extLst>
            </p:cNvPr>
            <p:cNvSpPr txBox="1"/>
            <p:nvPr/>
          </p:nvSpPr>
          <p:spPr>
            <a:xfrm>
              <a:off x="3508165" y="4773043"/>
              <a:ext cx="271475"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15</a:t>
              </a:r>
            </a:p>
          </p:txBody>
        </p:sp>
        <p:sp>
          <p:nvSpPr>
            <p:cNvPr id="45" name="Line 21">
              <a:extLst>
                <a:ext uri="{FF2B5EF4-FFF2-40B4-BE49-F238E27FC236}">
                  <a16:creationId xmlns:a16="http://schemas.microsoft.com/office/drawing/2014/main" id="{E40EB23B-B3F2-92C2-A513-22D6DF544BA5}"/>
                </a:ext>
              </a:extLst>
            </p:cNvPr>
            <p:cNvSpPr>
              <a:spLocks noChangeShapeType="1"/>
            </p:cNvSpPr>
            <p:nvPr/>
          </p:nvSpPr>
          <p:spPr bwMode="auto">
            <a:xfrm>
              <a:off x="3072074" y="470104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46" name="TextBox 45">
              <a:extLst>
                <a:ext uri="{FF2B5EF4-FFF2-40B4-BE49-F238E27FC236}">
                  <a16:creationId xmlns:a16="http://schemas.microsoft.com/office/drawing/2014/main" id="{A067B2F1-4D6F-8ABE-08C6-5087391F44DF}"/>
                </a:ext>
              </a:extLst>
            </p:cNvPr>
            <p:cNvSpPr txBox="1"/>
            <p:nvPr/>
          </p:nvSpPr>
          <p:spPr>
            <a:xfrm>
              <a:off x="2931560" y="4773043"/>
              <a:ext cx="271475"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12</a:t>
              </a:r>
            </a:p>
          </p:txBody>
        </p:sp>
        <p:sp>
          <p:nvSpPr>
            <p:cNvPr id="47" name="Line 21">
              <a:extLst>
                <a:ext uri="{FF2B5EF4-FFF2-40B4-BE49-F238E27FC236}">
                  <a16:creationId xmlns:a16="http://schemas.microsoft.com/office/drawing/2014/main" id="{882868E6-D677-3526-7ACE-45FFD247587C}"/>
                </a:ext>
              </a:extLst>
            </p:cNvPr>
            <p:cNvSpPr>
              <a:spLocks noChangeShapeType="1"/>
            </p:cNvSpPr>
            <p:nvPr/>
          </p:nvSpPr>
          <p:spPr bwMode="auto">
            <a:xfrm>
              <a:off x="2495468" y="470104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50C1E403-4E17-040E-FE8C-191082EF1473}"/>
                </a:ext>
              </a:extLst>
            </p:cNvPr>
            <p:cNvSpPr txBox="1"/>
            <p:nvPr/>
          </p:nvSpPr>
          <p:spPr>
            <a:xfrm>
              <a:off x="2404647" y="4773043"/>
              <a:ext cx="172089"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9</a:t>
              </a:r>
            </a:p>
          </p:txBody>
        </p:sp>
        <p:sp>
          <p:nvSpPr>
            <p:cNvPr id="49" name="Line 21">
              <a:extLst>
                <a:ext uri="{FF2B5EF4-FFF2-40B4-BE49-F238E27FC236}">
                  <a16:creationId xmlns:a16="http://schemas.microsoft.com/office/drawing/2014/main" id="{649B6DEF-1C23-DC7F-350E-E3AE89FAA810}"/>
                </a:ext>
              </a:extLst>
            </p:cNvPr>
            <p:cNvSpPr>
              <a:spLocks noChangeShapeType="1"/>
            </p:cNvSpPr>
            <p:nvPr/>
          </p:nvSpPr>
          <p:spPr bwMode="auto">
            <a:xfrm>
              <a:off x="1918862" y="470104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50" name="TextBox 49">
              <a:extLst>
                <a:ext uri="{FF2B5EF4-FFF2-40B4-BE49-F238E27FC236}">
                  <a16:creationId xmlns:a16="http://schemas.microsoft.com/office/drawing/2014/main" id="{1BFA5733-9DA8-2423-DD60-0444E3E7BDA0}"/>
                </a:ext>
              </a:extLst>
            </p:cNvPr>
            <p:cNvSpPr txBox="1"/>
            <p:nvPr/>
          </p:nvSpPr>
          <p:spPr>
            <a:xfrm>
              <a:off x="1828041" y="4773043"/>
              <a:ext cx="172089"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6</a:t>
              </a:r>
            </a:p>
          </p:txBody>
        </p:sp>
        <p:sp>
          <p:nvSpPr>
            <p:cNvPr id="51" name="Line 21">
              <a:extLst>
                <a:ext uri="{FF2B5EF4-FFF2-40B4-BE49-F238E27FC236}">
                  <a16:creationId xmlns:a16="http://schemas.microsoft.com/office/drawing/2014/main" id="{6E2C7B59-751C-8EC0-E654-3BD040BCF33C}"/>
                </a:ext>
              </a:extLst>
            </p:cNvPr>
            <p:cNvSpPr>
              <a:spLocks noChangeShapeType="1"/>
            </p:cNvSpPr>
            <p:nvPr/>
          </p:nvSpPr>
          <p:spPr bwMode="auto">
            <a:xfrm>
              <a:off x="1342257" y="470104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52" name="TextBox 51">
              <a:extLst>
                <a:ext uri="{FF2B5EF4-FFF2-40B4-BE49-F238E27FC236}">
                  <a16:creationId xmlns:a16="http://schemas.microsoft.com/office/drawing/2014/main" id="{4C5EEEC5-3D9F-B508-5D2B-49914424C371}"/>
                </a:ext>
              </a:extLst>
            </p:cNvPr>
            <p:cNvSpPr txBox="1"/>
            <p:nvPr/>
          </p:nvSpPr>
          <p:spPr>
            <a:xfrm>
              <a:off x="1251435" y="4773043"/>
              <a:ext cx="172089"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3</a:t>
              </a:r>
            </a:p>
          </p:txBody>
        </p:sp>
        <p:sp>
          <p:nvSpPr>
            <p:cNvPr id="53" name="Line 21">
              <a:extLst>
                <a:ext uri="{FF2B5EF4-FFF2-40B4-BE49-F238E27FC236}">
                  <a16:creationId xmlns:a16="http://schemas.microsoft.com/office/drawing/2014/main" id="{418A06B6-1181-D561-B428-43F546FF1B86}"/>
                </a:ext>
              </a:extLst>
            </p:cNvPr>
            <p:cNvSpPr>
              <a:spLocks noChangeShapeType="1"/>
            </p:cNvSpPr>
            <p:nvPr/>
          </p:nvSpPr>
          <p:spPr bwMode="auto">
            <a:xfrm>
              <a:off x="765651" y="470104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54" name="TextBox 53">
              <a:extLst>
                <a:ext uri="{FF2B5EF4-FFF2-40B4-BE49-F238E27FC236}">
                  <a16:creationId xmlns:a16="http://schemas.microsoft.com/office/drawing/2014/main" id="{A90F4828-3E83-A5BE-12D9-60FC6B43605A}"/>
                </a:ext>
              </a:extLst>
            </p:cNvPr>
            <p:cNvSpPr txBox="1"/>
            <p:nvPr/>
          </p:nvSpPr>
          <p:spPr>
            <a:xfrm>
              <a:off x="674830" y="4773043"/>
              <a:ext cx="172089"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0</a:t>
              </a:r>
            </a:p>
          </p:txBody>
        </p:sp>
      </p:grpSp>
      <p:sp>
        <p:nvSpPr>
          <p:cNvPr id="55" name="TextBox 54">
            <a:extLst>
              <a:ext uri="{FF2B5EF4-FFF2-40B4-BE49-F238E27FC236}">
                <a16:creationId xmlns:a16="http://schemas.microsoft.com/office/drawing/2014/main" id="{45B6B8A1-9AF5-DF20-FB33-56738C720A45}"/>
              </a:ext>
            </a:extLst>
          </p:cNvPr>
          <p:cNvSpPr txBox="1"/>
          <p:nvPr/>
        </p:nvSpPr>
        <p:spPr>
          <a:xfrm>
            <a:off x="6128531" y="4810537"/>
            <a:ext cx="877163" cy="276999"/>
          </a:xfrm>
          <a:prstGeom prst="rect">
            <a:avLst/>
          </a:prstGeom>
          <a:noFill/>
        </p:spPr>
        <p:txBody>
          <a:bodyPr wrap="none" rtlCol="0">
            <a:spAutoFit/>
          </a:bodyPr>
          <a:lstStyle/>
          <a:p>
            <a:pPr algn="r"/>
            <a:r>
              <a:rPr lang="en-US" sz="1200" dirty="0">
                <a:solidFill>
                  <a:srgbClr val="000000"/>
                </a:solidFill>
                <a:latin typeface="Arial" panose="020B0604020202020204" pitchFamily="34" charset="0"/>
                <a:cs typeface="Arial" panose="020B0604020202020204" pitchFamily="34" charset="0"/>
              </a:rPr>
              <a:t>No. at risk</a:t>
            </a:r>
            <a:endParaRPr lang="en-GB" sz="1200" dirty="0">
              <a:solidFill>
                <a:srgbClr val="000000"/>
              </a:solidFill>
              <a:latin typeface="Arial" panose="020B0604020202020204" pitchFamily="34" charset="0"/>
              <a:cs typeface="Arial" panose="020B0604020202020204" pitchFamily="34" charset="0"/>
            </a:endParaRPr>
          </a:p>
        </p:txBody>
      </p:sp>
      <p:sp>
        <p:nvSpPr>
          <p:cNvPr id="56" name="Graphic 68">
            <a:extLst>
              <a:ext uri="{FF2B5EF4-FFF2-40B4-BE49-F238E27FC236}">
                <a16:creationId xmlns:a16="http://schemas.microsoft.com/office/drawing/2014/main" id="{1625DB76-043B-ADBE-E34D-A1D242D3C7B6}"/>
              </a:ext>
            </a:extLst>
          </p:cNvPr>
          <p:cNvSpPr/>
          <p:nvPr/>
        </p:nvSpPr>
        <p:spPr>
          <a:xfrm>
            <a:off x="6825385" y="1903639"/>
            <a:ext cx="3736733" cy="1782879"/>
          </a:xfrm>
          <a:custGeom>
            <a:avLst/>
            <a:gdLst>
              <a:gd name="csX0" fmla="*/ 3736734 w 3736733"/>
              <a:gd name="csY0" fmla="*/ 1782880 h 1782879"/>
              <a:gd name="csX1" fmla="*/ 3276762 w 3736733"/>
              <a:gd name="csY1" fmla="*/ 1782880 h 1782879"/>
              <a:gd name="csX2" fmla="*/ 3276762 w 3736733"/>
              <a:gd name="csY2" fmla="*/ 1615993 h 1782879"/>
              <a:gd name="csX3" fmla="*/ 3231985 w 3736733"/>
              <a:gd name="csY3" fmla="*/ 1615993 h 1782879"/>
              <a:gd name="csX4" fmla="*/ 3231985 w 3736733"/>
              <a:gd name="csY4" fmla="*/ 1465383 h 1782879"/>
              <a:gd name="csX5" fmla="*/ 2112597 w 3736733"/>
              <a:gd name="csY5" fmla="*/ 1465383 h 1782879"/>
              <a:gd name="csX6" fmla="*/ 2112597 w 3736733"/>
              <a:gd name="csY6" fmla="*/ 1383973 h 1782879"/>
              <a:gd name="csX7" fmla="*/ 1856156 w 3736733"/>
              <a:gd name="csY7" fmla="*/ 1383973 h 1782879"/>
              <a:gd name="csX8" fmla="*/ 1856156 w 3736733"/>
              <a:gd name="csY8" fmla="*/ 1302563 h 1782879"/>
              <a:gd name="csX9" fmla="*/ 1559004 w 3736733"/>
              <a:gd name="csY9" fmla="*/ 1302563 h 1782879"/>
              <a:gd name="csX10" fmla="*/ 1559004 w 3736733"/>
              <a:gd name="csY10" fmla="*/ 989133 h 1782879"/>
              <a:gd name="csX11" fmla="*/ 1062400 w 3736733"/>
              <a:gd name="csY11" fmla="*/ 989133 h 1782879"/>
              <a:gd name="csX12" fmla="*/ 1062400 w 3736733"/>
              <a:gd name="csY12" fmla="*/ 903654 h 1782879"/>
              <a:gd name="csX13" fmla="*/ 972855 w 3736733"/>
              <a:gd name="csY13" fmla="*/ 903654 h 1782879"/>
              <a:gd name="csX14" fmla="*/ 972855 w 3736733"/>
              <a:gd name="csY14" fmla="*/ 846667 h 1782879"/>
              <a:gd name="csX15" fmla="*/ 810032 w 3736733"/>
              <a:gd name="csY15" fmla="*/ 846667 h 1782879"/>
              <a:gd name="csX16" fmla="*/ 810032 w 3736733"/>
              <a:gd name="csY16" fmla="*/ 696057 h 1782879"/>
              <a:gd name="csX17" fmla="*/ 720481 w 3736733"/>
              <a:gd name="csY17" fmla="*/ 696057 h 1782879"/>
              <a:gd name="csX18" fmla="*/ 720481 w 3736733"/>
              <a:gd name="csY18" fmla="*/ 614647 h 1782879"/>
              <a:gd name="csX19" fmla="*/ 508814 w 3736733"/>
              <a:gd name="csY19" fmla="*/ 614647 h 1782879"/>
              <a:gd name="csX20" fmla="*/ 508814 w 3736733"/>
              <a:gd name="csY20" fmla="*/ 468109 h 1782879"/>
              <a:gd name="csX21" fmla="*/ 443686 w 3736733"/>
              <a:gd name="csY21" fmla="*/ 468109 h 1782879"/>
              <a:gd name="csX22" fmla="*/ 443686 w 3736733"/>
              <a:gd name="csY22" fmla="*/ 398910 h 1782879"/>
              <a:gd name="csX23" fmla="*/ 382628 w 3736733"/>
              <a:gd name="csY23" fmla="*/ 398910 h 1782879"/>
              <a:gd name="csX24" fmla="*/ 382628 w 3736733"/>
              <a:gd name="csY24" fmla="*/ 333782 h 1782879"/>
              <a:gd name="csX25" fmla="*/ 268654 w 3736733"/>
              <a:gd name="csY25" fmla="*/ 333782 h 1782879"/>
              <a:gd name="csX26" fmla="*/ 268654 w 3736733"/>
              <a:gd name="csY26" fmla="*/ 268654 h 1782879"/>
              <a:gd name="csX27" fmla="*/ 244231 w 3736733"/>
              <a:gd name="csY27" fmla="*/ 268654 h 1782879"/>
              <a:gd name="csX28" fmla="*/ 244231 w 3736733"/>
              <a:gd name="csY28" fmla="*/ 199455 h 1782879"/>
              <a:gd name="csX29" fmla="*/ 227949 w 3736733"/>
              <a:gd name="csY29" fmla="*/ 199455 h 1782879"/>
              <a:gd name="csX30" fmla="*/ 227949 w 3736733"/>
              <a:gd name="csY30" fmla="*/ 69199 h 1782879"/>
              <a:gd name="csX31" fmla="*/ 179102 w 3736733"/>
              <a:gd name="csY31" fmla="*/ 69199 h 1782879"/>
              <a:gd name="csX32" fmla="*/ 179102 w 3736733"/>
              <a:gd name="csY32" fmla="*/ 0 h 1782879"/>
              <a:gd name="csX33" fmla="*/ 0 w 3736733"/>
              <a:gd name="csY33" fmla="*/ 0 h 17828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Lst>
            <a:rect l="l" t="t" r="r" b="b"/>
            <a:pathLst>
              <a:path w="3736733" h="1782879">
                <a:moveTo>
                  <a:pt x="3736734" y="1782880"/>
                </a:moveTo>
                <a:lnTo>
                  <a:pt x="3276762" y="1782880"/>
                </a:lnTo>
                <a:lnTo>
                  <a:pt x="3276762" y="1615993"/>
                </a:lnTo>
                <a:lnTo>
                  <a:pt x="3231985" y="1615993"/>
                </a:lnTo>
                <a:lnTo>
                  <a:pt x="3231985" y="1465383"/>
                </a:lnTo>
                <a:lnTo>
                  <a:pt x="2112597" y="1465383"/>
                </a:lnTo>
                <a:lnTo>
                  <a:pt x="2112597" y="1383973"/>
                </a:lnTo>
                <a:lnTo>
                  <a:pt x="1856156" y="1383973"/>
                </a:lnTo>
                <a:lnTo>
                  <a:pt x="1856156" y="1302563"/>
                </a:lnTo>
                <a:lnTo>
                  <a:pt x="1559004" y="1302563"/>
                </a:lnTo>
                <a:lnTo>
                  <a:pt x="1559004" y="989133"/>
                </a:lnTo>
                <a:lnTo>
                  <a:pt x="1062400" y="989133"/>
                </a:lnTo>
                <a:lnTo>
                  <a:pt x="1062400" y="903654"/>
                </a:lnTo>
                <a:lnTo>
                  <a:pt x="972855" y="903654"/>
                </a:lnTo>
                <a:lnTo>
                  <a:pt x="972855" y="846667"/>
                </a:lnTo>
                <a:lnTo>
                  <a:pt x="810032" y="846667"/>
                </a:lnTo>
                <a:lnTo>
                  <a:pt x="810032" y="696057"/>
                </a:lnTo>
                <a:lnTo>
                  <a:pt x="720481" y="696057"/>
                </a:lnTo>
                <a:lnTo>
                  <a:pt x="720481" y="614647"/>
                </a:lnTo>
                <a:lnTo>
                  <a:pt x="508814" y="614647"/>
                </a:lnTo>
                <a:lnTo>
                  <a:pt x="508814" y="468109"/>
                </a:lnTo>
                <a:lnTo>
                  <a:pt x="443686" y="468109"/>
                </a:lnTo>
                <a:lnTo>
                  <a:pt x="443686" y="398910"/>
                </a:lnTo>
                <a:lnTo>
                  <a:pt x="382628" y="398910"/>
                </a:lnTo>
                <a:lnTo>
                  <a:pt x="382628" y="333782"/>
                </a:lnTo>
                <a:lnTo>
                  <a:pt x="268654" y="333782"/>
                </a:lnTo>
                <a:lnTo>
                  <a:pt x="268654" y="268654"/>
                </a:lnTo>
                <a:lnTo>
                  <a:pt x="244231" y="268654"/>
                </a:lnTo>
                <a:lnTo>
                  <a:pt x="244231" y="199455"/>
                </a:lnTo>
                <a:lnTo>
                  <a:pt x="227949" y="199455"/>
                </a:lnTo>
                <a:lnTo>
                  <a:pt x="227949" y="69199"/>
                </a:lnTo>
                <a:lnTo>
                  <a:pt x="179102" y="69199"/>
                </a:lnTo>
                <a:lnTo>
                  <a:pt x="179102" y="0"/>
                </a:lnTo>
                <a:lnTo>
                  <a:pt x="0" y="0"/>
                </a:lnTo>
              </a:path>
            </a:pathLst>
          </a:custGeom>
          <a:noFill/>
          <a:ln w="19050" cap="flat">
            <a:solidFill>
              <a:schemeClr val="accent6">
                <a:alpha val="99000"/>
              </a:schemeClr>
            </a:solidFill>
            <a:prstDash val="solid"/>
            <a:miter/>
          </a:ln>
        </p:spPr>
        <p:txBody>
          <a:bodyPr/>
          <a:lstStyle/>
          <a:p>
            <a:endParaRPr lang="en-GB" sz="1400">
              <a:latin typeface="Arial" panose="020B0604020202020204" pitchFamily="34" charset="0"/>
              <a:cs typeface="Arial" panose="020B0604020202020204" pitchFamily="34" charset="0"/>
            </a:endParaRPr>
          </a:p>
        </p:txBody>
      </p:sp>
      <p:graphicFrame>
        <p:nvGraphicFramePr>
          <p:cNvPr id="57" name="Table 56">
            <a:extLst>
              <a:ext uri="{FF2B5EF4-FFF2-40B4-BE49-F238E27FC236}">
                <a16:creationId xmlns:a16="http://schemas.microsoft.com/office/drawing/2014/main" id="{6AC83A0B-9BEC-1992-B930-9FA39132B31C}"/>
              </a:ext>
            </a:extLst>
          </p:cNvPr>
          <p:cNvGraphicFramePr>
            <a:graphicFrameLocks noGrp="1"/>
          </p:cNvGraphicFramePr>
          <p:nvPr>
            <p:extLst>
              <p:ext uri="{D42A27DB-BD31-4B8C-83A1-F6EECF244321}">
                <p14:modId xmlns:p14="http://schemas.microsoft.com/office/powerpoint/2010/main" val="1283414989"/>
              </p:ext>
            </p:extLst>
          </p:nvPr>
        </p:nvGraphicFramePr>
        <p:xfrm>
          <a:off x="683016" y="1707868"/>
          <a:ext cx="4584812" cy="2210880"/>
        </p:xfrm>
        <a:graphic>
          <a:graphicData uri="http://schemas.openxmlformats.org/drawingml/2006/table">
            <a:tbl>
              <a:tblPr firstRow="1" bandRow="1">
                <a:tableStyleId>{69012ECD-51FC-41F1-AA8D-1B2483CD663E}</a:tableStyleId>
              </a:tblPr>
              <a:tblGrid>
                <a:gridCol w="1867808">
                  <a:extLst>
                    <a:ext uri="{9D8B030D-6E8A-4147-A177-3AD203B41FA5}">
                      <a16:colId xmlns:a16="http://schemas.microsoft.com/office/drawing/2014/main" val="537766886"/>
                    </a:ext>
                  </a:extLst>
                </a:gridCol>
                <a:gridCol w="2717004">
                  <a:extLst>
                    <a:ext uri="{9D8B030D-6E8A-4147-A177-3AD203B41FA5}">
                      <a16:colId xmlns:a16="http://schemas.microsoft.com/office/drawing/2014/main" val="690993230"/>
                    </a:ext>
                  </a:extLst>
                </a:gridCol>
              </a:tblGrid>
              <a:tr h="217902">
                <a:tc rowSpan="2">
                  <a:txBody>
                    <a:bodyPr/>
                    <a:lstStyle/>
                    <a:p>
                      <a:r>
                        <a:rPr lang="en-GB" sz="1400" noProof="0" dirty="0">
                          <a:solidFill>
                            <a:schemeClr val="tx2"/>
                          </a:solidFill>
                          <a:latin typeface="+mn-lt"/>
                        </a:rPr>
                        <a:t>Outcomes</a:t>
                      </a:r>
                    </a:p>
                  </a:txBody>
                  <a:tcPr marT="36000" marB="36000" anchor="b">
                    <a:lnB w="12700" cap="flat" cmpd="sng" algn="ctr">
                      <a:no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noProof="0" dirty="0">
                          <a:solidFill>
                            <a:schemeClr val="tx2"/>
                          </a:solidFill>
                          <a:latin typeface="+mn-lt"/>
                        </a:rPr>
                        <a:t>3L+ NSCLC (G12Ci refractory)</a:t>
                      </a:r>
                      <a:endParaRPr lang="en-GB" sz="1400" noProof="0" dirty="0">
                        <a:solidFill>
                          <a:schemeClr val="tx2"/>
                        </a:solidFill>
                        <a:latin typeface="+mn-lt"/>
                      </a:endParaRPr>
                    </a:p>
                  </a:txBody>
                  <a:tcPr marT="36000" marB="36000" anchor="b"/>
                </a:tc>
                <a:extLst>
                  <a:ext uri="{0D108BD9-81ED-4DB2-BD59-A6C34878D82A}">
                    <a16:rowId xmlns:a16="http://schemas.microsoft.com/office/drawing/2014/main" val="2066672882"/>
                  </a:ext>
                </a:extLst>
              </a:tr>
              <a:tr h="217902">
                <a:tc vMerge="1">
                  <a:txBody>
                    <a:bodyPr/>
                    <a:lstStyle/>
                    <a:p>
                      <a:endParaRPr dirty="0"/>
                    </a:p>
                  </a:txBody>
                  <a:tcPr marT="36000" marB="36000" anchor="b"/>
                </a:tc>
                <a:tc>
                  <a:txBody>
                    <a:bodyPr/>
                    <a:lstStyle/>
                    <a:p>
                      <a:pPr algn="ctr"/>
                      <a:r>
                        <a:rPr lang="en-GB" sz="1400" b="1" noProof="0" dirty="0">
                          <a:solidFill>
                            <a:schemeClr val="tx2"/>
                          </a:solidFill>
                          <a:latin typeface="+mn-lt"/>
                        </a:rPr>
                        <a:t>Elisrasib 600 mg</a:t>
                      </a:r>
                      <a:br>
                        <a:rPr lang="en-GB" sz="1400" b="1" noProof="0" dirty="0">
                          <a:solidFill>
                            <a:schemeClr val="tx2"/>
                          </a:solidFill>
                          <a:latin typeface="+mn-lt"/>
                        </a:rPr>
                      </a:br>
                      <a:r>
                        <a:rPr lang="en-GB" sz="1400" b="1" noProof="0" dirty="0">
                          <a:solidFill>
                            <a:schemeClr val="tx2"/>
                          </a:solidFill>
                          <a:latin typeface="+mn-lt"/>
                        </a:rPr>
                        <a:t>(n=31)</a:t>
                      </a:r>
                    </a:p>
                  </a:txBody>
                  <a:tcPr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2020270792"/>
                  </a:ext>
                </a:extLst>
              </a:tr>
              <a:tr h="285360">
                <a:tc>
                  <a:txBody>
                    <a:bodyPr/>
                    <a:lstStyle/>
                    <a:p>
                      <a:pPr marL="0" indent="0"/>
                      <a:r>
                        <a:rPr lang="en-GB" sz="1400" b="0" noProof="0" dirty="0">
                          <a:latin typeface="+mn-lt"/>
                        </a:rPr>
                        <a:t>BOR, n (%)</a:t>
                      </a:r>
                    </a:p>
                  </a:txBody>
                  <a:tcPr marL="90000" marT="36000" marB="36000" anchor="ctr">
                    <a:lnT>
                      <a:noFill/>
                    </a:lnT>
                  </a:tcPr>
                </a:tc>
                <a:tc>
                  <a:txBody>
                    <a:bodyPr/>
                    <a:lstStyle/>
                    <a:p>
                      <a:pPr algn="ctr"/>
                      <a:endParaRPr lang="en-GB" sz="1400" b="0" noProof="0" dirty="0">
                        <a:latin typeface="+mn-lt"/>
                      </a:endParaRPr>
                    </a:p>
                  </a:txBody>
                  <a:tcPr marT="36000" marB="36000" anchor="ctr">
                    <a:lnT w="9525" cap="flat" cmpd="sng" algn="ctr">
                      <a:noFill/>
                      <a:prstDash val="solid"/>
                    </a:lnT>
                  </a:tcPr>
                </a:tc>
                <a:extLst>
                  <a:ext uri="{0D108BD9-81ED-4DB2-BD59-A6C34878D82A}">
                    <a16:rowId xmlns:a16="http://schemas.microsoft.com/office/drawing/2014/main" val="2673773586"/>
                  </a:ext>
                </a:extLst>
              </a:tr>
              <a:tr h="285360">
                <a:tc>
                  <a:txBody>
                    <a:bodyPr/>
                    <a:lstStyle/>
                    <a:p>
                      <a:pPr marL="85725" indent="0"/>
                      <a:r>
                        <a:rPr lang="en-GB" sz="1400" b="0" noProof="0" dirty="0">
                          <a:latin typeface="+mn-lt"/>
                        </a:rPr>
                        <a:t>PR</a:t>
                      </a:r>
                    </a:p>
                  </a:txBody>
                  <a:tcPr marL="90000" marT="36000" marB="36000" anchor="ctr"/>
                </a:tc>
                <a:tc>
                  <a:txBody>
                    <a:bodyPr/>
                    <a:lstStyle/>
                    <a:p>
                      <a:pPr algn="ctr"/>
                      <a:r>
                        <a:rPr lang="en-GB" sz="1400" b="0" noProof="0" dirty="0">
                          <a:latin typeface="+mn-lt"/>
                        </a:rPr>
                        <a:t>10 (32.3)</a:t>
                      </a:r>
                    </a:p>
                  </a:txBody>
                  <a:tcPr marT="36000" marB="36000" anchor="ctr"/>
                </a:tc>
                <a:extLst>
                  <a:ext uri="{0D108BD9-81ED-4DB2-BD59-A6C34878D82A}">
                    <a16:rowId xmlns:a16="http://schemas.microsoft.com/office/drawing/2014/main" val="3634484555"/>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noProof="0" dirty="0">
                          <a:latin typeface="+mn-lt"/>
                        </a:rPr>
                        <a:t>DCR</a:t>
                      </a:r>
                    </a:p>
                  </a:txBody>
                  <a:tcPr marL="90000" marT="36000" marB="36000" anchor="ctr"/>
                </a:tc>
                <a:tc>
                  <a:txBody>
                    <a:bodyPr/>
                    <a:lstStyle/>
                    <a:p>
                      <a:pPr algn="ctr"/>
                      <a:r>
                        <a:rPr lang="en-GB" sz="1400" b="0" noProof="0" dirty="0">
                          <a:latin typeface="+mn-lt"/>
                        </a:rPr>
                        <a:t>83.9</a:t>
                      </a:r>
                    </a:p>
                  </a:txBody>
                  <a:tcPr marT="36000" marB="36000" anchor="ctr"/>
                </a:tc>
                <a:extLst>
                  <a:ext uri="{0D108BD9-81ED-4DB2-BD59-A6C34878D82A}">
                    <a16:rowId xmlns:a16="http://schemas.microsoft.com/office/drawing/2014/main" val="3391059819"/>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noProof="0" dirty="0" err="1">
                          <a:latin typeface="+mn-lt"/>
                        </a:rPr>
                        <a:t>mDoR</a:t>
                      </a:r>
                      <a:r>
                        <a:rPr lang="en-GB" sz="1400" b="0" noProof="0" dirty="0">
                          <a:latin typeface="+mn-lt"/>
                        </a:rPr>
                        <a:t>, </a:t>
                      </a:r>
                      <a:r>
                        <a:rPr lang="en-GB" sz="1400" b="0" noProof="0" dirty="0" err="1">
                          <a:latin typeface="+mn-lt"/>
                        </a:rPr>
                        <a:t>mo</a:t>
                      </a:r>
                      <a:r>
                        <a:rPr lang="en-GB" sz="1400" b="0" noProof="0" dirty="0">
                          <a:latin typeface="+mn-lt"/>
                        </a:rPr>
                        <a:t> (95%CI)</a:t>
                      </a:r>
                    </a:p>
                  </a:txBody>
                  <a:tcPr marL="90000" marT="36000" marB="36000" anchor="ctr"/>
                </a:tc>
                <a:tc>
                  <a:txBody>
                    <a:bodyPr/>
                    <a:lstStyle/>
                    <a:p>
                      <a:pPr algn="ctr"/>
                      <a:r>
                        <a:rPr lang="en-GB" sz="1400" noProof="0" dirty="0">
                          <a:latin typeface="+mn-lt"/>
                        </a:rPr>
                        <a:t>15.6 (1.5, NC)</a:t>
                      </a:r>
                    </a:p>
                  </a:txBody>
                  <a:tcPr marT="36000" marB="36000" anchor="ctr"/>
                </a:tc>
                <a:extLst>
                  <a:ext uri="{0D108BD9-81ED-4DB2-BD59-A6C34878D82A}">
                    <a16:rowId xmlns:a16="http://schemas.microsoft.com/office/drawing/2014/main" val="2161585411"/>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noProof="0" dirty="0">
                          <a:latin typeface="+mn-lt"/>
                        </a:rPr>
                        <a:t>12-mo OS rate, %</a:t>
                      </a:r>
                    </a:p>
                  </a:txBody>
                  <a:tcPr marL="90000" marT="36000" marB="36000" anchor="ctr"/>
                </a:tc>
                <a:tc>
                  <a:txBody>
                    <a:bodyPr/>
                    <a:lstStyle/>
                    <a:p>
                      <a:pPr algn="ctr"/>
                      <a:r>
                        <a:rPr lang="en-GB" sz="1400" noProof="0" dirty="0">
                          <a:latin typeface="+mn-lt"/>
                        </a:rPr>
                        <a:t>71</a:t>
                      </a:r>
                    </a:p>
                  </a:txBody>
                  <a:tcPr marT="36000" marB="36000" anchor="ctr"/>
                </a:tc>
                <a:extLst>
                  <a:ext uri="{0D108BD9-81ED-4DB2-BD59-A6C34878D82A}">
                    <a16:rowId xmlns:a16="http://schemas.microsoft.com/office/drawing/2014/main" val="3963343947"/>
                  </a:ext>
                </a:extLst>
              </a:tr>
            </a:tbl>
          </a:graphicData>
        </a:graphic>
      </p:graphicFrame>
    </p:spTree>
    <p:extLst>
      <p:ext uri="{BB962C8B-B14F-4D97-AF65-F5344CB8AC3E}">
        <p14:creationId xmlns:p14="http://schemas.microsoft.com/office/powerpoint/2010/main" val="19092435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E6344B-F01E-2AAF-4138-EE87F223BB3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BEF19E8F-7F6C-ADC4-2E7E-365BE6A1B4F8}"/>
              </a:ext>
            </a:extLst>
          </p:cNvPr>
          <p:cNvSpPr>
            <a:spLocks noGrp="1"/>
          </p:cNvSpPr>
          <p:nvPr>
            <p:ph type="title"/>
          </p:nvPr>
        </p:nvSpPr>
        <p:spPr>
          <a:xfrm>
            <a:off x="304799" y="107693"/>
            <a:ext cx="11813059" cy="939801"/>
          </a:xfrm>
        </p:spPr>
        <p:txBody>
          <a:bodyPr/>
          <a:lstStyle/>
          <a:p>
            <a:r>
              <a:rPr lang="en-GB" dirty="0">
                <a:latin typeface="Arial" panose="020B0604020202020204" pitchFamily="34" charset="0"/>
                <a:cs typeface="Arial" panose="020B0604020202020204" pitchFamily="34" charset="0"/>
              </a:rPr>
              <a:t>CT021</a:t>
            </a:r>
            <a:r>
              <a:rPr lang="en-GB" noProof="0"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Preliminary safety and clinical activity of zoldonrasib (RMC-9805), an oral, RAS(ON) G12D-selective, tri-complex inhibitor in patients with previously treated KRAS G12D non-small cell lung cancer (NSCLC) </a:t>
            </a:r>
            <a:r>
              <a:rPr lang="en-GB" noProof="0" dirty="0">
                <a:latin typeface="Arial" panose="020B0604020202020204" pitchFamily="34" charset="0"/>
                <a:cs typeface="Arial" panose="020B0604020202020204" pitchFamily="34" charset="0"/>
              </a:rPr>
              <a:t>– Riess J, et al</a:t>
            </a:r>
          </a:p>
        </p:txBody>
      </p:sp>
      <p:sp>
        <p:nvSpPr>
          <p:cNvPr id="29" name="Content Placeholder 7">
            <a:extLst>
              <a:ext uri="{FF2B5EF4-FFF2-40B4-BE49-F238E27FC236}">
                <a16:creationId xmlns:a16="http://schemas.microsoft.com/office/drawing/2014/main" id="{98F38EB0-1DBC-A79B-1189-C617F91D2A52}"/>
              </a:ext>
            </a:extLst>
          </p:cNvPr>
          <p:cNvSpPr>
            <a:spLocks noGrp="1"/>
          </p:cNvSpPr>
          <p:nvPr>
            <p:ph idx="1"/>
          </p:nvPr>
        </p:nvSpPr>
        <p:spPr>
          <a:xfrm>
            <a:off x="304799" y="1246909"/>
            <a:ext cx="11033761" cy="5055650"/>
          </a:xfrm>
        </p:spPr>
        <p:txBody>
          <a:bodyPr/>
          <a:lstStyle/>
          <a:p>
            <a:r>
              <a:rPr lang="en-GB" b="1" noProof="0" dirty="0">
                <a:latin typeface="Arial" panose="020B0604020202020204" pitchFamily="34" charset="0"/>
                <a:cs typeface="Arial" panose="020B0604020202020204" pitchFamily="34" charset="0"/>
              </a:rPr>
              <a:t>Study objective</a:t>
            </a:r>
          </a:p>
          <a:p>
            <a:pPr lvl="1"/>
            <a:r>
              <a:rPr lang="en-GB" noProof="0" dirty="0">
                <a:latin typeface="Arial" panose="020B0604020202020204" pitchFamily="34" charset="0"/>
                <a:cs typeface="Arial" panose="020B0604020202020204" pitchFamily="34" charset="0"/>
              </a:rPr>
              <a:t>To evaluate the efficacy and safety of zoldonrasib, a RAS(ON) G12D-selective inhibitor, in previously treated patients with KRAS G12D-mutant NSCLC</a:t>
            </a:r>
          </a:p>
        </p:txBody>
      </p:sp>
      <p:sp>
        <p:nvSpPr>
          <p:cNvPr id="30" name="Text Placeholder 4">
            <a:extLst>
              <a:ext uri="{FF2B5EF4-FFF2-40B4-BE49-F238E27FC236}">
                <a16:creationId xmlns:a16="http://schemas.microsoft.com/office/drawing/2014/main" id="{FAA8CFB1-E4AC-7564-017F-984D32A42D06}"/>
              </a:ext>
            </a:extLst>
          </p:cNvPr>
          <p:cNvSpPr>
            <a:spLocks noGrp="1"/>
          </p:cNvSpPr>
          <p:nvPr>
            <p:ph type="body" sz="quarter" idx="11"/>
          </p:nvPr>
        </p:nvSpPr>
        <p:spPr>
          <a:xfrm>
            <a:off x="6379633" y="6521312"/>
            <a:ext cx="5507567" cy="200025"/>
          </a:xfrm>
        </p:spPr>
        <p:txBody>
          <a:bodyPr/>
          <a:lstStyle/>
          <a:p>
            <a:r>
              <a:rPr lang="en-GB" noProof="0" dirty="0">
                <a:latin typeface="Arial" panose="020B0604020202020204" pitchFamily="34" charset="0"/>
                <a:cs typeface="Arial" panose="020B0604020202020204" pitchFamily="34" charset="0"/>
              </a:rPr>
              <a:t>Riess J, et al. AACR; 2026. Abstract nr CT021</a:t>
            </a:r>
          </a:p>
        </p:txBody>
      </p:sp>
      <p:sp>
        <p:nvSpPr>
          <p:cNvPr id="2" name="TextBox 1">
            <a:extLst>
              <a:ext uri="{FF2B5EF4-FFF2-40B4-BE49-F238E27FC236}">
                <a16:creationId xmlns:a16="http://schemas.microsoft.com/office/drawing/2014/main" id="{09FCFBD4-050A-B8C0-2A34-A27FEAD407F2}"/>
              </a:ext>
            </a:extLst>
          </p:cNvPr>
          <p:cNvSpPr txBox="1">
            <a:spLocks noChangeArrowheads="1"/>
          </p:cNvSpPr>
          <p:nvPr/>
        </p:nvSpPr>
        <p:spPr bwMode="auto">
          <a:xfrm>
            <a:off x="2790973" y="5250162"/>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Safety, PK, antitumor activity</a:t>
            </a:r>
          </a:p>
        </p:txBody>
      </p:sp>
      <p:sp>
        <p:nvSpPr>
          <p:cNvPr id="3" name="AutoShape 9">
            <a:extLst>
              <a:ext uri="{FF2B5EF4-FFF2-40B4-BE49-F238E27FC236}">
                <a16:creationId xmlns:a16="http://schemas.microsoft.com/office/drawing/2014/main" id="{EFF81BF9-B507-3C3D-6A97-81D207F367F2}"/>
              </a:ext>
            </a:extLst>
          </p:cNvPr>
          <p:cNvSpPr>
            <a:spLocks noChangeArrowheads="1"/>
          </p:cNvSpPr>
          <p:nvPr/>
        </p:nvSpPr>
        <p:spPr bwMode="auto">
          <a:xfrm>
            <a:off x="300729" y="2898744"/>
            <a:ext cx="3094936" cy="2030065"/>
          </a:xfrm>
          <a:prstGeom prst="roundRect">
            <a:avLst>
              <a:gd name="adj" fmla="val 8208"/>
            </a:avLst>
          </a:prstGeom>
          <a:solidFill>
            <a:schemeClr val="bg1"/>
          </a:solidFill>
          <a:ln w="9525" algn="ctr">
            <a:noFill/>
            <a:round/>
            <a:headEnd/>
            <a:tailEnd/>
          </a:ln>
        </p:spPr>
        <p:txBody>
          <a:bodyPr wrap="square" lIns="90488" tIns="44450" rIns="90488" bIns="4445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Key patient inclusion criteria</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Advanced solid tumors</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KRAS G12D mutation</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Prior standard therapy</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t>No active brain metastases</a:t>
            </a:r>
            <a:endPar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ECOG PS 0–1</a:t>
            </a:r>
          </a:p>
        </p:txBody>
      </p:sp>
      <p:sp>
        <p:nvSpPr>
          <p:cNvPr id="4" name="AutoShape 8">
            <a:extLst>
              <a:ext uri="{FF2B5EF4-FFF2-40B4-BE49-F238E27FC236}">
                <a16:creationId xmlns:a16="http://schemas.microsoft.com/office/drawing/2014/main" id="{5EF8CFA2-AC08-7E66-E399-805D0B00494E}"/>
              </a:ext>
            </a:extLst>
          </p:cNvPr>
          <p:cNvSpPr>
            <a:spLocks noChangeArrowheads="1"/>
          </p:cNvSpPr>
          <p:nvPr/>
        </p:nvSpPr>
        <p:spPr bwMode="auto">
          <a:xfrm>
            <a:off x="3724275" y="3194814"/>
            <a:ext cx="4143375" cy="1437924"/>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Zoldonrasib </a:t>
            </a:r>
          </a:p>
          <a:p>
            <a:pPr marL="0" marR="0" lvl="0" indent="0" algn="ctr" defTabSz="892175" rtl="0" eaLnBrk="0" fontAlgn="auto" latinLnBrk="0" hangingPunct="0">
              <a:lnSpc>
                <a:spcPct val="100000"/>
              </a:lnSpc>
              <a:spcBef>
                <a:spcPts val="0"/>
              </a:spcBef>
              <a:spcAft>
                <a:spcPts val="0"/>
              </a:spcAft>
              <a:buClrTx/>
              <a:buSzTx/>
              <a:buFontTx/>
              <a:buNone/>
              <a:tabLst/>
              <a:defRPr/>
            </a:pPr>
            <a: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t>150, 300, 600, 900, 1200 mg/day PO q3w</a:t>
            </a:r>
            <a:b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br>
            <a: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t>or</a:t>
            </a:r>
            <a:b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br>
            <a: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t>300, 450, 600 mg BID PO q3w</a:t>
            </a:r>
            <a:b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(n=42; 25 NSCLC, 13 CRC, 4 PDAC)</a:t>
            </a:r>
          </a:p>
        </p:txBody>
      </p:sp>
      <p:sp>
        <p:nvSpPr>
          <p:cNvPr id="5" name="AutoShape 12">
            <a:extLst>
              <a:ext uri="{FF2B5EF4-FFF2-40B4-BE49-F238E27FC236}">
                <a16:creationId xmlns:a16="http://schemas.microsoft.com/office/drawing/2014/main" id="{D80AD3D6-488D-B886-3EEC-C3CDBD75554B}"/>
              </a:ext>
            </a:extLst>
          </p:cNvPr>
          <p:cNvSpPr>
            <a:spLocks noChangeArrowheads="1"/>
          </p:cNvSpPr>
          <p:nvPr/>
        </p:nvSpPr>
        <p:spPr bwMode="auto">
          <a:xfrm>
            <a:off x="8096250" y="3317906"/>
            <a:ext cx="3781425" cy="1191741"/>
          </a:xfrm>
          <a:prstGeom prst="roundRect">
            <a:avLst>
              <a:gd name="adj" fmla="val 16667"/>
            </a:avLst>
          </a:prstGeom>
          <a:solidFill>
            <a:schemeClr val="accent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NSCLC cohort</a:t>
            </a:r>
          </a:p>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Zoldonrasib </a:t>
            </a:r>
            <a:b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kumimoji="0" lang="en-US" altLang="zh-CN" sz="160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1200 mg/day</a:t>
            </a:r>
            <a:br>
              <a:rPr kumimoji="0" lang="en-US" altLang="zh-CN" sz="160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kumimoji="0" lang="en-US" altLang="zh-CN" sz="160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(n=40)</a:t>
            </a:r>
          </a:p>
        </p:txBody>
      </p:sp>
      <p:sp>
        <p:nvSpPr>
          <p:cNvPr id="6" name="Content Placeholder 26">
            <a:extLst>
              <a:ext uri="{FF2B5EF4-FFF2-40B4-BE49-F238E27FC236}">
                <a16:creationId xmlns:a16="http://schemas.microsoft.com/office/drawing/2014/main" id="{6091AF90-01DA-A4DF-8703-9E247016C0CB}"/>
              </a:ext>
            </a:extLst>
          </p:cNvPr>
          <p:cNvSpPr txBox="1">
            <a:spLocks/>
          </p:cNvSpPr>
          <p:nvPr/>
        </p:nvSpPr>
        <p:spPr>
          <a:xfrm>
            <a:off x="4713438" y="2639996"/>
            <a:ext cx="2165049" cy="323755"/>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Dose escalation</a:t>
            </a: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endParaRPr>
          </a:p>
        </p:txBody>
      </p:sp>
      <p:sp>
        <p:nvSpPr>
          <p:cNvPr id="8" name="Content Placeholder 26">
            <a:extLst>
              <a:ext uri="{FF2B5EF4-FFF2-40B4-BE49-F238E27FC236}">
                <a16:creationId xmlns:a16="http://schemas.microsoft.com/office/drawing/2014/main" id="{310AF3EF-6110-3345-0A4A-87F343B84D66}"/>
              </a:ext>
            </a:extLst>
          </p:cNvPr>
          <p:cNvSpPr txBox="1">
            <a:spLocks/>
          </p:cNvSpPr>
          <p:nvPr/>
        </p:nvSpPr>
        <p:spPr>
          <a:xfrm>
            <a:off x="8904438" y="2639996"/>
            <a:ext cx="2165049" cy="323755"/>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Dose expansion</a:t>
            </a: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endParaRPr>
          </a:p>
        </p:txBody>
      </p:sp>
    </p:spTree>
    <p:extLst>
      <p:ext uri="{BB962C8B-B14F-4D97-AF65-F5344CB8AC3E}">
        <p14:creationId xmlns:p14="http://schemas.microsoft.com/office/powerpoint/2010/main" val="4824927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908957-0739-F9E0-04A9-EE512D9F13B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E433138-C5FF-2865-DA3C-FCE44E58F4E4}"/>
              </a:ext>
            </a:extLst>
          </p:cNvPr>
          <p:cNvSpPr>
            <a:spLocks noGrp="1"/>
          </p:cNvSpPr>
          <p:nvPr>
            <p:ph type="title"/>
          </p:nvPr>
        </p:nvSpPr>
        <p:spPr>
          <a:xfrm>
            <a:off x="304799" y="107693"/>
            <a:ext cx="11813059" cy="939801"/>
          </a:xfrm>
        </p:spPr>
        <p:txBody>
          <a:bodyPr/>
          <a:lstStyle/>
          <a:p>
            <a:r>
              <a:rPr lang="en-GB" dirty="0">
                <a:latin typeface="Arial" panose="020B0604020202020204" pitchFamily="34" charset="0"/>
                <a:cs typeface="Arial" panose="020B0604020202020204" pitchFamily="34" charset="0"/>
              </a:rPr>
              <a:t>CT021: Preliminary safety and clinical activity of zoldonrasib (RMC-9805), an oral, RAS(ON) G12D-selective, tri-complex inhibitor in patients with previously treated KRAS G12D non-small cell lung cancer (NSCLC) – Riess J, et al</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BAFEFF86-334D-38E8-7791-96E1269CBA1D}"/>
              </a:ext>
            </a:extLst>
          </p:cNvPr>
          <p:cNvSpPr>
            <a:spLocks noGrp="1"/>
          </p:cNvSpPr>
          <p:nvPr>
            <p:ph idx="1"/>
          </p:nvPr>
        </p:nvSpPr>
        <p:spPr>
          <a:xfrm>
            <a:off x="304799" y="1246909"/>
            <a:ext cx="11033761" cy="5055650"/>
          </a:xfrm>
        </p:spPr>
        <p:txBody>
          <a:bodyPr/>
          <a:lstStyle/>
          <a:p>
            <a:r>
              <a:rPr lang="en-GB" b="1" noProof="0" dirty="0">
                <a:latin typeface="Arial" panose="020B0604020202020204" pitchFamily="34" charset="0"/>
                <a:cs typeface="Arial" panose="020B0604020202020204" pitchFamily="34" charset="0"/>
              </a:rPr>
              <a:t>Key </a:t>
            </a:r>
            <a:r>
              <a:rPr lang="en-GB" b="1" noProof="0" dirty="0">
                <a:solidFill>
                  <a:srgbClr val="000000"/>
                </a:solidFill>
                <a:latin typeface="Arial" panose="020B0604020202020204" pitchFamily="34" charset="0"/>
                <a:cs typeface="Arial" panose="020B0604020202020204" pitchFamily="34" charset="0"/>
              </a:rPr>
              <a:t>resul</a:t>
            </a:r>
            <a:r>
              <a:rPr lang="en-GB" b="1" noProof="0" dirty="0">
                <a:solidFill>
                  <a:srgbClr val="363636"/>
                </a:solidFill>
                <a:latin typeface="Arial" panose="020B0604020202020204" pitchFamily="34" charset="0"/>
                <a:cs typeface="Arial" panose="020B0604020202020204" pitchFamily="34" charset="0"/>
              </a:rPr>
              <a:t>t</a:t>
            </a:r>
            <a:r>
              <a:rPr lang="en-GB" b="1" noProof="0" dirty="0">
                <a:latin typeface="Arial" panose="020B0604020202020204" pitchFamily="34" charset="0"/>
                <a:cs typeface="Arial" panose="020B0604020202020204" pitchFamily="34" charset="0"/>
              </a:rPr>
              <a:t>s</a:t>
            </a:r>
            <a:endParaRPr lang="en-GB" b="1"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EBB99EC6-1FD8-2791-3DD9-67B1185E3F2F}"/>
              </a:ext>
            </a:extLst>
          </p:cNvPr>
          <p:cNvSpPr>
            <a:spLocks noGrp="1"/>
          </p:cNvSpPr>
          <p:nvPr>
            <p:ph type="body" sz="quarter" idx="11"/>
          </p:nvPr>
        </p:nvSpPr>
        <p:spPr>
          <a:xfrm>
            <a:off x="6379633" y="6521312"/>
            <a:ext cx="5507567" cy="200025"/>
          </a:xfrm>
        </p:spPr>
        <p:txBody>
          <a:bodyPr/>
          <a:lstStyle/>
          <a:p>
            <a:r>
              <a:rPr lang="en-GB" dirty="0">
                <a:latin typeface="Arial" panose="020B0604020202020204" pitchFamily="34" charset="0"/>
                <a:cs typeface="Arial" panose="020B0604020202020204" pitchFamily="34" charset="0"/>
              </a:rPr>
              <a:t>Riess J, et al. AACR; 2026. Abstract nr CT021</a:t>
            </a:r>
          </a:p>
        </p:txBody>
      </p:sp>
      <p:sp>
        <p:nvSpPr>
          <p:cNvPr id="2" name="TextBox 1">
            <a:extLst>
              <a:ext uri="{FF2B5EF4-FFF2-40B4-BE49-F238E27FC236}">
                <a16:creationId xmlns:a16="http://schemas.microsoft.com/office/drawing/2014/main" id="{2087F3C9-FF75-6487-8475-B183DFCF3644}"/>
              </a:ext>
            </a:extLst>
          </p:cNvPr>
          <p:cNvSpPr txBox="1"/>
          <p:nvPr/>
        </p:nvSpPr>
        <p:spPr>
          <a:xfrm>
            <a:off x="5457845" y="1494566"/>
            <a:ext cx="1276311"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rPr>
              <a:t>Responses</a:t>
            </a:r>
          </a:p>
        </p:txBody>
      </p:sp>
      <p:graphicFrame>
        <p:nvGraphicFramePr>
          <p:cNvPr id="3" name="Table 2">
            <a:extLst>
              <a:ext uri="{FF2B5EF4-FFF2-40B4-BE49-F238E27FC236}">
                <a16:creationId xmlns:a16="http://schemas.microsoft.com/office/drawing/2014/main" id="{93165390-AB1C-5FC4-1AC6-BC489630AB0F}"/>
              </a:ext>
            </a:extLst>
          </p:cNvPr>
          <p:cNvGraphicFramePr>
            <a:graphicFrameLocks noGrp="1"/>
          </p:cNvGraphicFramePr>
          <p:nvPr>
            <p:extLst>
              <p:ext uri="{D42A27DB-BD31-4B8C-83A1-F6EECF244321}">
                <p14:modId xmlns:p14="http://schemas.microsoft.com/office/powerpoint/2010/main" val="559345246"/>
              </p:ext>
            </p:extLst>
          </p:nvPr>
        </p:nvGraphicFramePr>
        <p:xfrm>
          <a:off x="7385855" y="1494566"/>
          <a:ext cx="4501345" cy="1781520"/>
        </p:xfrm>
        <a:graphic>
          <a:graphicData uri="http://schemas.openxmlformats.org/drawingml/2006/table">
            <a:tbl>
              <a:tblPr firstRow="1" bandRow="1">
                <a:tableStyleId>{69012ECD-51FC-41F1-AA8D-1B2483CD663E}</a:tableStyleId>
              </a:tblPr>
              <a:tblGrid>
                <a:gridCol w="1630828">
                  <a:extLst>
                    <a:ext uri="{9D8B030D-6E8A-4147-A177-3AD203B41FA5}">
                      <a16:colId xmlns:a16="http://schemas.microsoft.com/office/drawing/2014/main" val="537766886"/>
                    </a:ext>
                  </a:extLst>
                </a:gridCol>
                <a:gridCol w="2870517">
                  <a:extLst>
                    <a:ext uri="{9D8B030D-6E8A-4147-A177-3AD203B41FA5}">
                      <a16:colId xmlns:a16="http://schemas.microsoft.com/office/drawing/2014/main" val="1125791967"/>
                    </a:ext>
                  </a:extLst>
                </a:gridCol>
              </a:tblGrid>
              <a:tr h="201745">
                <a:tc>
                  <a:txBody>
                    <a:bodyPr/>
                    <a:lstStyle/>
                    <a:p>
                      <a:r>
                        <a:rPr lang="en-GB" sz="1400" noProof="0" dirty="0">
                          <a:solidFill>
                            <a:schemeClr val="tx2"/>
                          </a:solidFill>
                          <a:latin typeface="+mn-lt"/>
                        </a:rPr>
                        <a:t>Outcomes</a:t>
                      </a:r>
                    </a:p>
                  </a:txBody>
                  <a:tcPr marT="36000" marB="36000" anchor="b"/>
                </a:tc>
                <a:tc>
                  <a:txBody>
                    <a:bodyPr/>
                    <a:lstStyle/>
                    <a:p>
                      <a:pPr algn="ctr"/>
                      <a:r>
                        <a:rPr lang="en-GB" sz="1400" dirty="0">
                          <a:solidFill>
                            <a:schemeClr val="tx2"/>
                          </a:solidFill>
                        </a:rPr>
                        <a:t>ICI and platinum chemotherapy</a:t>
                      </a:r>
                      <a:br>
                        <a:rPr lang="en-GB" sz="1400" dirty="0">
                          <a:solidFill>
                            <a:schemeClr val="tx2"/>
                          </a:solidFill>
                        </a:rPr>
                      </a:br>
                      <a:r>
                        <a:rPr lang="en-GB" sz="1400" dirty="0">
                          <a:solidFill>
                            <a:schemeClr val="tx2"/>
                          </a:solidFill>
                        </a:rPr>
                        <a:t>(no prior docetaxel)</a:t>
                      </a:r>
                    </a:p>
                    <a:p>
                      <a:pPr algn="ctr"/>
                      <a:r>
                        <a:rPr lang="en-GB" sz="1400" dirty="0">
                          <a:solidFill>
                            <a:schemeClr val="tx2"/>
                          </a:solidFill>
                        </a:rPr>
                        <a:t>Zoldonrasib 1200 mg/day PO</a:t>
                      </a:r>
                      <a:br>
                        <a:rPr lang="en-GB" sz="1400" dirty="0">
                          <a:solidFill>
                            <a:schemeClr val="tx2"/>
                          </a:solidFill>
                        </a:rPr>
                      </a:br>
                      <a:r>
                        <a:rPr lang="en-GB" sz="1400" dirty="0">
                          <a:solidFill>
                            <a:schemeClr val="tx2"/>
                          </a:solidFill>
                        </a:rPr>
                        <a:t>(n=27)</a:t>
                      </a:r>
                      <a:endParaRPr lang="en-GB" sz="1400" noProof="0" dirty="0">
                        <a:solidFill>
                          <a:schemeClr val="tx2"/>
                        </a:solidFill>
                        <a:latin typeface="+mn-lt"/>
                      </a:endParaRPr>
                    </a:p>
                  </a:txBody>
                  <a:tcPr marT="36000" marB="36000" anchor="b"/>
                </a:tc>
                <a:extLst>
                  <a:ext uri="{0D108BD9-81ED-4DB2-BD59-A6C34878D82A}">
                    <a16:rowId xmlns:a16="http://schemas.microsoft.com/office/drawing/2014/main" val="2020270792"/>
                  </a:ext>
                </a:extLst>
              </a:tr>
              <a:tr h="285360">
                <a:tc>
                  <a:txBody>
                    <a:bodyPr/>
                    <a:lstStyle/>
                    <a:p>
                      <a:r>
                        <a:rPr lang="en-GB" sz="1400" b="0" noProof="0" dirty="0">
                          <a:latin typeface="+mn-lt"/>
                        </a:rPr>
                        <a:t>ORR, % (95%CI)</a:t>
                      </a:r>
                    </a:p>
                  </a:txBody>
                  <a:tcPr marT="36000" marB="36000" anchor="ctr"/>
                </a:tc>
                <a:tc>
                  <a:txBody>
                    <a:bodyPr/>
                    <a:lstStyle/>
                    <a:p>
                      <a:pPr algn="ctr"/>
                      <a:r>
                        <a:rPr lang="en-GB" sz="1400" noProof="0" dirty="0">
                          <a:latin typeface="+mn-lt"/>
                        </a:rPr>
                        <a:t>52 (32, 71)</a:t>
                      </a:r>
                    </a:p>
                  </a:txBody>
                  <a:tcPr marT="36000" marB="36000" anchor="ctr"/>
                </a:tc>
                <a:extLst>
                  <a:ext uri="{0D108BD9-81ED-4DB2-BD59-A6C34878D82A}">
                    <a16:rowId xmlns:a16="http://schemas.microsoft.com/office/drawing/2014/main" val="3607908326"/>
                  </a:ext>
                </a:extLst>
              </a:tr>
              <a:tr h="285360">
                <a:tc>
                  <a:txBody>
                    <a:bodyPr/>
                    <a:lstStyle/>
                    <a:p>
                      <a:pPr marL="0" indent="0"/>
                      <a:r>
                        <a:rPr lang="en-GB" sz="1400" b="0" noProof="0" dirty="0">
                          <a:latin typeface="+mn-lt"/>
                        </a:rPr>
                        <a:t>DCR, % (95%CI)</a:t>
                      </a:r>
                    </a:p>
                  </a:txBody>
                  <a:tcPr marL="90000" marT="36000" marB="36000" anchor="ctr"/>
                </a:tc>
                <a:tc>
                  <a:txBody>
                    <a:bodyPr/>
                    <a:lstStyle/>
                    <a:p>
                      <a:pPr algn="ctr"/>
                      <a:r>
                        <a:rPr lang="en-GB" sz="1400" noProof="0" dirty="0">
                          <a:latin typeface="+mn-lt"/>
                        </a:rPr>
                        <a:t>93 (76, 99)</a:t>
                      </a:r>
                    </a:p>
                  </a:txBody>
                  <a:tcPr marT="36000" marB="36000" anchor="ctr"/>
                </a:tc>
                <a:extLst>
                  <a:ext uri="{0D108BD9-81ED-4DB2-BD59-A6C34878D82A}">
                    <a16:rowId xmlns:a16="http://schemas.microsoft.com/office/drawing/2014/main" val="3315663347"/>
                  </a:ext>
                </a:extLst>
              </a:tr>
              <a:tr h="285360">
                <a:tc>
                  <a:txBody>
                    <a:bodyPr/>
                    <a:lstStyle/>
                    <a:p>
                      <a:pPr marL="0" indent="0"/>
                      <a:r>
                        <a:rPr lang="en-GB" sz="1400" b="0" noProof="0" dirty="0">
                          <a:latin typeface="+mn-lt"/>
                        </a:rPr>
                        <a:t>DoR, </a:t>
                      </a:r>
                      <a:r>
                        <a:rPr lang="en-GB" sz="1400" b="0" noProof="0" dirty="0" err="1">
                          <a:latin typeface="+mn-lt"/>
                        </a:rPr>
                        <a:t>mo</a:t>
                      </a:r>
                      <a:r>
                        <a:rPr lang="en-GB" sz="1400" b="0" noProof="0" dirty="0">
                          <a:latin typeface="+mn-lt"/>
                        </a:rPr>
                        <a:t> (95%CI)</a:t>
                      </a:r>
                    </a:p>
                  </a:txBody>
                  <a:tcPr marL="90000" marT="36000" marB="36000" anchor="ctr"/>
                </a:tc>
                <a:tc>
                  <a:txBody>
                    <a:bodyPr/>
                    <a:lstStyle/>
                    <a:p>
                      <a:pPr algn="ctr"/>
                      <a:r>
                        <a:rPr lang="en-GB" sz="1400" noProof="0" dirty="0">
                          <a:latin typeface="+mn-lt"/>
                        </a:rPr>
                        <a:t>NE (8.3, NE)</a:t>
                      </a:r>
                    </a:p>
                  </a:txBody>
                  <a:tcPr marT="36000" marB="36000" anchor="ctr"/>
                </a:tc>
                <a:extLst>
                  <a:ext uri="{0D108BD9-81ED-4DB2-BD59-A6C34878D82A}">
                    <a16:rowId xmlns:a16="http://schemas.microsoft.com/office/drawing/2014/main" val="3634484555"/>
                  </a:ext>
                </a:extLst>
              </a:tr>
            </a:tbl>
          </a:graphicData>
        </a:graphic>
      </p:graphicFrame>
      <p:sp>
        <p:nvSpPr>
          <p:cNvPr id="4" name="Freeform 21">
            <a:extLst>
              <a:ext uri="{FF2B5EF4-FFF2-40B4-BE49-F238E27FC236}">
                <a16:creationId xmlns:a16="http://schemas.microsoft.com/office/drawing/2014/main" id="{2C8CCF1E-5739-9EFE-CD13-D04A6C47849B}"/>
              </a:ext>
            </a:extLst>
          </p:cNvPr>
          <p:cNvSpPr>
            <a:spLocks/>
          </p:cNvSpPr>
          <p:nvPr/>
        </p:nvSpPr>
        <p:spPr bwMode="auto">
          <a:xfrm>
            <a:off x="1497292" y="2309169"/>
            <a:ext cx="9720000" cy="3564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endParaRPr>
          </a:p>
        </p:txBody>
      </p:sp>
      <p:sp>
        <p:nvSpPr>
          <p:cNvPr id="5" name="TextBox 4">
            <a:extLst>
              <a:ext uri="{FF2B5EF4-FFF2-40B4-BE49-F238E27FC236}">
                <a16:creationId xmlns:a16="http://schemas.microsoft.com/office/drawing/2014/main" id="{85A7C3B8-91B9-1179-C7BA-2D5EA0996007}"/>
              </a:ext>
            </a:extLst>
          </p:cNvPr>
          <p:cNvSpPr txBox="1"/>
          <p:nvPr/>
        </p:nvSpPr>
        <p:spPr>
          <a:xfrm rot="16200000">
            <a:off x="-814370" y="3606842"/>
            <a:ext cx="3142207" cy="523220"/>
          </a:xfrm>
          <a:prstGeom prst="rect">
            <a:avLst/>
          </a:prstGeom>
          <a:noFill/>
        </p:spPr>
        <p:txBody>
          <a:bodyPr wrap="none" rtlCol="0">
            <a:spAutoFit/>
          </a:bodyPr>
          <a:lstStyle/>
          <a:p>
            <a:pPr algn="ctr" fontAlgn="base">
              <a:spcBef>
                <a:spcPct val="0"/>
              </a:spcBef>
              <a:spcAft>
                <a:spcPct val="0"/>
              </a:spcAft>
            </a:pPr>
            <a:r>
              <a:rPr lang="en-GB" sz="1400" dirty="0">
                <a:solidFill>
                  <a:schemeClr val="tx1"/>
                </a:solidFill>
                <a:cs typeface="Arial" panose="020B0604020202020204" pitchFamily="34" charset="0"/>
              </a:rPr>
              <a:t>Best % change in SOD from baseline</a:t>
            </a:r>
            <a:br>
              <a:rPr lang="en-GB" sz="1400" dirty="0">
                <a:solidFill>
                  <a:schemeClr val="tx1"/>
                </a:solidFill>
                <a:cs typeface="Arial" panose="020B0604020202020204" pitchFamily="34" charset="0"/>
              </a:rPr>
            </a:br>
            <a:r>
              <a:rPr lang="en-GB" sz="1400" dirty="0">
                <a:solidFill>
                  <a:schemeClr val="tx1"/>
                </a:solidFill>
                <a:cs typeface="Arial" panose="020B0604020202020204" pitchFamily="34" charset="0"/>
              </a:rPr>
              <a:t>in target tumor burden</a:t>
            </a:r>
          </a:p>
        </p:txBody>
      </p:sp>
      <p:grpSp>
        <p:nvGrpSpPr>
          <p:cNvPr id="6" name="Group 5">
            <a:extLst>
              <a:ext uri="{FF2B5EF4-FFF2-40B4-BE49-F238E27FC236}">
                <a16:creationId xmlns:a16="http://schemas.microsoft.com/office/drawing/2014/main" id="{74C34A5E-47D5-CFF9-E5E8-C1D09B79DA9B}"/>
              </a:ext>
            </a:extLst>
          </p:cNvPr>
          <p:cNvGrpSpPr/>
          <p:nvPr/>
        </p:nvGrpSpPr>
        <p:grpSpPr>
          <a:xfrm>
            <a:off x="940084" y="2142189"/>
            <a:ext cx="563477" cy="3498144"/>
            <a:chOff x="-463945" y="2711387"/>
            <a:chExt cx="563477" cy="1467557"/>
          </a:xfrm>
        </p:grpSpPr>
        <p:sp>
          <p:nvSpPr>
            <p:cNvPr id="7" name="Line 6">
              <a:extLst>
                <a:ext uri="{FF2B5EF4-FFF2-40B4-BE49-F238E27FC236}">
                  <a16:creationId xmlns:a16="http://schemas.microsoft.com/office/drawing/2014/main" id="{F1458A2E-EB81-9CB7-4287-2E4BC71FE041}"/>
                </a:ext>
              </a:extLst>
            </p:cNvPr>
            <p:cNvSpPr>
              <a:spLocks noChangeShapeType="1"/>
            </p:cNvSpPr>
            <p:nvPr/>
          </p:nvSpPr>
          <p:spPr bwMode="auto">
            <a:xfrm>
              <a:off x="13298" y="2777762"/>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endParaRPr>
            </a:p>
          </p:txBody>
        </p:sp>
        <p:sp>
          <p:nvSpPr>
            <p:cNvPr id="8" name="Line 7">
              <a:extLst>
                <a:ext uri="{FF2B5EF4-FFF2-40B4-BE49-F238E27FC236}">
                  <a16:creationId xmlns:a16="http://schemas.microsoft.com/office/drawing/2014/main" id="{FB696B5E-4C64-8D80-7140-D29786EBB4FC}"/>
                </a:ext>
              </a:extLst>
            </p:cNvPr>
            <p:cNvSpPr>
              <a:spLocks noChangeShapeType="1"/>
            </p:cNvSpPr>
            <p:nvPr/>
          </p:nvSpPr>
          <p:spPr bwMode="auto">
            <a:xfrm>
              <a:off x="13298" y="3120176"/>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endParaRPr>
            </a:p>
          </p:txBody>
        </p:sp>
        <p:sp>
          <p:nvSpPr>
            <p:cNvPr id="9" name="Line 8">
              <a:extLst>
                <a:ext uri="{FF2B5EF4-FFF2-40B4-BE49-F238E27FC236}">
                  <a16:creationId xmlns:a16="http://schemas.microsoft.com/office/drawing/2014/main" id="{BD9E4453-988B-69F8-13A6-B4F628A906EA}"/>
                </a:ext>
              </a:extLst>
            </p:cNvPr>
            <p:cNvSpPr>
              <a:spLocks noChangeShapeType="1"/>
            </p:cNvSpPr>
            <p:nvPr/>
          </p:nvSpPr>
          <p:spPr bwMode="auto">
            <a:xfrm>
              <a:off x="13298" y="344721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endParaRPr>
            </a:p>
          </p:txBody>
        </p:sp>
        <p:sp>
          <p:nvSpPr>
            <p:cNvPr id="10" name="Line 9">
              <a:extLst>
                <a:ext uri="{FF2B5EF4-FFF2-40B4-BE49-F238E27FC236}">
                  <a16:creationId xmlns:a16="http://schemas.microsoft.com/office/drawing/2014/main" id="{9A51CA59-C68A-DDE2-6D27-83484DEAA4DF}"/>
                </a:ext>
              </a:extLst>
            </p:cNvPr>
            <p:cNvSpPr>
              <a:spLocks noChangeShapeType="1"/>
            </p:cNvSpPr>
            <p:nvPr/>
          </p:nvSpPr>
          <p:spPr bwMode="auto">
            <a:xfrm>
              <a:off x="13298" y="3784822"/>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endParaRPr>
            </a:p>
          </p:txBody>
        </p:sp>
        <p:sp>
          <p:nvSpPr>
            <p:cNvPr id="11" name="Line 10">
              <a:extLst>
                <a:ext uri="{FF2B5EF4-FFF2-40B4-BE49-F238E27FC236}">
                  <a16:creationId xmlns:a16="http://schemas.microsoft.com/office/drawing/2014/main" id="{7787CEB0-DDF5-BC5E-02BD-6500C6168403}"/>
                </a:ext>
              </a:extLst>
            </p:cNvPr>
            <p:cNvSpPr>
              <a:spLocks noChangeShapeType="1"/>
            </p:cNvSpPr>
            <p:nvPr/>
          </p:nvSpPr>
          <p:spPr bwMode="auto">
            <a:xfrm>
              <a:off x="13298" y="411538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endParaRPr>
            </a:p>
          </p:txBody>
        </p:sp>
        <p:sp>
          <p:nvSpPr>
            <p:cNvPr id="12" name="TextBox 11">
              <a:extLst>
                <a:ext uri="{FF2B5EF4-FFF2-40B4-BE49-F238E27FC236}">
                  <a16:creationId xmlns:a16="http://schemas.microsoft.com/office/drawing/2014/main" id="{7BA8689E-7D45-3EAE-F914-95659E201D25}"/>
                </a:ext>
              </a:extLst>
            </p:cNvPr>
            <p:cNvSpPr txBox="1"/>
            <p:nvPr/>
          </p:nvSpPr>
          <p:spPr>
            <a:xfrm>
              <a:off x="-404639" y="2711387"/>
              <a:ext cx="482824" cy="129120"/>
            </a:xfrm>
            <a:prstGeom prst="rect">
              <a:avLst/>
            </a:prstGeom>
            <a:noFill/>
          </p:spPr>
          <p:txBody>
            <a:bodyPr wrap="none" rtlCol="0" anchor="ctr" anchorCtr="0">
              <a:spAutoFit/>
            </a:bodyPr>
            <a:lstStyle/>
            <a:p>
              <a:pPr algn="r"/>
              <a:r>
                <a:rPr lang="en-GB" sz="1400" dirty="0">
                  <a:solidFill>
                    <a:schemeClr val="tx1"/>
                  </a:solidFill>
                  <a:cs typeface="Arial" panose="020B0604020202020204" pitchFamily="34" charset="0"/>
                </a:rPr>
                <a:t>100</a:t>
              </a:r>
            </a:p>
          </p:txBody>
        </p:sp>
        <p:sp>
          <p:nvSpPr>
            <p:cNvPr id="13" name="TextBox 12">
              <a:extLst>
                <a:ext uri="{FF2B5EF4-FFF2-40B4-BE49-F238E27FC236}">
                  <a16:creationId xmlns:a16="http://schemas.microsoft.com/office/drawing/2014/main" id="{0724E25C-78E2-7B6D-8B17-B1AC41C5058C}"/>
                </a:ext>
              </a:extLst>
            </p:cNvPr>
            <p:cNvSpPr txBox="1"/>
            <p:nvPr/>
          </p:nvSpPr>
          <p:spPr>
            <a:xfrm>
              <a:off x="-305248" y="3055066"/>
              <a:ext cx="383438" cy="129120"/>
            </a:xfrm>
            <a:prstGeom prst="rect">
              <a:avLst/>
            </a:prstGeom>
            <a:noFill/>
          </p:spPr>
          <p:txBody>
            <a:bodyPr wrap="none" rtlCol="0" anchor="ctr" anchorCtr="0">
              <a:spAutoFit/>
            </a:bodyPr>
            <a:lstStyle/>
            <a:p>
              <a:pPr algn="r"/>
              <a:r>
                <a:rPr lang="en-GB" sz="1400" dirty="0">
                  <a:solidFill>
                    <a:schemeClr val="tx1"/>
                  </a:solidFill>
                  <a:cs typeface="Arial" panose="020B0604020202020204" pitchFamily="34" charset="0"/>
                </a:rPr>
                <a:t>50</a:t>
              </a:r>
            </a:p>
          </p:txBody>
        </p:sp>
        <p:sp>
          <p:nvSpPr>
            <p:cNvPr id="14" name="TextBox 13">
              <a:extLst>
                <a:ext uri="{FF2B5EF4-FFF2-40B4-BE49-F238E27FC236}">
                  <a16:creationId xmlns:a16="http://schemas.microsoft.com/office/drawing/2014/main" id="{5F271E7C-1E3E-809F-D110-DD42CD53A6E5}"/>
                </a:ext>
              </a:extLst>
            </p:cNvPr>
            <p:cNvSpPr txBox="1"/>
            <p:nvPr/>
          </p:nvSpPr>
          <p:spPr>
            <a:xfrm>
              <a:off x="-205862" y="3381954"/>
              <a:ext cx="284052" cy="129120"/>
            </a:xfrm>
            <a:prstGeom prst="rect">
              <a:avLst/>
            </a:prstGeom>
            <a:noFill/>
          </p:spPr>
          <p:txBody>
            <a:bodyPr wrap="none" rtlCol="0" anchor="ctr" anchorCtr="0">
              <a:spAutoFit/>
            </a:bodyPr>
            <a:lstStyle/>
            <a:p>
              <a:pPr algn="r"/>
              <a:r>
                <a:rPr lang="en-GB" sz="1400" dirty="0">
                  <a:solidFill>
                    <a:schemeClr val="tx1"/>
                  </a:solidFill>
                  <a:cs typeface="Arial" panose="020B0604020202020204" pitchFamily="34" charset="0"/>
                </a:rPr>
                <a:t>0</a:t>
              </a:r>
            </a:p>
          </p:txBody>
        </p:sp>
        <p:sp>
          <p:nvSpPr>
            <p:cNvPr id="15" name="TextBox 14">
              <a:extLst>
                <a:ext uri="{FF2B5EF4-FFF2-40B4-BE49-F238E27FC236}">
                  <a16:creationId xmlns:a16="http://schemas.microsoft.com/office/drawing/2014/main" id="{4D4C4CE0-05E8-23F1-D849-A365C435A121}"/>
                </a:ext>
              </a:extLst>
            </p:cNvPr>
            <p:cNvSpPr txBox="1"/>
            <p:nvPr/>
          </p:nvSpPr>
          <p:spPr>
            <a:xfrm>
              <a:off x="-364560" y="3719414"/>
              <a:ext cx="442750" cy="129120"/>
            </a:xfrm>
            <a:prstGeom prst="rect">
              <a:avLst/>
            </a:prstGeom>
            <a:noFill/>
          </p:spPr>
          <p:txBody>
            <a:bodyPr wrap="none" rtlCol="0" anchor="ctr" anchorCtr="0">
              <a:spAutoFit/>
            </a:bodyPr>
            <a:lstStyle/>
            <a:p>
              <a:pPr algn="r"/>
              <a:r>
                <a:rPr lang="en-GB" sz="1400" dirty="0">
                  <a:solidFill>
                    <a:schemeClr val="tx1"/>
                  </a:solidFill>
                  <a:cs typeface="Arial" panose="020B0604020202020204" pitchFamily="34" charset="0"/>
                </a:rPr>
                <a:t>-50</a:t>
              </a:r>
            </a:p>
          </p:txBody>
        </p:sp>
        <p:sp>
          <p:nvSpPr>
            <p:cNvPr id="16" name="TextBox 15">
              <a:extLst>
                <a:ext uri="{FF2B5EF4-FFF2-40B4-BE49-F238E27FC236}">
                  <a16:creationId xmlns:a16="http://schemas.microsoft.com/office/drawing/2014/main" id="{22F504AE-D637-686A-0931-24D986BB8B1D}"/>
                </a:ext>
              </a:extLst>
            </p:cNvPr>
            <p:cNvSpPr txBox="1"/>
            <p:nvPr/>
          </p:nvSpPr>
          <p:spPr>
            <a:xfrm>
              <a:off x="-463945" y="4049824"/>
              <a:ext cx="542135" cy="129120"/>
            </a:xfrm>
            <a:prstGeom prst="rect">
              <a:avLst/>
            </a:prstGeom>
            <a:noFill/>
          </p:spPr>
          <p:txBody>
            <a:bodyPr wrap="none" rtlCol="0" anchor="ctr" anchorCtr="0">
              <a:spAutoFit/>
            </a:bodyPr>
            <a:lstStyle/>
            <a:p>
              <a:pPr algn="r"/>
              <a:r>
                <a:rPr lang="en-GB" sz="1400" dirty="0">
                  <a:solidFill>
                    <a:schemeClr val="tx1"/>
                  </a:solidFill>
                  <a:cs typeface="Arial" panose="020B0604020202020204" pitchFamily="34" charset="0"/>
                </a:rPr>
                <a:t>-100</a:t>
              </a:r>
            </a:p>
          </p:txBody>
        </p:sp>
      </p:grpSp>
      <p:sp>
        <p:nvSpPr>
          <p:cNvPr id="18" name="Line 19">
            <a:extLst>
              <a:ext uri="{FF2B5EF4-FFF2-40B4-BE49-F238E27FC236}">
                <a16:creationId xmlns:a16="http://schemas.microsoft.com/office/drawing/2014/main" id="{ED0C6039-F51C-2AEC-0E3E-904F80C2FD95}"/>
              </a:ext>
            </a:extLst>
          </p:cNvPr>
          <p:cNvSpPr>
            <a:spLocks noChangeShapeType="1"/>
          </p:cNvSpPr>
          <p:nvPr/>
        </p:nvSpPr>
        <p:spPr bwMode="auto">
          <a:xfrm>
            <a:off x="8488316"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endParaRPr>
          </a:p>
        </p:txBody>
      </p:sp>
      <p:sp>
        <p:nvSpPr>
          <p:cNvPr id="19" name="TextBox 18">
            <a:extLst>
              <a:ext uri="{FF2B5EF4-FFF2-40B4-BE49-F238E27FC236}">
                <a16:creationId xmlns:a16="http://schemas.microsoft.com/office/drawing/2014/main" id="{51B5D7F3-67D8-25B7-DA87-2FCF4570421D}"/>
              </a:ext>
            </a:extLst>
          </p:cNvPr>
          <p:cNvSpPr txBox="1"/>
          <p:nvPr/>
        </p:nvSpPr>
        <p:spPr>
          <a:xfrm>
            <a:off x="8020651" y="5912753"/>
            <a:ext cx="172089" cy="288147"/>
          </a:xfrm>
          <a:prstGeom prst="rect">
            <a:avLst/>
          </a:prstGeom>
          <a:noFill/>
        </p:spPr>
        <p:txBody>
          <a:bodyPr wrap="none" lIns="36000" tIns="36000" rIns="36000" bIns="36000" rtlCol="0" anchor="t" anchorCtr="0">
            <a:spAutoFit/>
          </a:bodyPr>
          <a:lstStyle/>
          <a:p>
            <a:pPr algn="ctr"/>
            <a:r>
              <a:rPr lang="en-GB" sz="1400" dirty="0">
                <a:solidFill>
                  <a:schemeClr val="tx1"/>
                </a:solidFill>
                <a:cs typeface="Arial" panose="020B0604020202020204" pitchFamily="34" charset="0"/>
              </a:rPr>
              <a:t>7</a:t>
            </a:r>
          </a:p>
        </p:txBody>
      </p:sp>
      <p:sp>
        <p:nvSpPr>
          <p:cNvPr id="20" name="TextBox 19">
            <a:extLst>
              <a:ext uri="{FF2B5EF4-FFF2-40B4-BE49-F238E27FC236}">
                <a16:creationId xmlns:a16="http://schemas.microsoft.com/office/drawing/2014/main" id="{23774AD1-E730-206D-5B43-5A8B136752A8}"/>
              </a:ext>
            </a:extLst>
          </p:cNvPr>
          <p:cNvSpPr txBox="1"/>
          <p:nvPr/>
        </p:nvSpPr>
        <p:spPr>
          <a:xfrm>
            <a:off x="8352579" y="5912753"/>
            <a:ext cx="271475" cy="288147"/>
          </a:xfrm>
          <a:prstGeom prst="rect">
            <a:avLst/>
          </a:prstGeom>
          <a:noFill/>
        </p:spPr>
        <p:txBody>
          <a:bodyPr wrap="none" lIns="36000" tIns="36000" rIns="36000" bIns="36000" rtlCol="0" anchor="t" anchorCtr="0">
            <a:spAutoFit/>
          </a:bodyPr>
          <a:lstStyle/>
          <a:p>
            <a:pPr algn="ctr"/>
            <a:r>
              <a:rPr lang="en-GB" sz="1400" dirty="0">
                <a:solidFill>
                  <a:schemeClr val="tx1"/>
                </a:solidFill>
                <a:cs typeface="Arial" panose="020B0604020202020204" pitchFamily="34" charset="0"/>
              </a:rPr>
              <a:t>10</a:t>
            </a:r>
          </a:p>
        </p:txBody>
      </p:sp>
      <p:sp>
        <p:nvSpPr>
          <p:cNvPr id="21" name="Line 21">
            <a:extLst>
              <a:ext uri="{FF2B5EF4-FFF2-40B4-BE49-F238E27FC236}">
                <a16:creationId xmlns:a16="http://schemas.microsoft.com/office/drawing/2014/main" id="{8315B8E3-F2CE-4DDC-49EC-0B4F8347E1F5}"/>
              </a:ext>
            </a:extLst>
          </p:cNvPr>
          <p:cNvSpPr>
            <a:spLocks noChangeShapeType="1"/>
          </p:cNvSpPr>
          <p:nvPr/>
        </p:nvSpPr>
        <p:spPr bwMode="auto">
          <a:xfrm>
            <a:off x="8106695"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cs typeface="Arial" panose="020B0604020202020204" pitchFamily="34" charset="0"/>
            </a:endParaRPr>
          </a:p>
        </p:txBody>
      </p:sp>
      <p:sp>
        <p:nvSpPr>
          <p:cNvPr id="23" name="Line 21">
            <a:extLst>
              <a:ext uri="{FF2B5EF4-FFF2-40B4-BE49-F238E27FC236}">
                <a16:creationId xmlns:a16="http://schemas.microsoft.com/office/drawing/2014/main" id="{26E8B371-D182-7933-FA37-DF78F92C7921}"/>
              </a:ext>
            </a:extLst>
          </p:cNvPr>
          <p:cNvSpPr>
            <a:spLocks noChangeShapeType="1"/>
          </p:cNvSpPr>
          <p:nvPr/>
        </p:nvSpPr>
        <p:spPr bwMode="auto">
          <a:xfrm>
            <a:off x="7728566"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cs typeface="Arial" panose="020B0604020202020204" pitchFamily="34" charset="0"/>
            </a:endParaRPr>
          </a:p>
        </p:txBody>
      </p:sp>
      <p:sp>
        <p:nvSpPr>
          <p:cNvPr id="24" name="TextBox 23">
            <a:extLst>
              <a:ext uri="{FF2B5EF4-FFF2-40B4-BE49-F238E27FC236}">
                <a16:creationId xmlns:a16="http://schemas.microsoft.com/office/drawing/2014/main" id="{0E5F6CFF-FCF5-CC1A-3C09-1D485AB7203C}"/>
              </a:ext>
            </a:extLst>
          </p:cNvPr>
          <p:cNvSpPr txBox="1"/>
          <p:nvPr/>
        </p:nvSpPr>
        <p:spPr>
          <a:xfrm>
            <a:off x="7639410" y="5912753"/>
            <a:ext cx="172089" cy="288147"/>
          </a:xfrm>
          <a:prstGeom prst="rect">
            <a:avLst/>
          </a:prstGeom>
          <a:noFill/>
        </p:spPr>
        <p:txBody>
          <a:bodyPr wrap="none" lIns="36000" tIns="36000" rIns="36000" bIns="36000" rtlCol="0" anchor="t" anchorCtr="0">
            <a:spAutoFit/>
          </a:bodyPr>
          <a:lstStyle/>
          <a:p>
            <a:pPr algn="ctr"/>
            <a:r>
              <a:rPr lang="en-GB" sz="1400" dirty="0">
                <a:solidFill>
                  <a:schemeClr val="tx1"/>
                </a:solidFill>
                <a:cs typeface="Arial" panose="020B0604020202020204" pitchFamily="34" charset="0"/>
              </a:rPr>
              <a:t>6</a:t>
            </a:r>
          </a:p>
        </p:txBody>
      </p:sp>
      <p:sp>
        <p:nvSpPr>
          <p:cNvPr id="25" name="Line 21">
            <a:extLst>
              <a:ext uri="{FF2B5EF4-FFF2-40B4-BE49-F238E27FC236}">
                <a16:creationId xmlns:a16="http://schemas.microsoft.com/office/drawing/2014/main" id="{01063787-211C-A2BC-6802-586B86EF5FB4}"/>
              </a:ext>
            </a:extLst>
          </p:cNvPr>
          <p:cNvSpPr>
            <a:spLocks noChangeShapeType="1"/>
          </p:cNvSpPr>
          <p:nvPr/>
        </p:nvSpPr>
        <p:spPr bwMode="auto">
          <a:xfrm>
            <a:off x="7352929"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cs typeface="Arial" panose="020B0604020202020204" pitchFamily="34" charset="0"/>
            </a:endParaRPr>
          </a:p>
        </p:txBody>
      </p:sp>
      <p:sp>
        <p:nvSpPr>
          <p:cNvPr id="26" name="TextBox 25">
            <a:extLst>
              <a:ext uri="{FF2B5EF4-FFF2-40B4-BE49-F238E27FC236}">
                <a16:creationId xmlns:a16="http://schemas.microsoft.com/office/drawing/2014/main" id="{AC153564-4B93-E2DE-1070-BCC4D7ABFDC4}"/>
              </a:ext>
            </a:extLst>
          </p:cNvPr>
          <p:cNvSpPr txBox="1"/>
          <p:nvPr/>
        </p:nvSpPr>
        <p:spPr>
          <a:xfrm>
            <a:off x="7263773" y="5912753"/>
            <a:ext cx="172089" cy="288147"/>
          </a:xfrm>
          <a:prstGeom prst="rect">
            <a:avLst/>
          </a:prstGeom>
          <a:noFill/>
        </p:spPr>
        <p:txBody>
          <a:bodyPr wrap="none" lIns="36000" tIns="36000" rIns="36000" bIns="36000" rtlCol="0" anchor="t" anchorCtr="0">
            <a:spAutoFit/>
          </a:bodyPr>
          <a:lstStyle/>
          <a:p>
            <a:pPr algn="ctr"/>
            <a:r>
              <a:rPr lang="en-GB" sz="1400" dirty="0">
                <a:solidFill>
                  <a:schemeClr val="tx1"/>
                </a:solidFill>
                <a:cs typeface="Arial" panose="020B0604020202020204" pitchFamily="34" charset="0"/>
              </a:rPr>
              <a:t>6</a:t>
            </a:r>
          </a:p>
        </p:txBody>
      </p:sp>
      <p:sp>
        <p:nvSpPr>
          <p:cNvPr id="27" name="Line 21">
            <a:extLst>
              <a:ext uri="{FF2B5EF4-FFF2-40B4-BE49-F238E27FC236}">
                <a16:creationId xmlns:a16="http://schemas.microsoft.com/office/drawing/2014/main" id="{AFE1C140-4F38-F396-598C-E821789E96A7}"/>
              </a:ext>
            </a:extLst>
          </p:cNvPr>
          <p:cNvSpPr>
            <a:spLocks noChangeShapeType="1"/>
          </p:cNvSpPr>
          <p:nvPr/>
        </p:nvSpPr>
        <p:spPr bwMode="auto">
          <a:xfrm>
            <a:off x="6977292"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cs typeface="Arial" panose="020B0604020202020204" pitchFamily="34" charset="0"/>
            </a:endParaRPr>
          </a:p>
        </p:txBody>
      </p:sp>
      <p:sp>
        <p:nvSpPr>
          <p:cNvPr id="31" name="TextBox 30">
            <a:extLst>
              <a:ext uri="{FF2B5EF4-FFF2-40B4-BE49-F238E27FC236}">
                <a16:creationId xmlns:a16="http://schemas.microsoft.com/office/drawing/2014/main" id="{5DF2761A-5F8B-4B20-2A41-6B21F7E79440}"/>
              </a:ext>
            </a:extLst>
          </p:cNvPr>
          <p:cNvSpPr txBox="1"/>
          <p:nvPr/>
        </p:nvSpPr>
        <p:spPr>
          <a:xfrm>
            <a:off x="6888136" y="5912753"/>
            <a:ext cx="172089" cy="288147"/>
          </a:xfrm>
          <a:prstGeom prst="rect">
            <a:avLst/>
          </a:prstGeom>
          <a:noFill/>
        </p:spPr>
        <p:txBody>
          <a:bodyPr wrap="none" lIns="36000" tIns="36000" rIns="36000" bIns="36000" rtlCol="0" anchor="t" anchorCtr="0">
            <a:spAutoFit/>
          </a:bodyPr>
          <a:lstStyle/>
          <a:p>
            <a:pPr algn="ctr"/>
            <a:r>
              <a:rPr lang="en-GB" sz="1400" dirty="0">
                <a:solidFill>
                  <a:schemeClr val="tx1"/>
                </a:solidFill>
                <a:cs typeface="Arial" panose="020B0604020202020204" pitchFamily="34" charset="0"/>
              </a:rPr>
              <a:t>6</a:t>
            </a:r>
          </a:p>
        </p:txBody>
      </p:sp>
      <p:sp>
        <p:nvSpPr>
          <p:cNvPr id="32" name="Line 21">
            <a:extLst>
              <a:ext uri="{FF2B5EF4-FFF2-40B4-BE49-F238E27FC236}">
                <a16:creationId xmlns:a16="http://schemas.microsoft.com/office/drawing/2014/main" id="{2839BBDF-F05D-5B85-F29B-E1AF55244C5E}"/>
              </a:ext>
            </a:extLst>
          </p:cNvPr>
          <p:cNvSpPr>
            <a:spLocks noChangeShapeType="1"/>
          </p:cNvSpPr>
          <p:nvPr/>
        </p:nvSpPr>
        <p:spPr bwMode="auto">
          <a:xfrm>
            <a:off x="6601655"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cs typeface="Arial" panose="020B0604020202020204" pitchFamily="34" charset="0"/>
            </a:endParaRPr>
          </a:p>
        </p:txBody>
      </p:sp>
      <p:sp>
        <p:nvSpPr>
          <p:cNvPr id="33" name="TextBox 32">
            <a:extLst>
              <a:ext uri="{FF2B5EF4-FFF2-40B4-BE49-F238E27FC236}">
                <a16:creationId xmlns:a16="http://schemas.microsoft.com/office/drawing/2014/main" id="{C76C64DD-EC70-49B0-E9FA-79B012F8A8E1}"/>
              </a:ext>
            </a:extLst>
          </p:cNvPr>
          <p:cNvSpPr txBox="1"/>
          <p:nvPr/>
        </p:nvSpPr>
        <p:spPr>
          <a:xfrm>
            <a:off x="6512499" y="5912753"/>
            <a:ext cx="172089" cy="288147"/>
          </a:xfrm>
          <a:prstGeom prst="rect">
            <a:avLst/>
          </a:prstGeom>
          <a:noFill/>
        </p:spPr>
        <p:txBody>
          <a:bodyPr wrap="none" lIns="36000" tIns="36000" rIns="36000" bIns="36000" rtlCol="0" anchor="t" anchorCtr="0">
            <a:spAutoFit/>
          </a:bodyPr>
          <a:lstStyle/>
          <a:p>
            <a:pPr algn="ctr"/>
            <a:r>
              <a:rPr lang="en-GB" sz="1400" dirty="0">
                <a:solidFill>
                  <a:schemeClr val="tx1"/>
                </a:solidFill>
                <a:cs typeface="Arial" panose="020B0604020202020204" pitchFamily="34" charset="0"/>
              </a:rPr>
              <a:t>6</a:t>
            </a:r>
          </a:p>
        </p:txBody>
      </p:sp>
      <p:sp>
        <p:nvSpPr>
          <p:cNvPr id="34" name="Line 21">
            <a:extLst>
              <a:ext uri="{FF2B5EF4-FFF2-40B4-BE49-F238E27FC236}">
                <a16:creationId xmlns:a16="http://schemas.microsoft.com/office/drawing/2014/main" id="{80F962C0-D55C-5AB2-5498-5697170F8CDE}"/>
              </a:ext>
            </a:extLst>
          </p:cNvPr>
          <p:cNvSpPr>
            <a:spLocks noChangeShapeType="1"/>
          </p:cNvSpPr>
          <p:nvPr/>
        </p:nvSpPr>
        <p:spPr bwMode="auto">
          <a:xfrm>
            <a:off x="6226018"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cs typeface="Arial" panose="020B0604020202020204" pitchFamily="34" charset="0"/>
            </a:endParaRPr>
          </a:p>
        </p:txBody>
      </p:sp>
      <p:sp>
        <p:nvSpPr>
          <p:cNvPr id="35" name="TextBox 34">
            <a:extLst>
              <a:ext uri="{FF2B5EF4-FFF2-40B4-BE49-F238E27FC236}">
                <a16:creationId xmlns:a16="http://schemas.microsoft.com/office/drawing/2014/main" id="{148757C7-D3A3-5C8F-5BA2-C7E875D522DD}"/>
              </a:ext>
            </a:extLst>
          </p:cNvPr>
          <p:cNvSpPr txBox="1"/>
          <p:nvPr/>
        </p:nvSpPr>
        <p:spPr>
          <a:xfrm>
            <a:off x="6136862" y="5912753"/>
            <a:ext cx="172089" cy="288147"/>
          </a:xfrm>
          <a:prstGeom prst="rect">
            <a:avLst/>
          </a:prstGeom>
          <a:noFill/>
        </p:spPr>
        <p:txBody>
          <a:bodyPr wrap="none" lIns="36000" tIns="36000" rIns="36000" bIns="36000" rtlCol="0" anchor="t" anchorCtr="0">
            <a:spAutoFit/>
          </a:bodyPr>
          <a:lstStyle/>
          <a:p>
            <a:pPr algn="ctr"/>
            <a:r>
              <a:rPr lang="en-GB" sz="1400" dirty="0">
                <a:solidFill>
                  <a:schemeClr val="tx1"/>
                </a:solidFill>
                <a:cs typeface="Arial" panose="020B0604020202020204" pitchFamily="34" charset="0"/>
              </a:rPr>
              <a:t>4</a:t>
            </a:r>
          </a:p>
        </p:txBody>
      </p:sp>
      <p:sp>
        <p:nvSpPr>
          <p:cNvPr id="36" name="Line 21">
            <a:extLst>
              <a:ext uri="{FF2B5EF4-FFF2-40B4-BE49-F238E27FC236}">
                <a16:creationId xmlns:a16="http://schemas.microsoft.com/office/drawing/2014/main" id="{1AC88AF0-CE1D-7642-D4AC-4F187C1533D7}"/>
              </a:ext>
            </a:extLst>
          </p:cNvPr>
          <p:cNvSpPr>
            <a:spLocks noChangeShapeType="1"/>
          </p:cNvSpPr>
          <p:nvPr/>
        </p:nvSpPr>
        <p:spPr bwMode="auto">
          <a:xfrm>
            <a:off x="5850381"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cs typeface="Arial" panose="020B0604020202020204" pitchFamily="34" charset="0"/>
            </a:endParaRPr>
          </a:p>
        </p:txBody>
      </p:sp>
      <p:sp>
        <p:nvSpPr>
          <p:cNvPr id="37" name="TextBox 36">
            <a:extLst>
              <a:ext uri="{FF2B5EF4-FFF2-40B4-BE49-F238E27FC236}">
                <a16:creationId xmlns:a16="http://schemas.microsoft.com/office/drawing/2014/main" id="{860015B5-B23E-2EA9-927F-22A8EEC98A5E}"/>
              </a:ext>
            </a:extLst>
          </p:cNvPr>
          <p:cNvSpPr txBox="1"/>
          <p:nvPr/>
        </p:nvSpPr>
        <p:spPr>
          <a:xfrm>
            <a:off x="5711532" y="5912753"/>
            <a:ext cx="271476" cy="288147"/>
          </a:xfrm>
          <a:prstGeom prst="rect">
            <a:avLst/>
          </a:prstGeom>
          <a:noFill/>
        </p:spPr>
        <p:txBody>
          <a:bodyPr wrap="none" lIns="36000" tIns="36000" rIns="36000" bIns="36000" rtlCol="0" anchor="t" anchorCtr="0">
            <a:spAutoFit/>
          </a:bodyPr>
          <a:lstStyle/>
          <a:p>
            <a:pPr algn="ctr"/>
            <a:r>
              <a:rPr lang="en-GB" sz="1400" dirty="0">
                <a:solidFill>
                  <a:schemeClr val="tx1"/>
                </a:solidFill>
                <a:cs typeface="Arial" panose="020B0604020202020204" pitchFamily="34" charset="0"/>
              </a:rPr>
              <a:t>11</a:t>
            </a:r>
          </a:p>
        </p:txBody>
      </p:sp>
      <p:sp>
        <p:nvSpPr>
          <p:cNvPr id="38" name="Line 21">
            <a:extLst>
              <a:ext uri="{FF2B5EF4-FFF2-40B4-BE49-F238E27FC236}">
                <a16:creationId xmlns:a16="http://schemas.microsoft.com/office/drawing/2014/main" id="{FFAA5CBB-21E8-06CC-46FC-FE44E7DD2E66}"/>
              </a:ext>
            </a:extLst>
          </p:cNvPr>
          <p:cNvSpPr>
            <a:spLocks noChangeShapeType="1"/>
          </p:cNvSpPr>
          <p:nvPr/>
        </p:nvSpPr>
        <p:spPr bwMode="auto">
          <a:xfrm>
            <a:off x="5474744"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cs typeface="Arial" panose="020B0604020202020204" pitchFamily="34" charset="0"/>
            </a:endParaRPr>
          </a:p>
        </p:txBody>
      </p:sp>
      <p:sp>
        <p:nvSpPr>
          <p:cNvPr id="39" name="TextBox 38">
            <a:extLst>
              <a:ext uri="{FF2B5EF4-FFF2-40B4-BE49-F238E27FC236}">
                <a16:creationId xmlns:a16="http://schemas.microsoft.com/office/drawing/2014/main" id="{7D2C23EE-B3BC-AE51-5ED7-C558E4D8A5C5}"/>
              </a:ext>
            </a:extLst>
          </p:cNvPr>
          <p:cNvSpPr txBox="1"/>
          <p:nvPr/>
        </p:nvSpPr>
        <p:spPr>
          <a:xfrm>
            <a:off x="5385588" y="5912753"/>
            <a:ext cx="172089" cy="288147"/>
          </a:xfrm>
          <a:prstGeom prst="rect">
            <a:avLst/>
          </a:prstGeom>
          <a:noFill/>
        </p:spPr>
        <p:txBody>
          <a:bodyPr wrap="none" lIns="36000" tIns="36000" rIns="36000" bIns="36000" rtlCol="0" anchor="t" anchorCtr="0">
            <a:spAutoFit/>
          </a:bodyPr>
          <a:lstStyle/>
          <a:p>
            <a:pPr algn="ctr"/>
            <a:r>
              <a:rPr lang="en-GB" sz="1400" dirty="0">
                <a:solidFill>
                  <a:schemeClr val="tx1"/>
                </a:solidFill>
                <a:cs typeface="Arial" panose="020B0604020202020204" pitchFamily="34" charset="0"/>
              </a:rPr>
              <a:t>1</a:t>
            </a:r>
          </a:p>
        </p:txBody>
      </p:sp>
      <p:sp>
        <p:nvSpPr>
          <p:cNvPr id="40" name="Line 21">
            <a:extLst>
              <a:ext uri="{FF2B5EF4-FFF2-40B4-BE49-F238E27FC236}">
                <a16:creationId xmlns:a16="http://schemas.microsoft.com/office/drawing/2014/main" id="{3A45CC7A-CCD7-D64F-CD56-B176D9BC08B7}"/>
              </a:ext>
            </a:extLst>
          </p:cNvPr>
          <p:cNvSpPr>
            <a:spLocks noChangeShapeType="1"/>
          </p:cNvSpPr>
          <p:nvPr/>
        </p:nvSpPr>
        <p:spPr bwMode="auto">
          <a:xfrm>
            <a:off x="5099107"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cs typeface="Arial" panose="020B0604020202020204" pitchFamily="34" charset="0"/>
            </a:endParaRPr>
          </a:p>
        </p:txBody>
      </p:sp>
      <p:sp>
        <p:nvSpPr>
          <p:cNvPr id="41" name="TextBox 40">
            <a:extLst>
              <a:ext uri="{FF2B5EF4-FFF2-40B4-BE49-F238E27FC236}">
                <a16:creationId xmlns:a16="http://schemas.microsoft.com/office/drawing/2014/main" id="{37D29567-BD84-8768-8D60-3651EC2B9B35}"/>
              </a:ext>
            </a:extLst>
          </p:cNvPr>
          <p:cNvSpPr txBox="1"/>
          <p:nvPr/>
        </p:nvSpPr>
        <p:spPr>
          <a:xfrm>
            <a:off x="5009951" y="5912753"/>
            <a:ext cx="172089" cy="288147"/>
          </a:xfrm>
          <a:prstGeom prst="rect">
            <a:avLst/>
          </a:prstGeom>
          <a:noFill/>
        </p:spPr>
        <p:txBody>
          <a:bodyPr wrap="none" lIns="36000" tIns="36000" rIns="36000" bIns="36000" rtlCol="0" anchor="t" anchorCtr="0">
            <a:spAutoFit/>
          </a:bodyPr>
          <a:lstStyle/>
          <a:p>
            <a:pPr algn="ctr"/>
            <a:r>
              <a:rPr lang="en-GB" sz="1400" dirty="0">
                <a:solidFill>
                  <a:schemeClr val="tx1"/>
                </a:solidFill>
                <a:cs typeface="Arial" panose="020B0604020202020204" pitchFamily="34" charset="0"/>
              </a:rPr>
              <a:t>5</a:t>
            </a:r>
          </a:p>
        </p:txBody>
      </p:sp>
      <p:sp>
        <p:nvSpPr>
          <p:cNvPr id="42" name="Line 21">
            <a:extLst>
              <a:ext uri="{FF2B5EF4-FFF2-40B4-BE49-F238E27FC236}">
                <a16:creationId xmlns:a16="http://schemas.microsoft.com/office/drawing/2014/main" id="{0172E4A1-69BB-C5AF-4776-14CF29A2DC20}"/>
              </a:ext>
            </a:extLst>
          </p:cNvPr>
          <p:cNvSpPr>
            <a:spLocks noChangeShapeType="1"/>
          </p:cNvSpPr>
          <p:nvPr/>
        </p:nvSpPr>
        <p:spPr bwMode="auto">
          <a:xfrm>
            <a:off x="4723470"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cs typeface="Arial" panose="020B0604020202020204" pitchFamily="34" charset="0"/>
            </a:endParaRPr>
          </a:p>
        </p:txBody>
      </p:sp>
      <p:sp>
        <p:nvSpPr>
          <p:cNvPr id="43" name="TextBox 42">
            <a:extLst>
              <a:ext uri="{FF2B5EF4-FFF2-40B4-BE49-F238E27FC236}">
                <a16:creationId xmlns:a16="http://schemas.microsoft.com/office/drawing/2014/main" id="{78133040-AA08-5CAF-FEF2-96DA27AEB195}"/>
              </a:ext>
            </a:extLst>
          </p:cNvPr>
          <p:cNvSpPr txBox="1"/>
          <p:nvPr/>
        </p:nvSpPr>
        <p:spPr>
          <a:xfrm>
            <a:off x="4634314" y="5912753"/>
            <a:ext cx="172089" cy="288147"/>
          </a:xfrm>
          <a:prstGeom prst="rect">
            <a:avLst/>
          </a:prstGeom>
          <a:noFill/>
        </p:spPr>
        <p:txBody>
          <a:bodyPr wrap="none" lIns="36000" tIns="36000" rIns="36000" bIns="36000" rtlCol="0" anchor="t" anchorCtr="0">
            <a:spAutoFit/>
          </a:bodyPr>
          <a:lstStyle/>
          <a:p>
            <a:pPr algn="ctr"/>
            <a:r>
              <a:rPr lang="en-GB" sz="1400" dirty="0">
                <a:solidFill>
                  <a:schemeClr val="tx1"/>
                </a:solidFill>
                <a:cs typeface="Arial" panose="020B0604020202020204" pitchFamily="34" charset="0"/>
              </a:rPr>
              <a:t>8</a:t>
            </a:r>
          </a:p>
        </p:txBody>
      </p:sp>
      <p:sp>
        <p:nvSpPr>
          <p:cNvPr id="44" name="Line 21">
            <a:extLst>
              <a:ext uri="{FF2B5EF4-FFF2-40B4-BE49-F238E27FC236}">
                <a16:creationId xmlns:a16="http://schemas.microsoft.com/office/drawing/2014/main" id="{0E1AF3F8-2698-C16F-FE83-432A6C1A11FB}"/>
              </a:ext>
            </a:extLst>
          </p:cNvPr>
          <p:cNvSpPr>
            <a:spLocks noChangeShapeType="1"/>
          </p:cNvSpPr>
          <p:nvPr/>
        </p:nvSpPr>
        <p:spPr bwMode="auto">
          <a:xfrm>
            <a:off x="4347833"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cs typeface="Arial" panose="020B0604020202020204" pitchFamily="34" charset="0"/>
            </a:endParaRPr>
          </a:p>
        </p:txBody>
      </p:sp>
      <p:sp>
        <p:nvSpPr>
          <p:cNvPr id="45" name="TextBox 44">
            <a:extLst>
              <a:ext uri="{FF2B5EF4-FFF2-40B4-BE49-F238E27FC236}">
                <a16:creationId xmlns:a16="http://schemas.microsoft.com/office/drawing/2014/main" id="{16BABA47-F373-08C0-E0CD-3EF671A09D0B}"/>
              </a:ext>
            </a:extLst>
          </p:cNvPr>
          <p:cNvSpPr txBox="1"/>
          <p:nvPr/>
        </p:nvSpPr>
        <p:spPr>
          <a:xfrm>
            <a:off x="4258677" y="5912753"/>
            <a:ext cx="172089" cy="288147"/>
          </a:xfrm>
          <a:prstGeom prst="rect">
            <a:avLst/>
          </a:prstGeom>
          <a:noFill/>
        </p:spPr>
        <p:txBody>
          <a:bodyPr wrap="none" lIns="36000" tIns="36000" rIns="36000" bIns="36000" rtlCol="0" anchor="t" anchorCtr="0">
            <a:spAutoFit/>
          </a:bodyPr>
          <a:lstStyle/>
          <a:p>
            <a:pPr algn="ctr"/>
            <a:r>
              <a:rPr lang="en-GB" sz="1400" dirty="0">
                <a:solidFill>
                  <a:schemeClr val="tx1"/>
                </a:solidFill>
                <a:cs typeface="Arial" panose="020B0604020202020204" pitchFamily="34" charset="0"/>
              </a:rPr>
              <a:t>7</a:t>
            </a:r>
          </a:p>
        </p:txBody>
      </p:sp>
      <p:sp>
        <p:nvSpPr>
          <p:cNvPr id="46" name="Line 21">
            <a:extLst>
              <a:ext uri="{FF2B5EF4-FFF2-40B4-BE49-F238E27FC236}">
                <a16:creationId xmlns:a16="http://schemas.microsoft.com/office/drawing/2014/main" id="{54F03202-681E-7020-009B-0A7B736CF176}"/>
              </a:ext>
            </a:extLst>
          </p:cNvPr>
          <p:cNvSpPr>
            <a:spLocks noChangeShapeType="1"/>
          </p:cNvSpPr>
          <p:nvPr/>
        </p:nvSpPr>
        <p:spPr bwMode="auto">
          <a:xfrm>
            <a:off x="3972196"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cs typeface="Arial" panose="020B0604020202020204" pitchFamily="34" charset="0"/>
            </a:endParaRPr>
          </a:p>
        </p:txBody>
      </p:sp>
      <p:sp>
        <p:nvSpPr>
          <p:cNvPr id="47" name="TextBox 46">
            <a:extLst>
              <a:ext uri="{FF2B5EF4-FFF2-40B4-BE49-F238E27FC236}">
                <a16:creationId xmlns:a16="http://schemas.microsoft.com/office/drawing/2014/main" id="{09702591-DE5B-0219-7B39-8403BE216992}"/>
              </a:ext>
            </a:extLst>
          </p:cNvPr>
          <p:cNvSpPr txBox="1"/>
          <p:nvPr/>
        </p:nvSpPr>
        <p:spPr>
          <a:xfrm>
            <a:off x="3883040" y="5912753"/>
            <a:ext cx="172089" cy="288147"/>
          </a:xfrm>
          <a:prstGeom prst="rect">
            <a:avLst/>
          </a:prstGeom>
          <a:noFill/>
        </p:spPr>
        <p:txBody>
          <a:bodyPr wrap="none" lIns="36000" tIns="36000" rIns="36000" bIns="36000" rtlCol="0" anchor="t" anchorCtr="0">
            <a:spAutoFit/>
          </a:bodyPr>
          <a:lstStyle/>
          <a:p>
            <a:pPr algn="ctr"/>
            <a:r>
              <a:rPr lang="en-GB" sz="1400" dirty="0">
                <a:solidFill>
                  <a:schemeClr val="tx1"/>
                </a:solidFill>
                <a:cs typeface="Arial" panose="020B0604020202020204" pitchFamily="34" charset="0"/>
              </a:rPr>
              <a:t>7</a:t>
            </a:r>
          </a:p>
        </p:txBody>
      </p:sp>
      <p:sp>
        <p:nvSpPr>
          <p:cNvPr id="48" name="Line 21">
            <a:extLst>
              <a:ext uri="{FF2B5EF4-FFF2-40B4-BE49-F238E27FC236}">
                <a16:creationId xmlns:a16="http://schemas.microsoft.com/office/drawing/2014/main" id="{FE318792-6200-4A9D-5CC6-EBA88B06E5EF}"/>
              </a:ext>
            </a:extLst>
          </p:cNvPr>
          <p:cNvSpPr>
            <a:spLocks noChangeShapeType="1"/>
          </p:cNvSpPr>
          <p:nvPr/>
        </p:nvSpPr>
        <p:spPr bwMode="auto">
          <a:xfrm>
            <a:off x="3596559"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cs typeface="Arial" panose="020B0604020202020204" pitchFamily="34" charset="0"/>
            </a:endParaRPr>
          </a:p>
        </p:txBody>
      </p:sp>
      <p:sp>
        <p:nvSpPr>
          <p:cNvPr id="49" name="TextBox 48">
            <a:extLst>
              <a:ext uri="{FF2B5EF4-FFF2-40B4-BE49-F238E27FC236}">
                <a16:creationId xmlns:a16="http://schemas.microsoft.com/office/drawing/2014/main" id="{0E23F7A8-B6F9-C0D0-3B18-7D2244866C52}"/>
              </a:ext>
            </a:extLst>
          </p:cNvPr>
          <p:cNvSpPr txBox="1"/>
          <p:nvPr/>
        </p:nvSpPr>
        <p:spPr>
          <a:xfrm>
            <a:off x="3507403" y="5912753"/>
            <a:ext cx="172089" cy="288147"/>
          </a:xfrm>
          <a:prstGeom prst="rect">
            <a:avLst/>
          </a:prstGeom>
          <a:noFill/>
        </p:spPr>
        <p:txBody>
          <a:bodyPr wrap="none" lIns="36000" tIns="36000" rIns="36000" bIns="36000" rtlCol="0" anchor="t" anchorCtr="0">
            <a:spAutoFit/>
          </a:bodyPr>
          <a:lstStyle/>
          <a:p>
            <a:pPr algn="ctr"/>
            <a:r>
              <a:rPr lang="en-GB" sz="1400" dirty="0">
                <a:solidFill>
                  <a:schemeClr val="tx1"/>
                </a:solidFill>
                <a:cs typeface="Arial" panose="020B0604020202020204" pitchFamily="34" charset="0"/>
              </a:rPr>
              <a:t>7</a:t>
            </a:r>
          </a:p>
        </p:txBody>
      </p:sp>
      <p:sp>
        <p:nvSpPr>
          <p:cNvPr id="50" name="Line 21">
            <a:extLst>
              <a:ext uri="{FF2B5EF4-FFF2-40B4-BE49-F238E27FC236}">
                <a16:creationId xmlns:a16="http://schemas.microsoft.com/office/drawing/2014/main" id="{2808022D-6C61-4E82-95CE-B70D4D578C6C}"/>
              </a:ext>
            </a:extLst>
          </p:cNvPr>
          <p:cNvSpPr>
            <a:spLocks noChangeShapeType="1"/>
          </p:cNvSpPr>
          <p:nvPr/>
        </p:nvSpPr>
        <p:spPr bwMode="auto">
          <a:xfrm>
            <a:off x="3220922"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cs typeface="Arial" panose="020B0604020202020204" pitchFamily="34" charset="0"/>
            </a:endParaRPr>
          </a:p>
        </p:txBody>
      </p:sp>
      <p:sp>
        <p:nvSpPr>
          <p:cNvPr id="51" name="TextBox 50">
            <a:extLst>
              <a:ext uri="{FF2B5EF4-FFF2-40B4-BE49-F238E27FC236}">
                <a16:creationId xmlns:a16="http://schemas.microsoft.com/office/drawing/2014/main" id="{EE11FC5E-D67C-8CEE-0371-6C883BB03628}"/>
              </a:ext>
            </a:extLst>
          </p:cNvPr>
          <p:cNvSpPr txBox="1"/>
          <p:nvPr/>
        </p:nvSpPr>
        <p:spPr>
          <a:xfrm>
            <a:off x="3131766" y="5912753"/>
            <a:ext cx="172089" cy="288147"/>
          </a:xfrm>
          <a:prstGeom prst="rect">
            <a:avLst/>
          </a:prstGeom>
          <a:noFill/>
        </p:spPr>
        <p:txBody>
          <a:bodyPr wrap="none" lIns="36000" tIns="36000" rIns="36000" bIns="36000" rtlCol="0" anchor="t" anchorCtr="0">
            <a:spAutoFit/>
          </a:bodyPr>
          <a:lstStyle/>
          <a:p>
            <a:pPr algn="ctr"/>
            <a:r>
              <a:rPr lang="en-GB" sz="1400" dirty="0">
                <a:solidFill>
                  <a:schemeClr val="tx1"/>
                </a:solidFill>
                <a:cs typeface="Arial" panose="020B0604020202020204" pitchFamily="34" charset="0"/>
              </a:rPr>
              <a:t>1</a:t>
            </a:r>
          </a:p>
        </p:txBody>
      </p:sp>
      <p:sp>
        <p:nvSpPr>
          <p:cNvPr id="52" name="Line 21">
            <a:extLst>
              <a:ext uri="{FF2B5EF4-FFF2-40B4-BE49-F238E27FC236}">
                <a16:creationId xmlns:a16="http://schemas.microsoft.com/office/drawing/2014/main" id="{871DA6BD-FD4A-0018-50A7-9B3CE710A0C6}"/>
              </a:ext>
            </a:extLst>
          </p:cNvPr>
          <p:cNvSpPr>
            <a:spLocks noChangeShapeType="1"/>
          </p:cNvSpPr>
          <p:nvPr/>
        </p:nvSpPr>
        <p:spPr bwMode="auto">
          <a:xfrm>
            <a:off x="2845285"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cs typeface="Arial" panose="020B0604020202020204" pitchFamily="34" charset="0"/>
            </a:endParaRPr>
          </a:p>
        </p:txBody>
      </p:sp>
      <p:sp>
        <p:nvSpPr>
          <p:cNvPr id="53" name="TextBox 52">
            <a:extLst>
              <a:ext uri="{FF2B5EF4-FFF2-40B4-BE49-F238E27FC236}">
                <a16:creationId xmlns:a16="http://schemas.microsoft.com/office/drawing/2014/main" id="{59EDAFE1-FCDB-71C5-DEC3-480301D3BEAD}"/>
              </a:ext>
            </a:extLst>
          </p:cNvPr>
          <p:cNvSpPr txBox="1"/>
          <p:nvPr/>
        </p:nvSpPr>
        <p:spPr>
          <a:xfrm>
            <a:off x="2756129" y="5912753"/>
            <a:ext cx="172089" cy="288147"/>
          </a:xfrm>
          <a:prstGeom prst="rect">
            <a:avLst/>
          </a:prstGeom>
          <a:noFill/>
        </p:spPr>
        <p:txBody>
          <a:bodyPr wrap="none" lIns="36000" tIns="36000" rIns="36000" bIns="36000" rtlCol="0" anchor="t" anchorCtr="0">
            <a:spAutoFit/>
          </a:bodyPr>
          <a:lstStyle/>
          <a:p>
            <a:pPr algn="ctr"/>
            <a:r>
              <a:rPr lang="en-GB" sz="1400" dirty="0">
                <a:solidFill>
                  <a:schemeClr val="tx1"/>
                </a:solidFill>
                <a:cs typeface="Arial" panose="020B0604020202020204" pitchFamily="34" charset="0"/>
              </a:rPr>
              <a:t>3</a:t>
            </a:r>
          </a:p>
        </p:txBody>
      </p:sp>
      <p:sp>
        <p:nvSpPr>
          <p:cNvPr id="54" name="Line 21">
            <a:extLst>
              <a:ext uri="{FF2B5EF4-FFF2-40B4-BE49-F238E27FC236}">
                <a16:creationId xmlns:a16="http://schemas.microsoft.com/office/drawing/2014/main" id="{6CBC129F-A0B3-9D1E-39A0-C09635320FD4}"/>
              </a:ext>
            </a:extLst>
          </p:cNvPr>
          <p:cNvSpPr>
            <a:spLocks noChangeShapeType="1"/>
          </p:cNvSpPr>
          <p:nvPr/>
        </p:nvSpPr>
        <p:spPr bwMode="auto">
          <a:xfrm>
            <a:off x="2469648"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cs typeface="Arial" panose="020B0604020202020204" pitchFamily="34" charset="0"/>
            </a:endParaRPr>
          </a:p>
        </p:txBody>
      </p:sp>
      <p:sp>
        <p:nvSpPr>
          <p:cNvPr id="55" name="TextBox 54">
            <a:extLst>
              <a:ext uri="{FF2B5EF4-FFF2-40B4-BE49-F238E27FC236}">
                <a16:creationId xmlns:a16="http://schemas.microsoft.com/office/drawing/2014/main" id="{D64D3A25-0A62-607D-98D9-CD5E00303E79}"/>
              </a:ext>
            </a:extLst>
          </p:cNvPr>
          <p:cNvSpPr txBox="1"/>
          <p:nvPr/>
        </p:nvSpPr>
        <p:spPr>
          <a:xfrm>
            <a:off x="2380492" y="5912753"/>
            <a:ext cx="172089" cy="288147"/>
          </a:xfrm>
          <a:prstGeom prst="rect">
            <a:avLst/>
          </a:prstGeom>
          <a:noFill/>
        </p:spPr>
        <p:txBody>
          <a:bodyPr wrap="none" lIns="36000" tIns="36000" rIns="36000" bIns="36000" rtlCol="0" anchor="t" anchorCtr="0">
            <a:spAutoFit/>
          </a:bodyPr>
          <a:lstStyle/>
          <a:p>
            <a:pPr algn="ctr"/>
            <a:r>
              <a:rPr lang="en-GB" sz="1400" dirty="0">
                <a:solidFill>
                  <a:schemeClr val="tx1"/>
                </a:solidFill>
                <a:cs typeface="Arial" panose="020B0604020202020204" pitchFamily="34" charset="0"/>
              </a:rPr>
              <a:t>2</a:t>
            </a:r>
          </a:p>
        </p:txBody>
      </p:sp>
      <p:sp>
        <p:nvSpPr>
          <p:cNvPr id="56" name="Line 21">
            <a:extLst>
              <a:ext uri="{FF2B5EF4-FFF2-40B4-BE49-F238E27FC236}">
                <a16:creationId xmlns:a16="http://schemas.microsoft.com/office/drawing/2014/main" id="{CD416373-B355-E3BF-3BE4-B5186F52860B}"/>
              </a:ext>
            </a:extLst>
          </p:cNvPr>
          <p:cNvSpPr>
            <a:spLocks noChangeShapeType="1"/>
          </p:cNvSpPr>
          <p:nvPr/>
        </p:nvSpPr>
        <p:spPr bwMode="auto">
          <a:xfrm>
            <a:off x="2094011"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cs typeface="Arial" panose="020B0604020202020204" pitchFamily="34" charset="0"/>
            </a:endParaRPr>
          </a:p>
        </p:txBody>
      </p:sp>
      <p:sp>
        <p:nvSpPr>
          <p:cNvPr id="57" name="TextBox 56">
            <a:extLst>
              <a:ext uri="{FF2B5EF4-FFF2-40B4-BE49-F238E27FC236}">
                <a16:creationId xmlns:a16="http://schemas.microsoft.com/office/drawing/2014/main" id="{EC7349F5-DEE0-CCBD-D7EF-349D052A8EC8}"/>
              </a:ext>
            </a:extLst>
          </p:cNvPr>
          <p:cNvSpPr txBox="1"/>
          <p:nvPr/>
        </p:nvSpPr>
        <p:spPr>
          <a:xfrm>
            <a:off x="2004855" y="5912753"/>
            <a:ext cx="172089" cy="288147"/>
          </a:xfrm>
          <a:prstGeom prst="rect">
            <a:avLst/>
          </a:prstGeom>
          <a:noFill/>
        </p:spPr>
        <p:txBody>
          <a:bodyPr wrap="none" lIns="36000" tIns="36000" rIns="36000" bIns="36000" rtlCol="0" anchor="t" anchorCtr="0">
            <a:spAutoFit/>
          </a:bodyPr>
          <a:lstStyle/>
          <a:p>
            <a:pPr algn="ctr"/>
            <a:r>
              <a:rPr lang="en-GB" sz="1400" dirty="0">
                <a:solidFill>
                  <a:schemeClr val="tx1"/>
                </a:solidFill>
                <a:cs typeface="Arial" panose="020B0604020202020204" pitchFamily="34" charset="0"/>
              </a:rPr>
              <a:t>2</a:t>
            </a:r>
          </a:p>
        </p:txBody>
      </p:sp>
      <p:sp>
        <p:nvSpPr>
          <p:cNvPr id="58" name="Line 21">
            <a:extLst>
              <a:ext uri="{FF2B5EF4-FFF2-40B4-BE49-F238E27FC236}">
                <a16:creationId xmlns:a16="http://schemas.microsoft.com/office/drawing/2014/main" id="{A3B3C37D-BD68-DFE4-CEB4-99E9CC816BDF}"/>
              </a:ext>
            </a:extLst>
          </p:cNvPr>
          <p:cNvSpPr>
            <a:spLocks noChangeShapeType="1"/>
          </p:cNvSpPr>
          <p:nvPr/>
        </p:nvSpPr>
        <p:spPr bwMode="auto">
          <a:xfrm>
            <a:off x="1718374"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cs typeface="Arial" panose="020B0604020202020204" pitchFamily="34" charset="0"/>
            </a:endParaRPr>
          </a:p>
        </p:txBody>
      </p:sp>
      <p:sp>
        <p:nvSpPr>
          <p:cNvPr id="59" name="TextBox 58">
            <a:extLst>
              <a:ext uri="{FF2B5EF4-FFF2-40B4-BE49-F238E27FC236}">
                <a16:creationId xmlns:a16="http://schemas.microsoft.com/office/drawing/2014/main" id="{16A00BEC-A28C-BE4A-7A35-65831DB029BE}"/>
              </a:ext>
            </a:extLst>
          </p:cNvPr>
          <p:cNvSpPr txBox="1"/>
          <p:nvPr/>
        </p:nvSpPr>
        <p:spPr>
          <a:xfrm>
            <a:off x="1629218" y="5912753"/>
            <a:ext cx="172089" cy="288147"/>
          </a:xfrm>
          <a:prstGeom prst="rect">
            <a:avLst/>
          </a:prstGeom>
          <a:noFill/>
        </p:spPr>
        <p:txBody>
          <a:bodyPr wrap="none" lIns="36000" tIns="36000" rIns="36000" bIns="36000" rtlCol="0" anchor="t" anchorCtr="0">
            <a:spAutoFit/>
          </a:bodyPr>
          <a:lstStyle/>
          <a:p>
            <a:pPr algn="ctr"/>
            <a:r>
              <a:rPr lang="en-GB" sz="1400" dirty="0">
                <a:solidFill>
                  <a:schemeClr val="tx1"/>
                </a:solidFill>
                <a:cs typeface="Arial" panose="020B0604020202020204" pitchFamily="34" charset="0"/>
              </a:rPr>
              <a:t>2</a:t>
            </a:r>
          </a:p>
        </p:txBody>
      </p:sp>
      <p:sp>
        <p:nvSpPr>
          <p:cNvPr id="61" name="TextBox 60">
            <a:extLst>
              <a:ext uri="{FF2B5EF4-FFF2-40B4-BE49-F238E27FC236}">
                <a16:creationId xmlns:a16="http://schemas.microsoft.com/office/drawing/2014/main" id="{26656FBD-2C22-7B2E-5F20-03E84F9CE3C9}"/>
              </a:ext>
            </a:extLst>
          </p:cNvPr>
          <p:cNvSpPr txBox="1"/>
          <p:nvPr/>
        </p:nvSpPr>
        <p:spPr>
          <a:xfrm>
            <a:off x="11034780" y="5912753"/>
            <a:ext cx="172089" cy="288147"/>
          </a:xfrm>
          <a:prstGeom prst="rect">
            <a:avLst/>
          </a:prstGeom>
          <a:noFill/>
        </p:spPr>
        <p:txBody>
          <a:bodyPr wrap="none" lIns="36000" tIns="36000" rIns="36000" bIns="36000" rtlCol="0" anchor="t" anchorCtr="0">
            <a:spAutoFit/>
          </a:bodyPr>
          <a:lstStyle/>
          <a:p>
            <a:pPr algn="ctr"/>
            <a:r>
              <a:rPr lang="en-GB" sz="1400" dirty="0">
                <a:solidFill>
                  <a:schemeClr val="tx1"/>
                </a:solidFill>
                <a:cs typeface="Arial" panose="020B0604020202020204" pitchFamily="34" charset="0"/>
              </a:rPr>
              <a:t>7</a:t>
            </a:r>
          </a:p>
        </p:txBody>
      </p:sp>
      <p:sp>
        <p:nvSpPr>
          <p:cNvPr id="63" name="Line 21">
            <a:extLst>
              <a:ext uri="{FF2B5EF4-FFF2-40B4-BE49-F238E27FC236}">
                <a16:creationId xmlns:a16="http://schemas.microsoft.com/office/drawing/2014/main" id="{18A3284B-E439-24BC-667D-C5697593FCB8}"/>
              </a:ext>
            </a:extLst>
          </p:cNvPr>
          <p:cNvSpPr>
            <a:spLocks noChangeShapeType="1"/>
          </p:cNvSpPr>
          <p:nvPr/>
        </p:nvSpPr>
        <p:spPr bwMode="auto">
          <a:xfrm>
            <a:off x="11120824"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cs typeface="Arial" panose="020B0604020202020204" pitchFamily="34" charset="0"/>
            </a:endParaRPr>
          </a:p>
        </p:txBody>
      </p:sp>
      <p:sp>
        <p:nvSpPr>
          <p:cNvPr id="64" name="Line 21">
            <a:extLst>
              <a:ext uri="{FF2B5EF4-FFF2-40B4-BE49-F238E27FC236}">
                <a16:creationId xmlns:a16="http://schemas.microsoft.com/office/drawing/2014/main" id="{EC3660AE-2C44-A427-9CD9-7139493C937A}"/>
              </a:ext>
            </a:extLst>
          </p:cNvPr>
          <p:cNvSpPr>
            <a:spLocks noChangeShapeType="1"/>
          </p:cNvSpPr>
          <p:nvPr/>
        </p:nvSpPr>
        <p:spPr bwMode="auto">
          <a:xfrm>
            <a:off x="10742695"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cs typeface="Arial" panose="020B0604020202020204" pitchFamily="34" charset="0"/>
            </a:endParaRPr>
          </a:p>
        </p:txBody>
      </p:sp>
      <p:sp>
        <p:nvSpPr>
          <p:cNvPr id="65" name="TextBox 64">
            <a:extLst>
              <a:ext uri="{FF2B5EF4-FFF2-40B4-BE49-F238E27FC236}">
                <a16:creationId xmlns:a16="http://schemas.microsoft.com/office/drawing/2014/main" id="{3368D40D-72ED-2750-04B9-E8C83E3C5EB2}"/>
              </a:ext>
            </a:extLst>
          </p:cNvPr>
          <p:cNvSpPr txBox="1"/>
          <p:nvPr/>
        </p:nvSpPr>
        <p:spPr>
          <a:xfrm>
            <a:off x="10653539" y="5912753"/>
            <a:ext cx="172089" cy="288147"/>
          </a:xfrm>
          <a:prstGeom prst="rect">
            <a:avLst/>
          </a:prstGeom>
          <a:noFill/>
        </p:spPr>
        <p:txBody>
          <a:bodyPr wrap="none" lIns="36000" tIns="36000" rIns="36000" bIns="36000" rtlCol="0" anchor="t" anchorCtr="0">
            <a:spAutoFit/>
          </a:bodyPr>
          <a:lstStyle/>
          <a:p>
            <a:pPr algn="ctr"/>
            <a:r>
              <a:rPr lang="en-GB" sz="1400" dirty="0">
                <a:solidFill>
                  <a:schemeClr val="tx1"/>
                </a:solidFill>
                <a:cs typeface="Arial" panose="020B0604020202020204" pitchFamily="34" charset="0"/>
              </a:rPr>
              <a:t>7</a:t>
            </a:r>
          </a:p>
        </p:txBody>
      </p:sp>
      <p:sp>
        <p:nvSpPr>
          <p:cNvPr id="66" name="Line 21">
            <a:extLst>
              <a:ext uri="{FF2B5EF4-FFF2-40B4-BE49-F238E27FC236}">
                <a16:creationId xmlns:a16="http://schemas.microsoft.com/office/drawing/2014/main" id="{2D0DFE83-9004-2B13-C1D7-E1B5F57003D8}"/>
              </a:ext>
            </a:extLst>
          </p:cNvPr>
          <p:cNvSpPr>
            <a:spLocks noChangeShapeType="1"/>
          </p:cNvSpPr>
          <p:nvPr/>
        </p:nvSpPr>
        <p:spPr bwMode="auto">
          <a:xfrm>
            <a:off x="10367058"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cs typeface="Arial" panose="020B0604020202020204" pitchFamily="34" charset="0"/>
            </a:endParaRPr>
          </a:p>
        </p:txBody>
      </p:sp>
      <p:sp>
        <p:nvSpPr>
          <p:cNvPr id="67" name="TextBox 66">
            <a:extLst>
              <a:ext uri="{FF2B5EF4-FFF2-40B4-BE49-F238E27FC236}">
                <a16:creationId xmlns:a16="http://schemas.microsoft.com/office/drawing/2014/main" id="{E850E9B2-37A2-9E85-FDF4-49ED84589FA1}"/>
              </a:ext>
            </a:extLst>
          </p:cNvPr>
          <p:cNvSpPr txBox="1"/>
          <p:nvPr/>
        </p:nvSpPr>
        <p:spPr>
          <a:xfrm>
            <a:off x="10228209" y="5912753"/>
            <a:ext cx="271475" cy="288147"/>
          </a:xfrm>
          <a:prstGeom prst="rect">
            <a:avLst/>
          </a:prstGeom>
          <a:noFill/>
        </p:spPr>
        <p:txBody>
          <a:bodyPr wrap="none" lIns="36000" tIns="36000" rIns="36000" bIns="36000" rtlCol="0" anchor="t" anchorCtr="0">
            <a:spAutoFit/>
          </a:bodyPr>
          <a:lstStyle/>
          <a:p>
            <a:pPr algn="ctr"/>
            <a:r>
              <a:rPr lang="en-GB" sz="1400" dirty="0">
                <a:solidFill>
                  <a:schemeClr val="tx1"/>
                </a:solidFill>
                <a:cs typeface="Arial" panose="020B0604020202020204" pitchFamily="34" charset="0"/>
              </a:rPr>
              <a:t>10</a:t>
            </a:r>
          </a:p>
        </p:txBody>
      </p:sp>
      <p:sp>
        <p:nvSpPr>
          <p:cNvPr id="68" name="Line 21">
            <a:extLst>
              <a:ext uri="{FF2B5EF4-FFF2-40B4-BE49-F238E27FC236}">
                <a16:creationId xmlns:a16="http://schemas.microsoft.com/office/drawing/2014/main" id="{0D96D78C-1BA8-D6FF-F9C5-B9EC4F708EE8}"/>
              </a:ext>
            </a:extLst>
          </p:cNvPr>
          <p:cNvSpPr>
            <a:spLocks noChangeShapeType="1"/>
          </p:cNvSpPr>
          <p:nvPr/>
        </p:nvSpPr>
        <p:spPr bwMode="auto">
          <a:xfrm>
            <a:off x="9991421"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cs typeface="Arial" panose="020B0604020202020204" pitchFamily="34" charset="0"/>
            </a:endParaRPr>
          </a:p>
        </p:txBody>
      </p:sp>
      <p:sp>
        <p:nvSpPr>
          <p:cNvPr id="69" name="TextBox 68">
            <a:extLst>
              <a:ext uri="{FF2B5EF4-FFF2-40B4-BE49-F238E27FC236}">
                <a16:creationId xmlns:a16="http://schemas.microsoft.com/office/drawing/2014/main" id="{8C04EE80-38A6-0E53-A102-63B5E5FE2B22}"/>
              </a:ext>
            </a:extLst>
          </p:cNvPr>
          <p:cNvSpPr txBox="1"/>
          <p:nvPr/>
        </p:nvSpPr>
        <p:spPr>
          <a:xfrm>
            <a:off x="9852572" y="5912753"/>
            <a:ext cx="271475" cy="288147"/>
          </a:xfrm>
          <a:prstGeom prst="rect">
            <a:avLst/>
          </a:prstGeom>
          <a:noFill/>
        </p:spPr>
        <p:txBody>
          <a:bodyPr wrap="none" lIns="36000" tIns="36000" rIns="36000" bIns="36000" rtlCol="0" anchor="t" anchorCtr="0">
            <a:spAutoFit/>
          </a:bodyPr>
          <a:lstStyle/>
          <a:p>
            <a:pPr algn="ctr"/>
            <a:r>
              <a:rPr lang="en-GB" sz="1400" dirty="0">
                <a:solidFill>
                  <a:schemeClr val="tx1"/>
                </a:solidFill>
                <a:cs typeface="Arial" panose="020B0604020202020204" pitchFamily="34" charset="0"/>
              </a:rPr>
              <a:t>10</a:t>
            </a:r>
          </a:p>
        </p:txBody>
      </p:sp>
      <p:sp>
        <p:nvSpPr>
          <p:cNvPr id="70" name="Line 21">
            <a:extLst>
              <a:ext uri="{FF2B5EF4-FFF2-40B4-BE49-F238E27FC236}">
                <a16:creationId xmlns:a16="http://schemas.microsoft.com/office/drawing/2014/main" id="{42C1C40D-AF37-2EA8-C116-C56FD8C9F7AD}"/>
              </a:ext>
            </a:extLst>
          </p:cNvPr>
          <p:cNvSpPr>
            <a:spLocks noChangeShapeType="1"/>
          </p:cNvSpPr>
          <p:nvPr/>
        </p:nvSpPr>
        <p:spPr bwMode="auto">
          <a:xfrm>
            <a:off x="9615784"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cs typeface="Arial" panose="020B0604020202020204" pitchFamily="34" charset="0"/>
            </a:endParaRPr>
          </a:p>
        </p:txBody>
      </p:sp>
      <p:sp>
        <p:nvSpPr>
          <p:cNvPr id="71" name="TextBox 70">
            <a:extLst>
              <a:ext uri="{FF2B5EF4-FFF2-40B4-BE49-F238E27FC236}">
                <a16:creationId xmlns:a16="http://schemas.microsoft.com/office/drawing/2014/main" id="{1C32B1A1-2515-A3A3-BF56-FAE86087B090}"/>
              </a:ext>
            </a:extLst>
          </p:cNvPr>
          <p:cNvSpPr txBox="1"/>
          <p:nvPr/>
        </p:nvSpPr>
        <p:spPr>
          <a:xfrm>
            <a:off x="9526628" y="5912753"/>
            <a:ext cx="172089" cy="288147"/>
          </a:xfrm>
          <a:prstGeom prst="rect">
            <a:avLst/>
          </a:prstGeom>
          <a:noFill/>
        </p:spPr>
        <p:txBody>
          <a:bodyPr wrap="none" lIns="36000" tIns="36000" rIns="36000" bIns="36000" rtlCol="0" anchor="t" anchorCtr="0">
            <a:spAutoFit/>
          </a:bodyPr>
          <a:lstStyle/>
          <a:p>
            <a:pPr algn="ctr"/>
            <a:r>
              <a:rPr lang="en-GB" sz="1400" dirty="0">
                <a:solidFill>
                  <a:schemeClr val="tx1"/>
                </a:solidFill>
                <a:cs typeface="Arial" panose="020B0604020202020204" pitchFamily="34" charset="0"/>
              </a:rPr>
              <a:t>7</a:t>
            </a:r>
          </a:p>
        </p:txBody>
      </p:sp>
      <p:sp>
        <p:nvSpPr>
          <p:cNvPr id="72" name="Line 21">
            <a:extLst>
              <a:ext uri="{FF2B5EF4-FFF2-40B4-BE49-F238E27FC236}">
                <a16:creationId xmlns:a16="http://schemas.microsoft.com/office/drawing/2014/main" id="{6D0ECE3C-0C3B-46AB-7CD7-D3A3D007F2F8}"/>
              </a:ext>
            </a:extLst>
          </p:cNvPr>
          <p:cNvSpPr>
            <a:spLocks noChangeShapeType="1"/>
          </p:cNvSpPr>
          <p:nvPr/>
        </p:nvSpPr>
        <p:spPr bwMode="auto">
          <a:xfrm>
            <a:off x="9240147"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cs typeface="Arial" panose="020B0604020202020204" pitchFamily="34" charset="0"/>
            </a:endParaRPr>
          </a:p>
        </p:txBody>
      </p:sp>
      <p:sp>
        <p:nvSpPr>
          <p:cNvPr id="73" name="TextBox 72">
            <a:extLst>
              <a:ext uri="{FF2B5EF4-FFF2-40B4-BE49-F238E27FC236}">
                <a16:creationId xmlns:a16="http://schemas.microsoft.com/office/drawing/2014/main" id="{CEF585D7-6E6B-A92F-E521-493DC1709854}"/>
              </a:ext>
            </a:extLst>
          </p:cNvPr>
          <p:cNvSpPr txBox="1"/>
          <p:nvPr/>
        </p:nvSpPr>
        <p:spPr>
          <a:xfrm>
            <a:off x="9150991" y="5912753"/>
            <a:ext cx="172089" cy="288147"/>
          </a:xfrm>
          <a:prstGeom prst="rect">
            <a:avLst/>
          </a:prstGeom>
          <a:noFill/>
        </p:spPr>
        <p:txBody>
          <a:bodyPr wrap="none" lIns="36000" tIns="36000" rIns="36000" bIns="36000" rtlCol="0" anchor="t" anchorCtr="0">
            <a:spAutoFit/>
          </a:bodyPr>
          <a:lstStyle/>
          <a:p>
            <a:pPr algn="ctr"/>
            <a:r>
              <a:rPr lang="en-GB" sz="1400" dirty="0">
                <a:solidFill>
                  <a:schemeClr val="tx1"/>
                </a:solidFill>
                <a:cs typeface="Arial" panose="020B0604020202020204" pitchFamily="34" charset="0"/>
              </a:rPr>
              <a:t>8</a:t>
            </a:r>
          </a:p>
        </p:txBody>
      </p:sp>
      <p:sp>
        <p:nvSpPr>
          <p:cNvPr id="74" name="Line 21">
            <a:extLst>
              <a:ext uri="{FF2B5EF4-FFF2-40B4-BE49-F238E27FC236}">
                <a16:creationId xmlns:a16="http://schemas.microsoft.com/office/drawing/2014/main" id="{E9C5417B-E187-E047-EBDC-E59F824A7F8C}"/>
              </a:ext>
            </a:extLst>
          </p:cNvPr>
          <p:cNvSpPr>
            <a:spLocks noChangeShapeType="1"/>
          </p:cNvSpPr>
          <p:nvPr/>
        </p:nvSpPr>
        <p:spPr bwMode="auto">
          <a:xfrm>
            <a:off x="8864510"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cs typeface="Arial" panose="020B0604020202020204" pitchFamily="34" charset="0"/>
            </a:endParaRPr>
          </a:p>
        </p:txBody>
      </p:sp>
      <p:sp>
        <p:nvSpPr>
          <p:cNvPr id="75" name="TextBox 74">
            <a:extLst>
              <a:ext uri="{FF2B5EF4-FFF2-40B4-BE49-F238E27FC236}">
                <a16:creationId xmlns:a16="http://schemas.microsoft.com/office/drawing/2014/main" id="{4C3259D8-C3DC-B869-3868-D660905B54C0}"/>
              </a:ext>
            </a:extLst>
          </p:cNvPr>
          <p:cNvSpPr txBox="1"/>
          <p:nvPr/>
        </p:nvSpPr>
        <p:spPr>
          <a:xfrm>
            <a:off x="8775354" y="5912753"/>
            <a:ext cx="172089" cy="288147"/>
          </a:xfrm>
          <a:prstGeom prst="rect">
            <a:avLst/>
          </a:prstGeom>
          <a:noFill/>
        </p:spPr>
        <p:txBody>
          <a:bodyPr wrap="none" lIns="36000" tIns="36000" rIns="36000" bIns="36000" rtlCol="0" anchor="t" anchorCtr="0">
            <a:spAutoFit/>
          </a:bodyPr>
          <a:lstStyle/>
          <a:p>
            <a:pPr algn="ctr"/>
            <a:r>
              <a:rPr lang="en-GB" sz="1400" dirty="0">
                <a:solidFill>
                  <a:schemeClr val="tx1"/>
                </a:solidFill>
                <a:cs typeface="Arial" panose="020B0604020202020204" pitchFamily="34" charset="0"/>
              </a:rPr>
              <a:t>5</a:t>
            </a:r>
          </a:p>
        </p:txBody>
      </p:sp>
      <p:sp>
        <p:nvSpPr>
          <p:cNvPr id="76" name="TextBox 75">
            <a:extLst>
              <a:ext uri="{FF2B5EF4-FFF2-40B4-BE49-F238E27FC236}">
                <a16:creationId xmlns:a16="http://schemas.microsoft.com/office/drawing/2014/main" id="{BAA978B5-E9B6-CBDB-CEC7-4DDACEF241E3}"/>
              </a:ext>
            </a:extLst>
          </p:cNvPr>
          <p:cNvSpPr txBox="1"/>
          <p:nvPr/>
        </p:nvSpPr>
        <p:spPr>
          <a:xfrm>
            <a:off x="4905754" y="6219471"/>
            <a:ext cx="2651688" cy="307777"/>
          </a:xfrm>
          <a:prstGeom prst="rect">
            <a:avLst/>
          </a:prstGeom>
          <a:noFill/>
        </p:spPr>
        <p:txBody>
          <a:bodyPr wrap="none" rtlCol="0">
            <a:spAutoFit/>
          </a:bodyPr>
          <a:lstStyle/>
          <a:p>
            <a:pPr algn="ctr"/>
            <a:r>
              <a:rPr lang="en-GB" sz="1400" dirty="0">
                <a:solidFill>
                  <a:schemeClr val="tx1"/>
                </a:solidFill>
              </a:rPr>
              <a:t>Number of post-baseline scans</a:t>
            </a:r>
          </a:p>
        </p:txBody>
      </p:sp>
      <p:sp>
        <p:nvSpPr>
          <p:cNvPr id="77" name="TextBox 76">
            <a:extLst>
              <a:ext uri="{FF2B5EF4-FFF2-40B4-BE49-F238E27FC236}">
                <a16:creationId xmlns:a16="http://schemas.microsoft.com/office/drawing/2014/main" id="{603D6199-3883-500E-2654-DB9A66CF7800}"/>
              </a:ext>
            </a:extLst>
          </p:cNvPr>
          <p:cNvSpPr txBox="1"/>
          <p:nvPr/>
        </p:nvSpPr>
        <p:spPr>
          <a:xfrm>
            <a:off x="1601240" y="5470621"/>
            <a:ext cx="4160113" cy="307777"/>
          </a:xfrm>
          <a:prstGeom prst="rect">
            <a:avLst/>
          </a:prstGeom>
          <a:noFill/>
        </p:spPr>
        <p:txBody>
          <a:bodyPr wrap="none" rtlCol="0">
            <a:spAutoFit/>
          </a:bodyPr>
          <a:lstStyle/>
          <a:p>
            <a:r>
              <a:rPr lang="en-GB" sz="1400" dirty="0">
                <a:solidFill>
                  <a:schemeClr val="tx1"/>
                </a:solidFill>
              </a:rPr>
              <a:t>Median time to response: 1.4 </a:t>
            </a:r>
            <a:r>
              <a:rPr lang="en-GB" sz="1400" dirty="0" err="1">
                <a:solidFill>
                  <a:schemeClr val="tx1"/>
                </a:solidFill>
              </a:rPr>
              <a:t>mo</a:t>
            </a:r>
            <a:r>
              <a:rPr lang="en-GB" sz="1400" dirty="0">
                <a:solidFill>
                  <a:schemeClr val="tx1"/>
                </a:solidFill>
              </a:rPr>
              <a:t> (range 1.2–4.0)</a:t>
            </a:r>
          </a:p>
        </p:txBody>
      </p:sp>
      <p:sp>
        <p:nvSpPr>
          <p:cNvPr id="78" name="TextBox 77">
            <a:extLst>
              <a:ext uri="{FF2B5EF4-FFF2-40B4-BE49-F238E27FC236}">
                <a16:creationId xmlns:a16="http://schemas.microsoft.com/office/drawing/2014/main" id="{087C6AF2-5A23-BAF5-A422-BC372477CD84}"/>
              </a:ext>
            </a:extLst>
          </p:cNvPr>
          <p:cNvSpPr txBox="1"/>
          <p:nvPr/>
        </p:nvSpPr>
        <p:spPr>
          <a:xfrm>
            <a:off x="1999140" y="4916336"/>
            <a:ext cx="1984839" cy="523220"/>
          </a:xfrm>
          <a:prstGeom prst="rect">
            <a:avLst/>
          </a:prstGeom>
          <a:noFill/>
        </p:spPr>
        <p:txBody>
          <a:bodyPr wrap="none" rtlCol="0">
            <a:spAutoFit/>
          </a:bodyPr>
          <a:lstStyle/>
          <a:p>
            <a:r>
              <a:rPr lang="en-GB" sz="1400" dirty="0">
                <a:solidFill>
                  <a:schemeClr val="tx1"/>
                </a:solidFill>
              </a:rPr>
              <a:t>Treatment ongoing</a:t>
            </a:r>
          </a:p>
          <a:p>
            <a:r>
              <a:rPr lang="en-GB" sz="1400" dirty="0">
                <a:solidFill>
                  <a:schemeClr val="tx1"/>
                </a:solidFill>
              </a:rPr>
              <a:t>Unconfirmed response</a:t>
            </a:r>
          </a:p>
        </p:txBody>
      </p:sp>
      <p:cxnSp>
        <p:nvCxnSpPr>
          <p:cNvPr id="79" name="Straight Arrow Connector 78">
            <a:extLst>
              <a:ext uri="{FF2B5EF4-FFF2-40B4-BE49-F238E27FC236}">
                <a16:creationId xmlns:a16="http://schemas.microsoft.com/office/drawing/2014/main" id="{A6A6C3B7-FD69-8BC8-4E77-0CA2E369A73C}"/>
              </a:ext>
            </a:extLst>
          </p:cNvPr>
          <p:cNvCxnSpPr>
            <a:cxnSpLocks/>
          </p:cNvCxnSpPr>
          <p:nvPr/>
        </p:nvCxnSpPr>
        <p:spPr>
          <a:xfrm>
            <a:off x="1756619" y="5074379"/>
            <a:ext cx="270933"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sp>
        <p:nvSpPr>
          <p:cNvPr id="80" name="Rectangle 79">
            <a:extLst>
              <a:ext uri="{FF2B5EF4-FFF2-40B4-BE49-F238E27FC236}">
                <a16:creationId xmlns:a16="http://schemas.microsoft.com/office/drawing/2014/main" id="{1A505342-A844-9796-A322-56A297E12504}"/>
              </a:ext>
            </a:extLst>
          </p:cNvPr>
          <p:cNvSpPr/>
          <p:nvPr/>
        </p:nvSpPr>
        <p:spPr>
          <a:xfrm rot="10800000">
            <a:off x="1628789" y="3616241"/>
            <a:ext cx="180000" cy="270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1" name="Rectangle 80">
            <a:extLst>
              <a:ext uri="{FF2B5EF4-FFF2-40B4-BE49-F238E27FC236}">
                <a16:creationId xmlns:a16="http://schemas.microsoft.com/office/drawing/2014/main" id="{BC257C49-7D24-3FF9-6F20-EC373C8FB2C7}"/>
              </a:ext>
            </a:extLst>
          </p:cNvPr>
          <p:cNvSpPr/>
          <p:nvPr/>
        </p:nvSpPr>
        <p:spPr>
          <a:xfrm rot="10800000">
            <a:off x="1995680" y="3814241"/>
            <a:ext cx="180000" cy="72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2" name="Rectangle 81">
            <a:extLst>
              <a:ext uri="{FF2B5EF4-FFF2-40B4-BE49-F238E27FC236}">
                <a16:creationId xmlns:a16="http://schemas.microsoft.com/office/drawing/2014/main" id="{9BDC79DB-11EA-B5D4-FB02-0A161035A872}"/>
              </a:ext>
            </a:extLst>
          </p:cNvPr>
          <p:cNvSpPr/>
          <p:nvPr/>
        </p:nvSpPr>
        <p:spPr>
          <a:xfrm rot="10800000">
            <a:off x="2362572" y="3850241"/>
            <a:ext cx="180000" cy="36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3" name="Rectangle 82">
            <a:extLst>
              <a:ext uri="{FF2B5EF4-FFF2-40B4-BE49-F238E27FC236}">
                <a16:creationId xmlns:a16="http://schemas.microsoft.com/office/drawing/2014/main" id="{54BF98AC-3003-EA9B-3070-C0AAFB7D4B92}"/>
              </a:ext>
            </a:extLst>
          </p:cNvPr>
          <p:cNvSpPr/>
          <p:nvPr/>
        </p:nvSpPr>
        <p:spPr>
          <a:xfrm>
            <a:off x="2763327" y="3889454"/>
            <a:ext cx="180000" cy="72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4" name="Rectangle 83">
            <a:extLst>
              <a:ext uri="{FF2B5EF4-FFF2-40B4-BE49-F238E27FC236}">
                <a16:creationId xmlns:a16="http://schemas.microsoft.com/office/drawing/2014/main" id="{5CF02724-E5F5-0183-9E68-8BC73A2E07D0}"/>
              </a:ext>
            </a:extLst>
          </p:cNvPr>
          <p:cNvSpPr/>
          <p:nvPr/>
        </p:nvSpPr>
        <p:spPr>
          <a:xfrm>
            <a:off x="3118927" y="3889454"/>
            <a:ext cx="180000" cy="126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5" name="Rectangle 84">
            <a:extLst>
              <a:ext uri="{FF2B5EF4-FFF2-40B4-BE49-F238E27FC236}">
                <a16:creationId xmlns:a16="http://schemas.microsoft.com/office/drawing/2014/main" id="{3FB772CD-E350-4C96-AC71-057FCE7BDCDF}"/>
              </a:ext>
            </a:extLst>
          </p:cNvPr>
          <p:cNvSpPr/>
          <p:nvPr/>
        </p:nvSpPr>
        <p:spPr>
          <a:xfrm>
            <a:off x="3485816" y="3889454"/>
            <a:ext cx="180000" cy="162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6" name="Rectangle 85">
            <a:extLst>
              <a:ext uri="{FF2B5EF4-FFF2-40B4-BE49-F238E27FC236}">
                <a16:creationId xmlns:a16="http://schemas.microsoft.com/office/drawing/2014/main" id="{47D957A3-19F8-4F3B-DF96-72C5BEB4A630}"/>
              </a:ext>
            </a:extLst>
          </p:cNvPr>
          <p:cNvSpPr/>
          <p:nvPr/>
        </p:nvSpPr>
        <p:spPr>
          <a:xfrm>
            <a:off x="3841416" y="3889454"/>
            <a:ext cx="180000" cy="180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7" name="Rectangle 86">
            <a:extLst>
              <a:ext uri="{FF2B5EF4-FFF2-40B4-BE49-F238E27FC236}">
                <a16:creationId xmlns:a16="http://schemas.microsoft.com/office/drawing/2014/main" id="{D9DB5EA4-A9BC-D305-BDAC-1574B962AF6F}"/>
              </a:ext>
            </a:extLst>
          </p:cNvPr>
          <p:cNvSpPr/>
          <p:nvPr/>
        </p:nvSpPr>
        <p:spPr>
          <a:xfrm>
            <a:off x="4213099" y="3889454"/>
            <a:ext cx="180000" cy="216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8" name="Rectangle 87">
            <a:extLst>
              <a:ext uri="{FF2B5EF4-FFF2-40B4-BE49-F238E27FC236}">
                <a16:creationId xmlns:a16="http://schemas.microsoft.com/office/drawing/2014/main" id="{0AE72619-054B-8DDE-154B-53A219C4A1FC}"/>
              </a:ext>
            </a:extLst>
          </p:cNvPr>
          <p:cNvSpPr/>
          <p:nvPr/>
        </p:nvSpPr>
        <p:spPr>
          <a:xfrm>
            <a:off x="4586483" y="3889454"/>
            <a:ext cx="180000" cy="306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9" name="Rectangle 88">
            <a:extLst>
              <a:ext uri="{FF2B5EF4-FFF2-40B4-BE49-F238E27FC236}">
                <a16:creationId xmlns:a16="http://schemas.microsoft.com/office/drawing/2014/main" id="{617C3288-D671-65B4-ECCA-EC0797450622}"/>
              </a:ext>
            </a:extLst>
          </p:cNvPr>
          <p:cNvSpPr/>
          <p:nvPr/>
        </p:nvSpPr>
        <p:spPr>
          <a:xfrm>
            <a:off x="4967378" y="3889454"/>
            <a:ext cx="180000" cy="324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0" name="Rectangle 89">
            <a:extLst>
              <a:ext uri="{FF2B5EF4-FFF2-40B4-BE49-F238E27FC236}">
                <a16:creationId xmlns:a16="http://schemas.microsoft.com/office/drawing/2014/main" id="{462C9361-08EC-7AB2-44F8-5D05F7BB3AF5}"/>
              </a:ext>
            </a:extLst>
          </p:cNvPr>
          <p:cNvSpPr/>
          <p:nvPr/>
        </p:nvSpPr>
        <p:spPr>
          <a:xfrm>
            <a:off x="5331550" y="3889454"/>
            <a:ext cx="180000" cy="486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1" name="Rectangle 90">
            <a:extLst>
              <a:ext uri="{FF2B5EF4-FFF2-40B4-BE49-F238E27FC236}">
                <a16:creationId xmlns:a16="http://schemas.microsoft.com/office/drawing/2014/main" id="{05D27EA2-DBFC-F846-5715-0FA8AAD3BF62}"/>
              </a:ext>
            </a:extLst>
          </p:cNvPr>
          <p:cNvSpPr/>
          <p:nvPr/>
        </p:nvSpPr>
        <p:spPr>
          <a:xfrm>
            <a:off x="5718946" y="3889454"/>
            <a:ext cx="180000" cy="540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2" name="Rectangle 91">
            <a:extLst>
              <a:ext uri="{FF2B5EF4-FFF2-40B4-BE49-F238E27FC236}">
                <a16:creationId xmlns:a16="http://schemas.microsoft.com/office/drawing/2014/main" id="{48E46A6A-4028-F8E4-E03C-11AC8E5F23D2}"/>
              </a:ext>
            </a:extLst>
          </p:cNvPr>
          <p:cNvSpPr/>
          <p:nvPr/>
        </p:nvSpPr>
        <p:spPr>
          <a:xfrm>
            <a:off x="6125618" y="3889454"/>
            <a:ext cx="180000" cy="648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3" name="Rectangle 92">
            <a:extLst>
              <a:ext uri="{FF2B5EF4-FFF2-40B4-BE49-F238E27FC236}">
                <a16:creationId xmlns:a16="http://schemas.microsoft.com/office/drawing/2014/main" id="{17C5BAD7-5B08-1B3A-D6D0-859972D9E6F1}"/>
              </a:ext>
            </a:extLst>
          </p:cNvPr>
          <p:cNvSpPr/>
          <p:nvPr/>
        </p:nvSpPr>
        <p:spPr>
          <a:xfrm>
            <a:off x="6522529" y="3889454"/>
            <a:ext cx="180000" cy="684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4" name="Rectangle 93">
            <a:extLst>
              <a:ext uri="{FF2B5EF4-FFF2-40B4-BE49-F238E27FC236}">
                <a16:creationId xmlns:a16="http://schemas.microsoft.com/office/drawing/2014/main" id="{274C7FB0-1640-B16E-681F-C3E752B0EAEF}"/>
              </a:ext>
            </a:extLst>
          </p:cNvPr>
          <p:cNvSpPr/>
          <p:nvPr/>
        </p:nvSpPr>
        <p:spPr>
          <a:xfrm>
            <a:off x="6892997" y="3889454"/>
            <a:ext cx="180000" cy="792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5" name="Rectangle 94">
            <a:extLst>
              <a:ext uri="{FF2B5EF4-FFF2-40B4-BE49-F238E27FC236}">
                <a16:creationId xmlns:a16="http://schemas.microsoft.com/office/drawing/2014/main" id="{37F1FF0C-B8DE-D2C9-EE29-F15D925D044C}"/>
              </a:ext>
            </a:extLst>
          </p:cNvPr>
          <p:cNvSpPr/>
          <p:nvPr/>
        </p:nvSpPr>
        <p:spPr>
          <a:xfrm>
            <a:off x="7278885" y="3889454"/>
            <a:ext cx="180000" cy="864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6" name="Rectangle 95">
            <a:extLst>
              <a:ext uri="{FF2B5EF4-FFF2-40B4-BE49-F238E27FC236}">
                <a16:creationId xmlns:a16="http://schemas.microsoft.com/office/drawing/2014/main" id="{37F82513-E91D-36C2-1E3D-9A215D016397}"/>
              </a:ext>
            </a:extLst>
          </p:cNvPr>
          <p:cNvSpPr/>
          <p:nvPr/>
        </p:nvSpPr>
        <p:spPr>
          <a:xfrm>
            <a:off x="7657063" y="3889454"/>
            <a:ext cx="180000" cy="864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7" name="Rectangle 96">
            <a:extLst>
              <a:ext uri="{FF2B5EF4-FFF2-40B4-BE49-F238E27FC236}">
                <a16:creationId xmlns:a16="http://schemas.microsoft.com/office/drawing/2014/main" id="{EF7CBCE4-7416-ADA7-95D0-FF2D3FA7FCF1}"/>
              </a:ext>
            </a:extLst>
          </p:cNvPr>
          <p:cNvSpPr/>
          <p:nvPr/>
        </p:nvSpPr>
        <p:spPr>
          <a:xfrm>
            <a:off x="8038823" y="3889454"/>
            <a:ext cx="180000" cy="900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8" name="Rectangle 97">
            <a:extLst>
              <a:ext uri="{FF2B5EF4-FFF2-40B4-BE49-F238E27FC236}">
                <a16:creationId xmlns:a16="http://schemas.microsoft.com/office/drawing/2014/main" id="{94843DD9-ED74-362C-610C-5B017F0BBE24}"/>
              </a:ext>
            </a:extLst>
          </p:cNvPr>
          <p:cNvSpPr/>
          <p:nvPr/>
        </p:nvSpPr>
        <p:spPr>
          <a:xfrm>
            <a:off x="8413419" y="3889454"/>
            <a:ext cx="180000" cy="954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9" name="Rectangle 98">
            <a:extLst>
              <a:ext uri="{FF2B5EF4-FFF2-40B4-BE49-F238E27FC236}">
                <a16:creationId xmlns:a16="http://schemas.microsoft.com/office/drawing/2014/main" id="{3C84A1C5-1D23-858B-373B-BAF12327C3B5}"/>
              </a:ext>
            </a:extLst>
          </p:cNvPr>
          <p:cNvSpPr/>
          <p:nvPr/>
        </p:nvSpPr>
        <p:spPr>
          <a:xfrm>
            <a:off x="8791597" y="3889454"/>
            <a:ext cx="180000" cy="1008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00" name="Rectangle 99">
            <a:extLst>
              <a:ext uri="{FF2B5EF4-FFF2-40B4-BE49-F238E27FC236}">
                <a16:creationId xmlns:a16="http://schemas.microsoft.com/office/drawing/2014/main" id="{ECF080B3-CF57-1124-1704-7941D8965073}"/>
              </a:ext>
            </a:extLst>
          </p:cNvPr>
          <p:cNvSpPr/>
          <p:nvPr/>
        </p:nvSpPr>
        <p:spPr>
          <a:xfrm>
            <a:off x="9158486" y="3889454"/>
            <a:ext cx="180000" cy="1188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01" name="Rectangle 100">
            <a:extLst>
              <a:ext uri="{FF2B5EF4-FFF2-40B4-BE49-F238E27FC236}">
                <a16:creationId xmlns:a16="http://schemas.microsoft.com/office/drawing/2014/main" id="{11916914-B50F-729E-01A5-2D6610A494C2}"/>
              </a:ext>
            </a:extLst>
          </p:cNvPr>
          <p:cNvSpPr/>
          <p:nvPr/>
        </p:nvSpPr>
        <p:spPr>
          <a:xfrm>
            <a:off x="9540258" y="3889454"/>
            <a:ext cx="180000" cy="1242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02" name="Rectangle 101">
            <a:extLst>
              <a:ext uri="{FF2B5EF4-FFF2-40B4-BE49-F238E27FC236}">
                <a16:creationId xmlns:a16="http://schemas.microsoft.com/office/drawing/2014/main" id="{7EFDCEDE-A5ED-393B-A0C0-8514CC340896}"/>
              </a:ext>
            </a:extLst>
          </p:cNvPr>
          <p:cNvSpPr/>
          <p:nvPr/>
        </p:nvSpPr>
        <p:spPr>
          <a:xfrm>
            <a:off x="9907150" y="3889454"/>
            <a:ext cx="180000" cy="1296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03" name="Rectangle 102">
            <a:extLst>
              <a:ext uri="{FF2B5EF4-FFF2-40B4-BE49-F238E27FC236}">
                <a16:creationId xmlns:a16="http://schemas.microsoft.com/office/drawing/2014/main" id="{74A0F675-31C3-2A27-1FC1-126FC9DE5D25}"/>
              </a:ext>
            </a:extLst>
          </p:cNvPr>
          <p:cNvSpPr/>
          <p:nvPr/>
        </p:nvSpPr>
        <p:spPr>
          <a:xfrm>
            <a:off x="10293020" y="3889454"/>
            <a:ext cx="180000" cy="1404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04" name="Rectangle 103">
            <a:extLst>
              <a:ext uri="{FF2B5EF4-FFF2-40B4-BE49-F238E27FC236}">
                <a16:creationId xmlns:a16="http://schemas.microsoft.com/office/drawing/2014/main" id="{EE010226-4651-2ABB-B581-E5F5359A5B80}"/>
              </a:ext>
            </a:extLst>
          </p:cNvPr>
          <p:cNvSpPr/>
          <p:nvPr/>
        </p:nvSpPr>
        <p:spPr>
          <a:xfrm>
            <a:off x="10671198" y="3889454"/>
            <a:ext cx="180000" cy="1620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05" name="Rectangle 104">
            <a:extLst>
              <a:ext uri="{FF2B5EF4-FFF2-40B4-BE49-F238E27FC236}">
                <a16:creationId xmlns:a16="http://schemas.microsoft.com/office/drawing/2014/main" id="{0C4D31BF-746E-E1E5-78B5-556B25C87B86}"/>
              </a:ext>
            </a:extLst>
          </p:cNvPr>
          <p:cNvSpPr/>
          <p:nvPr/>
        </p:nvSpPr>
        <p:spPr>
          <a:xfrm>
            <a:off x="11049376" y="3889454"/>
            <a:ext cx="180000" cy="1620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cxnSp>
        <p:nvCxnSpPr>
          <p:cNvPr id="106" name="Straight Connector 105">
            <a:extLst>
              <a:ext uri="{FF2B5EF4-FFF2-40B4-BE49-F238E27FC236}">
                <a16:creationId xmlns:a16="http://schemas.microsoft.com/office/drawing/2014/main" id="{1AFC35FC-A7CE-6710-0270-EEE6B562C170}"/>
              </a:ext>
            </a:extLst>
          </p:cNvPr>
          <p:cNvCxnSpPr/>
          <p:nvPr/>
        </p:nvCxnSpPr>
        <p:spPr>
          <a:xfrm>
            <a:off x="1463519" y="3889725"/>
            <a:ext cx="9792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sp>
        <p:nvSpPr>
          <p:cNvPr id="107" name="TextBox 106">
            <a:extLst>
              <a:ext uri="{FF2B5EF4-FFF2-40B4-BE49-F238E27FC236}">
                <a16:creationId xmlns:a16="http://schemas.microsoft.com/office/drawing/2014/main" id="{0A7D4EAE-8A64-335A-1A3B-0A58970944E8}"/>
              </a:ext>
            </a:extLst>
          </p:cNvPr>
          <p:cNvSpPr txBox="1"/>
          <p:nvPr/>
        </p:nvSpPr>
        <p:spPr>
          <a:xfrm>
            <a:off x="1501422" y="3380504"/>
            <a:ext cx="434734" cy="307777"/>
          </a:xfrm>
          <a:prstGeom prst="rect">
            <a:avLst/>
          </a:prstGeom>
          <a:noFill/>
        </p:spPr>
        <p:txBody>
          <a:bodyPr wrap="none" rtlCol="0">
            <a:spAutoFit/>
          </a:bodyPr>
          <a:lstStyle/>
          <a:p>
            <a:r>
              <a:rPr lang="en-GB" sz="1400" dirty="0">
                <a:solidFill>
                  <a:schemeClr val="tx1"/>
                </a:solidFill>
              </a:rPr>
              <a:t>SD</a:t>
            </a:r>
          </a:p>
        </p:txBody>
      </p:sp>
      <p:sp>
        <p:nvSpPr>
          <p:cNvPr id="108" name="TextBox 107">
            <a:extLst>
              <a:ext uri="{FF2B5EF4-FFF2-40B4-BE49-F238E27FC236}">
                <a16:creationId xmlns:a16="http://schemas.microsoft.com/office/drawing/2014/main" id="{7ED39033-63B4-A461-7E29-324217501B84}"/>
              </a:ext>
            </a:extLst>
          </p:cNvPr>
          <p:cNvSpPr txBox="1"/>
          <p:nvPr/>
        </p:nvSpPr>
        <p:spPr>
          <a:xfrm>
            <a:off x="1868313" y="3499037"/>
            <a:ext cx="434734" cy="307777"/>
          </a:xfrm>
          <a:prstGeom prst="rect">
            <a:avLst/>
          </a:prstGeom>
          <a:noFill/>
        </p:spPr>
        <p:txBody>
          <a:bodyPr wrap="none" rtlCol="0">
            <a:spAutoFit/>
          </a:bodyPr>
          <a:lstStyle/>
          <a:p>
            <a:r>
              <a:rPr lang="en-GB" sz="1400" dirty="0">
                <a:solidFill>
                  <a:schemeClr val="tx1"/>
                </a:solidFill>
              </a:rPr>
              <a:t>SD</a:t>
            </a:r>
          </a:p>
        </p:txBody>
      </p:sp>
      <p:sp>
        <p:nvSpPr>
          <p:cNvPr id="109" name="TextBox 108">
            <a:extLst>
              <a:ext uri="{FF2B5EF4-FFF2-40B4-BE49-F238E27FC236}">
                <a16:creationId xmlns:a16="http://schemas.microsoft.com/office/drawing/2014/main" id="{6F3CFE9B-CC50-620D-236D-74DBF2BB5F4D}"/>
              </a:ext>
            </a:extLst>
          </p:cNvPr>
          <p:cNvSpPr txBox="1"/>
          <p:nvPr/>
        </p:nvSpPr>
        <p:spPr>
          <a:xfrm>
            <a:off x="2235204" y="3561125"/>
            <a:ext cx="434734" cy="307777"/>
          </a:xfrm>
          <a:prstGeom prst="rect">
            <a:avLst/>
          </a:prstGeom>
          <a:noFill/>
        </p:spPr>
        <p:txBody>
          <a:bodyPr wrap="none" rtlCol="0">
            <a:spAutoFit/>
          </a:bodyPr>
          <a:lstStyle/>
          <a:p>
            <a:r>
              <a:rPr lang="en-GB" sz="1400" dirty="0">
                <a:solidFill>
                  <a:schemeClr val="tx1"/>
                </a:solidFill>
              </a:rPr>
              <a:t>SD</a:t>
            </a:r>
          </a:p>
        </p:txBody>
      </p:sp>
      <p:sp>
        <p:nvSpPr>
          <p:cNvPr id="110" name="TextBox 109">
            <a:extLst>
              <a:ext uri="{FF2B5EF4-FFF2-40B4-BE49-F238E27FC236}">
                <a16:creationId xmlns:a16="http://schemas.microsoft.com/office/drawing/2014/main" id="{3617D29F-0264-EBF0-926F-708346483E19}"/>
              </a:ext>
            </a:extLst>
          </p:cNvPr>
          <p:cNvSpPr txBox="1"/>
          <p:nvPr/>
        </p:nvSpPr>
        <p:spPr>
          <a:xfrm>
            <a:off x="2635960" y="3928014"/>
            <a:ext cx="434734" cy="307777"/>
          </a:xfrm>
          <a:prstGeom prst="rect">
            <a:avLst/>
          </a:prstGeom>
          <a:noFill/>
        </p:spPr>
        <p:txBody>
          <a:bodyPr wrap="none" rtlCol="0">
            <a:spAutoFit/>
          </a:bodyPr>
          <a:lstStyle/>
          <a:p>
            <a:r>
              <a:rPr lang="en-GB" sz="1400" dirty="0">
                <a:solidFill>
                  <a:schemeClr val="tx1"/>
                </a:solidFill>
              </a:rPr>
              <a:t>SD</a:t>
            </a:r>
          </a:p>
        </p:txBody>
      </p:sp>
      <p:cxnSp>
        <p:nvCxnSpPr>
          <p:cNvPr id="111" name="Straight Arrow Connector 110">
            <a:extLst>
              <a:ext uri="{FF2B5EF4-FFF2-40B4-BE49-F238E27FC236}">
                <a16:creationId xmlns:a16="http://schemas.microsoft.com/office/drawing/2014/main" id="{571485AC-1A65-B3E2-FD1B-ADDD5A47EAC2}"/>
              </a:ext>
            </a:extLst>
          </p:cNvPr>
          <p:cNvCxnSpPr>
            <a:cxnSpLocks/>
          </p:cNvCxnSpPr>
          <p:nvPr/>
        </p:nvCxnSpPr>
        <p:spPr>
          <a:xfrm>
            <a:off x="3467816" y="4318703"/>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sp>
        <p:nvSpPr>
          <p:cNvPr id="112" name="TextBox 111">
            <a:extLst>
              <a:ext uri="{FF2B5EF4-FFF2-40B4-BE49-F238E27FC236}">
                <a16:creationId xmlns:a16="http://schemas.microsoft.com/office/drawing/2014/main" id="{1C831663-2A66-73A9-9745-DF04FE09052D}"/>
              </a:ext>
            </a:extLst>
          </p:cNvPr>
          <p:cNvSpPr txBox="1"/>
          <p:nvPr/>
        </p:nvSpPr>
        <p:spPr>
          <a:xfrm>
            <a:off x="1767861" y="5142112"/>
            <a:ext cx="274434" cy="369332"/>
          </a:xfrm>
          <a:prstGeom prst="rect">
            <a:avLst/>
          </a:prstGeom>
          <a:noFill/>
        </p:spPr>
        <p:txBody>
          <a:bodyPr wrap="none" rtlCol="0">
            <a:spAutoFit/>
          </a:bodyPr>
          <a:lstStyle/>
          <a:p>
            <a:r>
              <a:rPr lang="en-GB" dirty="0">
                <a:solidFill>
                  <a:schemeClr val="tx1"/>
                </a:solidFill>
              </a:rPr>
              <a:t>*</a:t>
            </a:r>
          </a:p>
        </p:txBody>
      </p:sp>
      <p:sp>
        <p:nvSpPr>
          <p:cNvPr id="113" name="TextBox 112">
            <a:extLst>
              <a:ext uri="{FF2B5EF4-FFF2-40B4-BE49-F238E27FC236}">
                <a16:creationId xmlns:a16="http://schemas.microsoft.com/office/drawing/2014/main" id="{103345D6-E7AF-7B12-CC9D-66F5753EBDE6}"/>
              </a:ext>
            </a:extLst>
          </p:cNvPr>
          <p:cNvSpPr txBox="1"/>
          <p:nvPr/>
        </p:nvSpPr>
        <p:spPr>
          <a:xfrm>
            <a:off x="2991560" y="3978814"/>
            <a:ext cx="434734" cy="307777"/>
          </a:xfrm>
          <a:prstGeom prst="rect">
            <a:avLst/>
          </a:prstGeom>
          <a:noFill/>
        </p:spPr>
        <p:txBody>
          <a:bodyPr wrap="none" rtlCol="0">
            <a:spAutoFit/>
          </a:bodyPr>
          <a:lstStyle/>
          <a:p>
            <a:r>
              <a:rPr lang="en-GB" sz="1400" dirty="0">
                <a:solidFill>
                  <a:schemeClr val="tx1"/>
                </a:solidFill>
              </a:rPr>
              <a:t>SD</a:t>
            </a:r>
          </a:p>
        </p:txBody>
      </p:sp>
      <p:sp>
        <p:nvSpPr>
          <p:cNvPr id="114" name="TextBox 113">
            <a:extLst>
              <a:ext uri="{FF2B5EF4-FFF2-40B4-BE49-F238E27FC236}">
                <a16:creationId xmlns:a16="http://schemas.microsoft.com/office/drawing/2014/main" id="{FC230E2F-D112-9E5B-12AC-2D9B65C89156}"/>
              </a:ext>
            </a:extLst>
          </p:cNvPr>
          <p:cNvSpPr txBox="1"/>
          <p:nvPr/>
        </p:nvSpPr>
        <p:spPr>
          <a:xfrm>
            <a:off x="3358449" y="4018325"/>
            <a:ext cx="434734" cy="307777"/>
          </a:xfrm>
          <a:prstGeom prst="rect">
            <a:avLst/>
          </a:prstGeom>
          <a:noFill/>
        </p:spPr>
        <p:txBody>
          <a:bodyPr wrap="none" rtlCol="0">
            <a:spAutoFit/>
          </a:bodyPr>
          <a:lstStyle/>
          <a:p>
            <a:r>
              <a:rPr lang="en-GB" sz="1400" dirty="0">
                <a:solidFill>
                  <a:schemeClr val="tx1"/>
                </a:solidFill>
              </a:rPr>
              <a:t>SD</a:t>
            </a:r>
          </a:p>
        </p:txBody>
      </p:sp>
      <p:sp>
        <p:nvSpPr>
          <p:cNvPr id="115" name="TextBox 114">
            <a:extLst>
              <a:ext uri="{FF2B5EF4-FFF2-40B4-BE49-F238E27FC236}">
                <a16:creationId xmlns:a16="http://schemas.microsoft.com/office/drawing/2014/main" id="{DF58EED5-ADF3-67CD-C68B-ACE3F387C460}"/>
              </a:ext>
            </a:extLst>
          </p:cNvPr>
          <p:cNvSpPr txBox="1"/>
          <p:nvPr/>
        </p:nvSpPr>
        <p:spPr>
          <a:xfrm>
            <a:off x="3714049" y="4057836"/>
            <a:ext cx="434734" cy="307777"/>
          </a:xfrm>
          <a:prstGeom prst="rect">
            <a:avLst/>
          </a:prstGeom>
          <a:noFill/>
        </p:spPr>
        <p:txBody>
          <a:bodyPr wrap="none" rtlCol="0">
            <a:spAutoFit/>
          </a:bodyPr>
          <a:lstStyle/>
          <a:p>
            <a:r>
              <a:rPr lang="en-GB" sz="1400" dirty="0">
                <a:solidFill>
                  <a:schemeClr val="tx1"/>
                </a:solidFill>
              </a:rPr>
              <a:t>SD</a:t>
            </a:r>
          </a:p>
        </p:txBody>
      </p:sp>
      <p:sp>
        <p:nvSpPr>
          <p:cNvPr id="116" name="TextBox 115">
            <a:extLst>
              <a:ext uri="{FF2B5EF4-FFF2-40B4-BE49-F238E27FC236}">
                <a16:creationId xmlns:a16="http://schemas.microsoft.com/office/drawing/2014/main" id="{87D165B3-D752-C18E-4D84-77D019F8170D}"/>
              </a:ext>
            </a:extLst>
          </p:cNvPr>
          <p:cNvSpPr txBox="1"/>
          <p:nvPr/>
        </p:nvSpPr>
        <p:spPr>
          <a:xfrm>
            <a:off x="4080938" y="4106055"/>
            <a:ext cx="434734" cy="307777"/>
          </a:xfrm>
          <a:prstGeom prst="rect">
            <a:avLst/>
          </a:prstGeom>
          <a:noFill/>
        </p:spPr>
        <p:txBody>
          <a:bodyPr wrap="none" rtlCol="0">
            <a:spAutoFit/>
          </a:bodyPr>
          <a:lstStyle/>
          <a:p>
            <a:r>
              <a:rPr lang="en-GB" sz="1400" dirty="0">
                <a:solidFill>
                  <a:schemeClr val="tx1"/>
                </a:solidFill>
              </a:rPr>
              <a:t>SD</a:t>
            </a:r>
          </a:p>
        </p:txBody>
      </p:sp>
      <p:sp>
        <p:nvSpPr>
          <p:cNvPr id="117" name="TextBox 116">
            <a:extLst>
              <a:ext uri="{FF2B5EF4-FFF2-40B4-BE49-F238E27FC236}">
                <a16:creationId xmlns:a16="http://schemas.microsoft.com/office/drawing/2014/main" id="{539F33CE-D35A-9309-F3EC-85A28182B3FA}"/>
              </a:ext>
            </a:extLst>
          </p:cNvPr>
          <p:cNvSpPr txBox="1"/>
          <p:nvPr/>
        </p:nvSpPr>
        <p:spPr>
          <a:xfrm>
            <a:off x="4459116" y="4139922"/>
            <a:ext cx="434734" cy="307777"/>
          </a:xfrm>
          <a:prstGeom prst="rect">
            <a:avLst/>
          </a:prstGeom>
          <a:noFill/>
        </p:spPr>
        <p:txBody>
          <a:bodyPr wrap="none" rtlCol="0">
            <a:spAutoFit/>
          </a:bodyPr>
          <a:lstStyle/>
          <a:p>
            <a:r>
              <a:rPr lang="en-GB" sz="1400" dirty="0">
                <a:solidFill>
                  <a:schemeClr val="tx1"/>
                </a:solidFill>
              </a:rPr>
              <a:t>SD</a:t>
            </a:r>
          </a:p>
        </p:txBody>
      </p:sp>
      <p:sp>
        <p:nvSpPr>
          <p:cNvPr id="118" name="TextBox 117">
            <a:extLst>
              <a:ext uri="{FF2B5EF4-FFF2-40B4-BE49-F238E27FC236}">
                <a16:creationId xmlns:a16="http://schemas.microsoft.com/office/drawing/2014/main" id="{8235E72A-6900-B839-27DE-E42EBA5A16DE}"/>
              </a:ext>
            </a:extLst>
          </p:cNvPr>
          <p:cNvSpPr txBox="1"/>
          <p:nvPr/>
        </p:nvSpPr>
        <p:spPr>
          <a:xfrm>
            <a:off x="4826005" y="4162500"/>
            <a:ext cx="434734" cy="307777"/>
          </a:xfrm>
          <a:prstGeom prst="rect">
            <a:avLst/>
          </a:prstGeom>
          <a:noFill/>
        </p:spPr>
        <p:txBody>
          <a:bodyPr wrap="none" rtlCol="0">
            <a:spAutoFit/>
          </a:bodyPr>
          <a:lstStyle/>
          <a:p>
            <a:r>
              <a:rPr lang="en-GB" sz="1400" dirty="0">
                <a:solidFill>
                  <a:schemeClr val="tx1"/>
                </a:solidFill>
              </a:rPr>
              <a:t>SD</a:t>
            </a:r>
          </a:p>
        </p:txBody>
      </p:sp>
      <p:sp>
        <p:nvSpPr>
          <p:cNvPr id="119" name="TextBox 118">
            <a:extLst>
              <a:ext uri="{FF2B5EF4-FFF2-40B4-BE49-F238E27FC236}">
                <a16:creationId xmlns:a16="http://schemas.microsoft.com/office/drawing/2014/main" id="{AE436A72-C5BD-1FA4-2631-7C0C8C40D238}"/>
              </a:ext>
            </a:extLst>
          </p:cNvPr>
          <p:cNvSpPr txBox="1"/>
          <p:nvPr/>
        </p:nvSpPr>
        <p:spPr>
          <a:xfrm>
            <a:off x="5204183" y="4373926"/>
            <a:ext cx="434734" cy="307777"/>
          </a:xfrm>
          <a:prstGeom prst="rect">
            <a:avLst/>
          </a:prstGeom>
          <a:noFill/>
        </p:spPr>
        <p:txBody>
          <a:bodyPr wrap="none" rtlCol="0">
            <a:spAutoFit/>
          </a:bodyPr>
          <a:lstStyle/>
          <a:p>
            <a:r>
              <a:rPr lang="en-GB" sz="1400" dirty="0">
                <a:solidFill>
                  <a:schemeClr val="tx1"/>
                </a:solidFill>
              </a:rPr>
              <a:t>PD</a:t>
            </a:r>
          </a:p>
        </p:txBody>
      </p:sp>
      <p:sp>
        <p:nvSpPr>
          <p:cNvPr id="120" name="TextBox 119">
            <a:extLst>
              <a:ext uri="{FF2B5EF4-FFF2-40B4-BE49-F238E27FC236}">
                <a16:creationId xmlns:a16="http://schemas.microsoft.com/office/drawing/2014/main" id="{83DC7F18-35D8-1A56-18FD-0E5A2EDAB151}"/>
              </a:ext>
            </a:extLst>
          </p:cNvPr>
          <p:cNvSpPr txBox="1"/>
          <p:nvPr/>
        </p:nvSpPr>
        <p:spPr>
          <a:xfrm>
            <a:off x="5571072" y="4436015"/>
            <a:ext cx="434734" cy="307777"/>
          </a:xfrm>
          <a:prstGeom prst="rect">
            <a:avLst/>
          </a:prstGeom>
          <a:noFill/>
        </p:spPr>
        <p:txBody>
          <a:bodyPr wrap="none" rtlCol="0">
            <a:spAutoFit/>
          </a:bodyPr>
          <a:lstStyle/>
          <a:p>
            <a:r>
              <a:rPr lang="en-GB" sz="1400" dirty="0">
                <a:solidFill>
                  <a:schemeClr val="tx1"/>
                </a:solidFill>
              </a:rPr>
              <a:t>PR</a:t>
            </a:r>
          </a:p>
        </p:txBody>
      </p:sp>
      <p:sp>
        <p:nvSpPr>
          <p:cNvPr id="121" name="TextBox 120">
            <a:extLst>
              <a:ext uri="{FF2B5EF4-FFF2-40B4-BE49-F238E27FC236}">
                <a16:creationId xmlns:a16="http://schemas.microsoft.com/office/drawing/2014/main" id="{F78D48CE-7702-BA12-FE2D-DFFE6F8F17BC}"/>
              </a:ext>
            </a:extLst>
          </p:cNvPr>
          <p:cNvSpPr txBox="1"/>
          <p:nvPr/>
        </p:nvSpPr>
        <p:spPr>
          <a:xfrm>
            <a:off x="5994406" y="4520682"/>
            <a:ext cx="505267" cy="307777"/>
          </a:xfrm>
          <a:prstGeom prst="rect">
            <a:avLst/>
          </a:prstGeom>
          <a:noFill/>
        </p:spPr>
        <p:txBody>
          <a:bodyPr wrap="none" rtlCol="0">
            <a:spAutoFit/>
          </a:bodyPr>
          <a:lstStyle/>
          <a:p>
            <a:r>
              <a:rPr lang="en-GB" sz="1400" dirty="0">
                <a:solidFill>
                  <a:schemeClr val="tx1"/>
                </a:solidFill>
              </a:rPr>
              <a:t>PR*</a:t>
            </a:r>
          </a:p>
        </p:txBody>
      </p:sp>
      <p:sp>
        <p:nvSpPr>
          <p:cNvPr id="122" name="TextBox 121">
            <a:extLst>
              <a:ext uri="{FF2B5EF4-FFF2-40B4-BE49-F238E27FC236}">
                <a16:creationId xmlns:a16="http://schemas.microsoft.com/office/drawing/2014/main" id="{332E5266-25A7-149F-FF8C-B99D880CFA6D}"/>
              </a:ext>
            </a:extLst>
          </p:cNvPr>
          <p:cNvSpPr txBox="1"/>
          <p:nvPr/>
        </p:nvSpPr>
        <p:spPr>
          <a:xfrm>
            <a:off x="6395162" y="4560193"/>
            <a:ext cx="434734" cy="307777"/>
          </a:xfrm>
          <a:prstGeom prst="rect">
            <a:avLst/>
          </a:prstGeom>
          <a:noFill/>
        </p:spPr>
        <p:txBody>
          <a:bodyPr wrap="none" rtlCol="0">
            <a:spAutoFit/>
          </a:bodyPr>
          <a:lstStyle/>
          <a:p>
            <a:r>
              <a:rPr lang="en-GB" sz="1400" dirty="0">
                <a:solidFill>
                  <a:schemeClr val="tx1"/>
                </a:solidFill>
              </a:rPr>
              <a:t>PR</a:t>
            </a:r>
          </a:p>
        </p:txBody>
      </p:sp>
      <p:sp>
        <p:nvSpPr>
          <p:cNvPr id="123" name="TextBox 122">
            <a:extLst>
              <a:ext uri="{FF2B5EF4-FFF2-40B4-BE49-F238E27FC236}">
                <a16:creationId xmlns:a16="http://schemas.microsoft.com/office/drawing/2014/main" id="{EC9C75F6-255D-DE9E-C7E7-3887A081FBD0}"/>
              </a:ext>
            </a:extLst>
          </p:cNvPr>
          <p:cNvSpPr txBox="1"/>
          <p:nvPr/>
        </p:nvSpPr>
        <p:spPr>
          <a:xfrm>
            <a:off x="6773340" y="4678727"/>
            <a:ext cx="434734" cy="307777"/>
          </a:xfrm>
          <a:prstGeom prst="rect">
            <a:avLst/>
          </a:prstGeom>
          <a:noFill/>
        </p:spPr>
        <p:txBody>
          <a:bodyPr wrap="none" rtlCol="0">
            <a:spAutoFit/>
          </a:bodyPr>
          <a:lstStyle/>
          <a:p>
            <a:r>
              <a:rPr lang="en-GB" sz="1400" dirty="0">
                <a:solidFill>
                  <a:schemeClr val="tx1"/>
                </a:solidFill>
              </a:rPr>
              <a:t>PR</a:t>
            </a:r>
          </a:p>
        </p:txBody>
      </p:sp>
      <p:sp>
        <p:nvSpPr>
          <p:cNvPr id="124" name="TextBox 123">
            <a:extLst>
              <a:ext uri="{FF2B5EF4-FFF2-40B4-BE49-F238E27FC236}">
                <a16:creationId xmlns:a16="http://schemas.microsoft.com/office/drawing/2014/main" id="{358DDC69-0D3D-F31D-A781-E939E2C20224}"/>
              </a:ext>
            </a:extLst>
          </p:cNvPr>
          <p:cNvSpPr txBox="1"/>
          <p:nvPr/>
        </p:nvSpPr>
        <p:spPr>
          <a:xfrm>
            <a:off x="7151518" y="4740816"/>
            <a:ext cx="434734" cy="307777"/>
          </a:xfrm>
          <a:prstGeom prst="rect">
            <a:avLst/>
          </a:prstGeom>
          <a:noFill/>
        </p:spPr>
        <p:txBody>
          <a:bodyPr wrap="none" rtlCol="0">
            <a:spAutoFit/>
          </a:bodyPr>
          <a:lstStyle/>
          <a:p>
            <a:r>
              <a:rPr lang="en-GB" sz="1400" dirty="0">
                <a:solidFill>
                  <a:schemeClr val="tx1"/>
                </a:solidFill>
              </a:rPr>
              <a:t>PR</a:t>
            </a:r>
          </a:p>
        </p:txBody>
      </p:sp>
      <p:sp>
        <p:nvSpPr>
          <p:cNvPr id="125" name="TextBox 124">
            <a:extLst>
              <a:ext uri="{FF2B5EF4-FFF2-40B4-BE49-F238E27FC236}">
                <a16:creationId xmlns:a16="http://schemas.microsoft.com/office/drawing/2014/main" id="{23E438D0-6E94-ABF6-5745-9D6944C31949}"/>
              </a:ext>
            </a:extLst>
          </p:cNvPr>
          <p:cNvSpPr txBox="1"/>
          <p:nvPr/>
        </p:nvSpPr>
        <p:spPr>
          <a:xfrm>
            <a:off x="7529696" y="4769038"/>
            <a:ext cx="434734" cy="307777"/>
          </a:xfrm>
          <a:prstGeom prst="rect">
            <a:avLst/>
          </a:prstGeom>
          <a:noFill/>
        </p:spPr>
        <p:txBody>
          <a:bodyPr wrap="none" rtlCol="0">
            <a:spAutoFit/>
          </a:bodyPr>
          <a:lstStyle/>
          <a:p>
            <a:r>
              <a:rPr lang="en-GB" sz="1400" dirty="0">
                <a:solidFill>
                  <a:schemeClr val="tx1"/>
                </a:solidFill>
              </a:rPr>
              <a:t>PR</a:t>
            </a:r>
          </a:p>
        </p:txBody>
      </p:sp>
      <p:sp>
        <p:nvSpPr>
          <p:cNvPr id="126" name="TextBox 125">
            <a:extLst>
              <a:ext uri="{FF2B5EF4-FFF2-40B4-BE49-F238E27FC236}">
                <a16:creationId xmlns:a16="http://schemas.microsoft.com/office/drawing/2014/main" id="{E75B4209-8466-041A-E831-4951C5A0E422}"/>
              </a:ext>
            </a:extLst>
          </p:cNvPr>
          <p:cNvSpPr txBox="1"/>
          <p:nvPr/>
        </p:nvSpPr>
        <p:spPr>
          <a:xfrm>
            <a:off x="7907874" y="4819838"/>
            <a:ext cx="434734" cy="307777"/>
          </a:xfrm>
          <a:prstGeom prst="rect">
            <a:avLst/>
          </a:prstGeom>
          <a:noFill/>
        </p:spPr>
        <p:txBody>
          <a:bodyPr wrap="none" rtlCol="0">
            <a:spAutoFit/>
          </a:bodyPr>
          <a:lstStyle/>
          <a:p>
            <a:r>
              <a:rPr lang="en-GB" sz="1400" dirty="0">
                <a:solidFill>
                  <a:schemeClr val="tx1"/>
                </a:solidFill>
              </a:rPr>
              <a:t>PR</a:t>
            </a:r>
          </a:p>
        </p:txBody>
      </p:sp>
      <p:sp>
        <p:nvSpPr>
          <p:cNvPr id="127" name="TextBox 126">
            <a:extLst>
              <a:ext uri="{FF2B5EF4-FFF2-40B4-BE49-F238E27FC236}">
                <a16:creationId xmlns:a16="http://schemas.microsoft.com/office/drawing/2014/main" id="{5E406C27-14C6-558E-19E1-3C13B67D6068}"/>
              </a:ext>
            </a:extLst>
          </p:cNvPr>
          <p:cNvSpPr txBox="1"/>
          <p:nvPr/>
        </p:nvSpPr>
        <p:spPr>
          <a:xfrm>
            <a:off x="8286052" y="4881927"/>
            <a:ext cx="434734" cy="307777"/>
          </a:xfrm>
          <a:prstGeom prst="rect">
            <a:avLst/>
          </a:prstGeom>
          <a:noFill/>
        </p:spPr>
        <p:txBody>
          <a:bodyPr wrap="none" rtlCol="0">
            <a:spAutoFit/>
          </a:bodyPr>
          <a:lstStyle/>
          <a:p>
            <a:r>
              <a:rPr lang="en-GB" sz="1400" dirty="0">
                <a:solidFill>
                  <a:schemeClr val="tx1"/>
                </a:solidFill>
              </a:rPr>
              <a:t>PR</a:t>
            </a:r>
          </a:p>
        </p:txBody>
      </p:sp>
      <p:sp>
        <p:nvSpPr>
          <p:cNvPr id="128" name="TextBox 127">
            <a:extLst>
              <a:ext uri="{FF2B5EF4-FFF2-40B4-BE49-F238E27FC236}">
                <a16:creationId xmlns:a16="http://schemas.microsoft.com/office/drawing/2014/main" id="{4AC87513-F550-9B98-9E49-17F8C9FA7A53}"/>
              </a:ext>
            </a:extLst>
          </p:cNvPr>
          <p:cNvSpPr txBox="1"/>
          <p:nvPr/>
        </p:nvSpPr>
        <p:spPr>
          <a:xfrm>
            <a:off x="8664230" y="4944016"/>
            <a:ext cx="434734" cy="307777"/>
          </a:xfrm>
          <a:prstGeom prst="rect">
            <a:avLst/>
          </a:prstGeom>
          <a:noFill/>
        </p:spPr>
        <p:txBody>
          <a:bodyPr wrap="none" rtlCol="0">
            <a:spAutoFit/>
          </a:bodyPr>
          <a:lstStyle/>
          <a:p>
            <a:r>
              <a:rPr lang="en-GB" sz="1400" dirty="0">
                <a:solidFill>
                  <a:schemeClr val="tx1"/>
                </a:solidFill>
              </a:rPr>
              <a:t>PR</a:t>
            </a:r>
          </a:p>
        </p:txBody>
      </p:sp>
      <p:sp>
        <p:nvSpPr>
          <p:cNvPr id="129" name="TextBox 128">
            <a:extLst>
              <a:ext uri="{FF2B5EF4-FFF2-40B4-BE49-F238E27FC236}">
                <a16:creationId xmlns:a16="http://schemas.microsoft.com/office/drawing/2014/main" id="{795341A0-6329-D0B6-EAC1-25DD25106D48}"/>
              </a:ext>
            </a:extLst>
          </p:cNvPr>
          <p:cNvSpPr txBox="1"/>
          <p:nvPr/>
        </p:nvSpPr>
        <p:spPr>
          <a:xfrm>
            <a:off x="9031119" y="5039972"/>
            <a:ext cx="434734" cy="307777"/>
          </a:xfrm>
          <a:prstGeom prst="rect">
            <a:avLst/>
          </a:prstGeom>
          <a:noFill/>
        </p:spPr>
        <p:txBody>
          <a:bodyPr wrap="none" rtlCol="0">
            <a:spAutoFit/>
          </a:bodyPr>
          <a:lstStyle/>
          <a:p>
            <a:r>
              <a:rPr lang="en-GB" sz="1400" dirty="0">
                <a:solidFill>
                  <a:schemeClr val="tx1"/>
                </a:solidFill>
              </a:rPr>
              <a:t>PR</a:t>
            </a:r>
          </a:p>
        </p:txBody>
      </p:sp>
      <p:sp>
        <p:nvSpPr>
          <p:cNvPr id="130" name="TextBox 129">
            <a:extLst>
              <a:ext uri="{FF2B5EF4-FFF2-40B4-BE49-F238E27FC236}">
                <a16:creationId xmlns:a16="http://schemas.microsoft.com/office/drawing/2014/main" id="{3B32B60E-CEE8-638A-7FCC-9F7D0BD9F89A}"/>
              </a:ext>
            </a:extLst>
          </p:cNvPr>
          <p:cNvSpPr txBox="1"/>
          <p:nvPr/>
        </p:nvSpPr>
        <p:spPr>
          <a:xfrm>
            <a:off x="9409297" y="5135928"/>
            <a:ext cx="434734" cy="307777"/>
          </a:xfrm>
          <a:prstGeom prst="rect">
            <a:avLst/>
          </a:prstGeom>
          <a:noFill/>
        </p:spPr>
        <p:txBody>
          <a:bodyPr wrap="none" rtlCol="0">
            <a:spAutoFit/>
          </a:bodyPr>
          <a:lstStyle/>
          <a:p>
            <a:r>
              <a:rPr lang="en-GB" sz="1400" dirty="0">
                <a:solidFill>
                  <a:schemeClr val="tx1"/>
                </a:solidFill>
              </a:rPr>
              <a:t>PR</a:t>
            </a:r>
          </a:p>
        </p:txBody>
      </p:sp>
      <p:sp>
        <p:nvSpPr>
          <p:cNvPr id="131" name="TextBox 130">
            <a:extLst>
              <a:ext uri="{FF2B5EF4-FFF2-40B4-BE49-F238E27FC236}">
                <a16:creationId xmlns:a16="http://schemas.microsoft.com/office/drawing/2014/main" id="{850E0B73-286F-8B22-7AD5-93A6417ABACE}"/>
              </a:ext>
            </a:extLst>
          </p:cNvPr>
          <p:cNvSpPr txBox="1"/>
          <p:nvPr/>
        </p:nvSpPr>
        <p:spPr>
          <a:xfrm>
            <a:off x="9787475" y="5231884"/>
            <a:ext cx="434734" cy="307777"/>
          </a:xfrm>
          <a:prstGeom prst="rect">
            <a:avLst/>
          </a:prstGeom>
          <a:noFill/>
        </p:spPr>
        <p:txBody>
          <a:bodyPr wrap="none" rtlCol="0">
            <a:spAutoFit/>
          </a:bodyPr>
          <a:lstStyle/>
          <a:p>
            <a:r>
              <a:rPr lang="en-GB" sz="1400" dirty="0">
                <a:solidFill>
                  <a:schemeClr val="tx1"/>
                </a:solidFill>
              </a:rPr>
              <a:t>PR</a:t>
            </a:r>
          </a:p>
        </p:txBody>
      </p:sp>
      <p:sp>
        <p:nvSpPr>
          <p:cNvPr id="132" name="TextBox 131">
            <a:extLst>
              <a:ext uri="{FF2B5EF4-FFF2-40B4-BE49-F238E27FC236}">
                <a16:creationId xmlns:a16="http://schemas.microsoft.com/office/drawing/2014/main" id="{34C5EFBA-3051-537A-8B45-F3D0EFD60C34}"/>
              </a:ext>
            </a:extLst>
          </p:cNvPr>
          <p:cNvSpPr txBox="1"/>
          <p:nvPr/>
        </p:nvSpPr>
        <p:spPr>
          <a:xfrm>
            <a:off x="10165653" y="5316551"/>
            <a:ext cx="434734" cy="307777"/>
          </a:xfrm>
          <a:prstGeom prst="rect">
            <a:avLst/>
          </a:prstGeom>
          <a:noFill/>
        </p:spPr>
        <p:txBody>
          <a:bodyPr wrap="none" rtlCol="0">
            <a:spAutoFit/>
          </a:bodyPr>
          <a:lstStyle/>
          <a:p>
            <a:r>
              <a:rPr lang="en-GB" sz="1400" dirty="0">
                <a:solidFill>
                  <a:schemeClr val="tx1"/>
                </a:solidFill>
              </a:rPr>
              <a:t>PR</a:t>
            </a:r>
          </a:p>
        </p:txBody>
      </p:sp>
      <p:sp>
        <p:nvSpPr>
          <p:cNvPr id="133" name="TextBox 132">
            <a:extLst>
              <a:ext uri="{FF2B5EF4-FFF2-40B4-BE49-F238E27FC236}">
                <a16:creationId xmlns:a16="http://schemas.microsoft.com/office/drawing/2014/main" id="{2A0B6EC0-7158-5B41-0971-732316CDA9A2}"/>
              </a:ext>
            </a:extLst>
          </p:cNvPr>
          <p:cNvSpPr txBox="1"/>
          <p:nvPr/>
        </p:nvSpPr>
        <p:spPr>
          <a:xfrm>
            <a:off x="10543831" y="5514108"/>
            <a:ext cx="434734" cy="307777"/>
          </a:xfrm>
          <a:prstGeom prst="rect">
            <a:avLst/>
          </a:prstGeom>
          <a:noFill/>
        </p:spPr>
        <p:txBody>
          <a:bodyPr wrap="none" rtlCol="0">
            <a:spAutoFit/>
          </a:bodyPr>
          <a:lstStyle/>
          <a:p>
            <a:r>
              <a:rPr lang="en-GB" sz="1400" dirty="0">
                <a:solidFill>
                  <a:schemeClr val="tx1"/>
                </a:solidFill>
              </a:rPr>
              <a:t>PR</a:t>
            </a:r>
          </a:p>
        </p:txBody>
      </p:sp>
      <p:sp>
        <p:nvSpPr>
          <p:cNvPr id="134" name="TextBox 133">
            <a:extLst>
              <a:ext uri="{FF2B5EF4-FFF2-40B4-BE49-F238E27FC236}">
                <a16:creationId xmlns:a16="http://schemas.microsoft.com/office/drawing/2014/main" id="{13FD2C33-30CA-E3BA-A245-937B69CD03E0}"/>
              </a:ext>
            </a:extLst>
          </p:cNvPr>
          <p:cNvSpPr txBox="1"/>
          <p:nvPr/>
        </p:nvSpPr>
        <p:spPr>
          <a:xfrm>
            <a:off x="10922009" y="5519752"/>
            <a:ext cx="434734" cy="307777"/>
          </a:xfrm>
          <a:prstGeom prst="rect">
            <a:avLst/>
          </a:prstGeom>
          <a:noFill/>
        </p:spPr>
        <p:txBody>
          <a:bodyPr wrap="none" rtlCol="0">
            <a:spAutoFit/>
          </a:bodyPr>
          <a:lstStyle/>
          <a:p>
            <a:r>
              <a:rPr lang="en-GB" sz="1400" dirty="0">
                <a:solidFill>
                  <a:schemeClr val="tx1"/>
                </a:solidFill>
              </a:rPr>
              <a:t>PR</a:t>
            </a:r>
          </a:p>
        </p:txBody>
      </p:sp>
      <p:cxnSp>
        <p:nvCxnSpPr>
          <p:cNvPr id="135" name="Straight Arrow Connector 134">
            <a:extLst>
              <a:ext uri="{FF2B5EF4-FFF2-40B4-BE49-F238E27FC236}">
                <a16:creationId xmlns:a16="http://schemas.microsoft.com/office/drawing/2014/main" id="{D7C6AA99-B5BE-E0EB-DD9E-DC15B0576F53}"/>
              </a:ext>
            </a:extLst>
          </p:cNvPr>
          <p:cNvCxnSpPr>
            <a:cxnSpLocks/>
          </p:cNvCxnSpPr>
          <p:nvPr/>
        </p:nvCxnSpPr>
        <p:spPr>
          <a:xfrm>
            <a:off x="4195099" y="4414254"/>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36" name="Straight Arrow Connector 135">
            <a:extLst>
              <a:ext uri="{FF2B5EF4-FFF2-40B4-BE49-F238E27FC236}">
                <a16:creationId xmlns:a16="http://schemas.microsoft.com/office/drawing/2014/main" id="{6B02B0AB-109B-778B-B011-15BD11631ED5}"/>
              </a:ext>
            </a:extLst>
          </p:cNvPr>
          <p:cNvCxnSpPr>
            <a:cxnSpLocks/>
          </p:cNvCxnSpPr>
          <p:nvPr/>
        </p:nvCxnSpPr>
        <p:spPr>
          <a:xfrm>
            <a:off x="4568483" y="4465053"/>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37" name="Straight Arrow Connector 136">
            <a:extLst>
              <a:ext uri="{FF2B5EF4-FFF2-40B4-BE49-F238E27FC236}">
                <a16:creationId xmlns:a16="http://schemas.microsoft.com/office/drawing/2014/main" id="{13DE44DF-50C9-11F9-3BE3-76BDFEE224D4}"/>
              </a:ext>
            </a:extLst>
          </p:cNvPr>
          <p:cNvCxnSpPr>
            <a:cxnSpLocks/>
          </p:cNvCxnSpPr>
          <p:nvPr/>
        </p:nvCxnSpPr>
        <p:spPr>
          <a:xfrm>
            <a:off x="5700946" y="4719456"/>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38" name="Straight Arrow Connector 137">
            <a:extLst>
              <a:ext uri="{FF2B5EF4-FFF2-40B4-BE49-F238E27FC236}">
                <a16:creationId xmlns:a16="http://schemas.microsoft.com/office/drawing/2014/main" id="{D14E0FCA-A20A-6EA5-0E2E-8E81DE4DFE18}"/>
              </a:ext>
            </a:extLst>
          </p:cNvPr>
          <p:cNvCxnSpPr>
            <a:cxnSpLocks/>
          </p:cNvCxnSpPr>
          <p:nvPr/>
        </p:nvCxnSpPr>
        <p:spPr>
          <a:xfrm>
            <a:off x="6504529" y="4860567"/>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39" name="Straight Arrow Connector 138">
            <a:extLst>
              <a:ext uri="{FF2B5EF4-FFF2-40B4-BE49-F238E27FC236}">
                <a16:creationId xmlns:a16="http://schemas.microsoft.com/office/drawing/2014/main" id="{525A84BC-D0F9-AE1B-ED7B-DBC224A0F08E}"/>
              </a:ext>
            </a:extLst>
          </p:cNvPr>
          <p:cNvCxnSpPr>
            <a:cxnSpLocks/>
          </p:cNvCxnSpPr>
          <p:nvPr/>
        </p:nvCxnSpPr>
        <p:spPr>
          <a:xfrm>
            <a:off x="6874997" y="4922656"/>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40" name="Straight Arrow Connector 139">
            <a:extLst>
              <a:ext uri="{FF2B5EF4-FFF2-40B4-BE49-F238E27FC236}">
                <a16:creationId xmlns:a16="http://schemas.microsoft.com/office/drawing/2014/main" id="{B8D93CA9-D2CD-A2C2-CFD5-87C658AEE179}"/>
              </a:ext>
            </a:extLst>
          </p:cNvPr>
          <p:cNvCxnSpPr>
            <a:cxnSpLocks/>
          </p:cNvCxnSpPr>
          <p:nvPr/>
        </p:nvCxnSpPr>
        <p:spPr>
          <a:xfrm>
            <a:off x="8020823" y="5120211"/>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41" name="Straight Arrow Connector 140">
            <a:extLst>
              <a:ext uri="{FF2B5EF4-FFF2-40B4-BE49-F238E27FC236}">
                <a16:creationId xmlns:a16="http://schemas.microsoft.com/office/drawing/2014/main" id="{F781D474-1374-301F-8B5E-9D2C83B15E3A}"/>
              </a:ext>
            </a:extLst>
          </p:cNvPr>
          <p:cNvCxnSpPr>
            <a:cxnSpLocks/>
          </p:cNvCxnSpPr>
          <p:nvPr/>
        </p:nvCxnSpPr>
        <p:spPr>
          <a:xfrm>
            <a:off x="8395419" y="5193589"/>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42" name="Straight Arrow Connector 141">
            <a:extLst>
              <a:ext uri="{FF2B5EF4-FFF2-40B4-BE49-F238E27FC236}">
                <a16:creationId xmlns:a16="http://schemas.microsoft.com/office/drawing/2014/main" id="{22F1B0C8-3AFD-5EF7-4198-C92EFD921D4B}"/>
              </a:ext>
            </a:extLst>
          </p:cNvPr>
          <p:cNvCxnSpPr>
            <a:cxnSpLocks/>
          </p:cNvCxnSpPr>
          <p:nvPr/>
        </p:nvCxnSpPr>
        <p:spPr>
          <a:xfrm>
            <a:off x="8773597" y="5244389"/>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43" name="Straight Arrow Connector 142">
            <a:extLst>
              <a:ext uri="{FF2B5EF4-FFF2-40B4-BE49-F238E27FC236}">
                <a16:creationId xmlns:a16="http://schemas.microsoft.com/office/drawing/2014/main" id="{53326CFF-C44B-CCB6-38DC-37559B00D5CC}"/>
              </a:ext>
            </a:extLst>
          </p:cNvPr>
          <p:cNvCxnSpPr>
            <a:cxnSpLocks/>
          </p:cNvCxnSpPr>
          <p:nvPr/>
        </p:nvCxnSpPr>
        <p:spPr>
          <a:xfrm>
            <a:off x="9140486" y="5306478"/>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44" name="Straight Arrow Connector 143">
            <a:extLst>
              <a:ext uri="{FF2B5EF4-FFF2-40B4-BE49-F238E27FC236}">
                <a16:creationId xmlns:a16="http://schemas.microsoft.com/office/drawing/2014/main" id="{816C216E-2B72-751D-EBF9-38F41ADD3FA6}"/>
              </a:ext>
            </a:extLst>
          </p:cNvPr>
          <p:cNvCxnSpPr>
            <a:cxnSpLocks/>
          </p:cNvCxnSpPr>
          <p:nvPr/>
        </p:nvCxnSpPr>
        <p:spPr>
          <a:xfrm>
            <a:off x="9522258" y="5402434"/>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45" name="Straight Arrow Connector 144">
            <a:extLst>
              <a:ext uri="{FF2B5EF4-FFF2-40B4-BE49-F238E27FC236}">
                <a16:creationId xmlns:a16="http://schemas.microsoft.com/office/drawing/2014/main" id="{A255C642-071D-E683-C00A-CCB07881CCE3}"/>
              </a:ext>
            </a:extLst>
          </p:cNvPr>
          <p:cNvCxnSpPr>
            <a:cxnSpLocks/>
          </p:cNvCxnSpPr>
          <p:nvPr/>
        </p:nvCxnSpPr>
        <p:spPr>
          <a:xfrm>
            <a:off x="9889150" y="5498390"/>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46" name="Straight Arrow Connector 145">
            <a:extLst>
              <a:ext uri="{FF2B5EF4-FFF2-40B4-BE49-F238E27FC236}">
                <a16:creationId xmlns:a16="http://schemas.microsoft.com/office/drawing/2014/main" id="{DB8E3F62-5A4D-2B5E-473A-A66C994ED8CC}"/>
              </a:ext>
            </a:extLst>
          </p:cNvPr>
          <p:cNvCxnSpPr>
            <a:cxnSpLocks/>
          </p:cNvCxnSpPr>
          <p:nvPr/>
        </p:nvCxnSpPr>
        <p:spPr>
          <a:xfrm>
            <a:off x="10275020" y="5628212"/>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47" name="Straight Arrow Connector 146">
            <a:extLst>
              <a:ext uri="{FF2B5EF4-FFF2-40B4-BE49-F238E27FC236}">
                <a16:creationId xmlns:a16="http://schemas.microsoft.com/office/drawing/2014/main" id="{B736DC6F-7BDD-CA99-0961-B20166E3FE51}"/>
              </a:ext>
            </a:extLst>
          </p:cNvPr>
          <p:cNvCxnSpPr>
            <a:cxnSpLocks/>
          </p:cNvCxnSpPr>
          <p:nvPr/>
        </p:nvCxnSpPr>
        <p:spPr>
          <a:xfrm>
            <a:off x="11031376" y="5780612"/>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D7AE35F5-616B-C7CB-C64B-4BAA59588B13}"/>
              </a:ext>
            </a:extLst>
          </p:cNvPr>
          <p:cNvCxnSpPr/>
          <p:nvPr/>
        </p:nvCxnSpPr>
        <p:spPr>
          <a:xfrm>
            <a:off x="1512358" y="4386439"/>
            <a:ext cx="9866489" cy="0"/>
          </a:xfrm>
          <a:prstGeom prst="line">
            <a:avLst/>
          </a:prstGeom>
          <a:ln>
            <a:solidFill>
              <a:srgbClr val="000000"/>
            </a:solidFill>
            <a:prstDash val="dash"/>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6C6D196F-1431-7E0C-DBF2-03FBE8D3DFC7}"/>
              </a:ext>
            </a:extLst>
          </p:cNvPr>
          <p:cNvCxnSpPr/>
          <p:nvPr/>
        </p:nvCxnSpPr>
        <p:spPr>
          <a:xfrm>
            <a:off x="1512711" y="3398660"/>
            <a:ext cx="9866489" cy="0"/>
          </a:xfrm>
          <a:prstGeom prst="line">
            <a:avLst/>
          </a:prstGeom>
          <a:ln>
            <a:solidFill>
              <a:srgbClr val="000000"/>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93055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194A33-8473-4D2F-E34A-4A241F44822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7E5274A-CEFB-F838-AB32-C213ED01B61F}"/>
              </a:ext>
            </a:extLst>
          </p:cNvPr>
          <p:cNvSpPr>
            <a:spLocks noGrp="1"/>
          </p:cNvSpPr>
          <p:nvPr>
            <p:ph type="title"/>
          </p:nvPr>
        </p:nvSpPr>
        <p:spPr>
          <a:xfrm>
            <a:off x="304799" y="107693"/>
            <a:ext cx="11813059" cy="939801"/>
          </a:xfrm>
        </p:spPr>
        <p:txBody>
          <a:bodyPr/>
          <a:lstStyle/>
          <a:p>
            <a:r>
              <a:rPr lang="en-GB" dirty="0">
                <a:latin typeface="Arial" panose="020B0604020202020204" pitchFamily="34" charset="0"/>
                <a:cs typeface="Arial" panose="020B0604020202020204" pitchFamily="34" charset="0"/>
              </a:rPr>
              <a:t>CT021: Preliminary safety and clinical activity of zoldonrasib (RMC-9805), an oral, RAS(ON) G12D-selective, tri-complex inhibitor in patients with previously treated KRAS G12D non-small cell lung cancer (NSCLC) – Riess J, et al</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E608BF58-1206-3BB8-BA84-8AD8F6E90414}"/>
              </a:ext>
            </a:extLst>
          </p:cNvPr>
          <p:cNvSpPr>
            <a:spLocks noGrp="1"/>
          </p:cNvSpPr>
          <p:nvPr>
            <p:ph idx="1"/>
          </p:nvPr>
        </p:nvSpPr>
        <p:spPr>
          <a:xfrm>
            <a:off x="304799" y="1246909"/>
            <a:ext cx="11033761" cy="5055650"/>
          </a:xfrm>
        </p:spPr>
        <p:txBody>
          <a:bodyPr/>
          <a:lstStyle/>
          <a:p>
            <a:r>
              <a:rPr lang="en-GB" b="1" noProof="0" dirty="0">
                <a:latin typeface="Arial" panose="020B0604020202020204" pitchFamily="34" charset="0"/>
                <a:cs typeface="Arial" panose="020B0604020202020204" pitchFamily="34" charset="0"/>
              </a:rPr>
              <a:t>Key </a:t>
            </a:r>
            <a:r>
              <a:rPr lang="en-GB" b="1" noProof="0" dirty="0">
                <a:solidFill>
                  <a:srgbClr val="000000"/>
                </a:solidFill>
                <a:latin typeface="Arial" panose="020B0604020202020204" pitchFamily="34" charset="0"/>
                <a:cs typeface="Arial" panose="020B0604020202020204" pitchFamily="34" charset="0"/>
              </a:rPr>
              <a:t>resul</a:t>
            </a:r>
            <a:r>
              <a:rPr lang="en-GB" b="1" noProof="0" dirty="0">
                <a:solidFill>
                  <a:srgbClr val="363636"/>
                </a:solidFill>
                <a:latin typeface="Arial" panose="020B0604020202020204" pitchFamily="34" charset="0"/>
                <a:cs typeface="Arial" panose="020B0604020202020204" pitchFamily="34" charset="0"/>
              </a:rPr>
              <a:t>t</a:t>
            </a:r>
            <a:r>
              <a:rPr lang="en-GB" b="1" noProof="0" dirty="0">
                <a:latin typeface="Arial" panose="020B0604020202020204" pitchFamily="34" charset="0"/>
                <a:cs typeface="Arial" panose="020B0604020202020204" pitchFamily="34" charset="0"/>
              </a:rPr>
              <a:t>s (cont.)</a:t>
            </a:r>
            <a:endParaRPr lang="en-GB" b="1"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0FAEBC29-0673-A5E4-38EE-FF902B4C7E8A}"/>
              </a:ext>
            </a:extLst>
          </p:cNvPr>
          <p:cNvSpPr>
            <a:spLocks noGrp="1"/>
          </p:cNvSpPr>
          <p:nvPr>
            <p:ph type="body" sz="quarter" idx="11"/>
          </p:nvPr>
        </p:nvSpPr>
        <p:spPr>
          <a:xfrm>
            <a:off x="6379633" y="6521312"/>
            <a:ext cx="5507567" cy="200025"/>
          </a:xfrm>
        </p:spPr>
        <p:txBody>
          <a:bodyPr/>
          <a:lstStyle/>
          <a:p>
            <a:r>
              <a:rPr lang="en-GB" dirty="0">
                <a:latin typeface="Arial" panose="020B0604020202020204" pitchFamily="34" charset="0"/>
                <a:cs typeface="Arial" panose="020B0604020202020204" pitchFamily="34" charset="0"/>
              </a:rPr>
              <a:t>Riess J, et al. AACR; 2026. Abstract nr CT021</a:t>
            </a:r>
          </a:p>
        </p:txBody>
      </p:sp>
      <p:sp>
        <p:nvSpPr>
          <p:cNvPr id="2" name="TextBox 1">
            <a:extLst>
              <a:ext uri="{FF2B5EF4-FFF2-40B4-BE49-F238E27FC236}">
                <a16:creationId xmlns:a16="http://schemas.microsoft.com/office/drawing/2014/main" id="{035A0040-B4AC-33A0-F5AE-AD312BC3C9C6}"/>
              </a:ext>
            </a:extLst>
          </p:cNvPr>
          <p:cNvSpPr txBox="1"/>
          <p:nvPr/>
        </p:nvSpPr>
        <p:spPr>
          <a:xfrm>
            <a:off x="2100540" y="1532666"/>
            <a:ext cx="2659702" cy="338554"/>
          </a:xfrm>
          <a:prstGeom prst="rect">
            <a:avLst/>
          </a:prstGeom>
          <a:noFill/>
        </p:spPr>
        <p:txBody>
          <a:bodyPr wrap="none" rtlCol="0">
            <a:spAutoFit/>
          </a:bodyPr>
          <a:lstStyle/>
          <a:p>
            <a:pPr algn="ctr"/>
            <a:r>
              <a:rPr lang="en-GB" sz="1600" b="1" dirty="0">
                <a:solidFill>
                  <a:srgbClr val="000000"/>
                </a:solidFill>
                <a:latin typeface="Arial" panose="020B0604020202020204" pitchFamily="34" charset="0"/>
                <a:cs typeface="Arial" panose="020B0604020202020204" pitchFamily="34" charset="0"/>
              </a:rPr>
              <a:t>Progression-free survival</a:t>
            </a:r>
          </a:p>
        </p:txBody>
      </p:sp>
      <p:sp>
        <p:nvSpPr>
          <p:cNvPr id="3" name="Freeform 21">
            <a:extLst>
              <a:ext uri="{FF2B5EF4-FFF2-40B4-BE49-F238E27FC236}">
                <a16:creationId xmlns:a16="http://schemas.microsoft.com/office/drawing/2014/main" id="{25A835C5-B58E-03E4-413D-40A58D069B47}"/>
              </a:ext>
            </a:extLst>
          </p:cNvPr>
          <p:cNvSpPr>
            <a:spLocks/>
          </p:cNvSpPr>
          <p:nvPr/>
        </p:nvSpPr>
        <p:spPr bwMode="auto">
          <a:xfrm>
            <a:off x="1095969" y="2841578"/>
            <a:ext cx="4875681" cy="2664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grpSp>
        <p:nvGrpSpPr>
          <p:cNvPr id="4" name="Group 3">
            <a:extLst>
              <a:ext uri="{FF2B5EF4-FFF2-40B4-BE49-F238E27FC236}">
                <a16:creationId xmlns:a16="http://schemas.microsoft.com/office/drawing/2014/main" id="{7E32A691-3406-BCF8-8F1B-9DBB358CCC26}"/>
              </a:ext>
            </a:extLst>
          </p:cNvPr>
          <p:cNvGrpSpPr/>
          <p:nvPr/>
        </p:nvGrpSpPr>
        <p:grpSpPr>
          <a:xfrm>
            <a:off x="453505" y="2799971"/>
            <a:ext cx="630003" cy="2858279"/>
            <a:chOff x="1222130" y="1265887"/>
            <a:chExt cx="630003" cy="2858279"/>
          </a:xfrm>
        </p:grpSpPr>
        <p:sp>
          <p:nvSpPr>
            <p:cNvPr id="5" name="Line 6">
              <a:extLst>
                <a:ext uri="{FF2B5EF4-FFF2-40B4-BE49-F238E27FC236}">
                  <a16:creationId xmlns:a16="http://schemas.microsoft.com/office/drawing/2014/main" id="{37E0321A-0E52-0097-AA69-BF1883358D28}"/>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6" name="Line 7">
              <a:extLst>
                <a:ext uri="{FF2B5EF4-FFF2-40B4-BE49-F238E27FC236}">
                  <a16:creationId xmlns:a16="http://schemas.microsoft.com/office/drawing/2014/main" id="{3213FB50-9422-CC92-5C1C-ADF983B632A8}"/>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7" name="Line 8">
              <a:extLst>
                <a:ext uri="{FF2B5EF4-FFF2-40B4-BE49-F238E27FC236}">
                  <a16:creationId xmlns:a16="http://schemas.microsoft.com/office/drawing/2014/main" id="{B0825F9C-129D-D6FE-93E7-1C0DB9F29F18}"/>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8" name="Line 9">
              <a:extLst>
                <a:ext uri="{FF2B5EF4-FFF2-40B4-BE49-F238E27FC236}">
                  <a16:creationId xmlns:a16="http://schemas.microsoft.com/office/drawing/2014/main" id="{2C8FCA05-C61C-CB41-2985-98774AAF5782}"/>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9" name="Line 10">
              <a:extLst>
                <a:ext uri="{FF2B5EF4-FFF2-40B4-BE49-F238E27FC236}">
                  <a16:creationId xmlns:a16="http://schemas.microsoft.com/office/drawing/2014/main" id="{DA9A3B89-022A-881C-9474-744B859EF81E}"/>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0" name="Line 11">
              <a:extLst>
                <a:ext uri="{FF2B5EF4-FFF2-40B4-BE49-F238E27FC236}">
                  <a16:creationId xmlns:a16="http://schemas.microsoft.com/office/drawing/2014/main" id="{7D89668C-D6DA-348F-8CED-ABD7E0F2FD90}"/>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281073AE-39A4-612C-47EE-5E9D5B1D45FE}"/>
                </a:ext>
              </a:extLst>
            </p:cNvPr>
            <p:cNvSpPr txBox="1"/>
            <p:nvPr/>
          </p:nvSpPr>
          <p:spPr>
            <a:xfrm rot="16200000">
              <a:off x="979115" y="2569414"/>
              <a:ext cx="793808" cy="307777"/>
            </a:xfrm>
            <a:prstGeom prst="rect">
              <a:avLst/>
            </a:prstGeom>
            <a:noFill/>
          </p:spPr>
          <p:txBody>
            <a:bodyPr wrap="none" rtlCol="0">
              <a:spAutoFit/>
            </a:bodyPr>
            <a:lstStyle/>
            <a:p>
              <a:pPr algn="ctr" fontAlgn="base">
                <a:spcBef>
                  <a:spcPct val="0"/>
                </a:spcBef>
                <a:spcAft>
                  <a:spcPct val="0"/>
                </a:spcAft>
              </a:pPr>
              <a:r>
                <a:rPr lang="en-GB" sz="1400" dirty="0">
                  <a:solidFill>
                    <a:srgbClr val="000000"/>
                  </a:solidFill>
                  <a:latin typeface="Arial" panose="020B0604020202020204" pitchFamily="34" charset="0"/>
                  <a:cs typeface="Arial" panose="020B0604020202020204" pitchFamily="34" charset="0"/>
                </a:rPr>
                <a:t>PFS, %</a:t>
              </a:r>
            </a:p>
          </p:txBody>
        </p:sp>
        <p:sp>
          <p:nvSpPr>
            <p:cNvPr id="12" name="TextBox 11">
              <a:extLst>
                <a:ext uri="{FF2B5EF4-FFF2-40B4-BE49-F238E27FC236}">
                  <a16:creationId xmlns:a16="http://schemas.microsoft.com/office/drawing/2014/main" id="{796B7EF6-597B-9D9D-8523-2932D9E349E9}"/>
                </a:ext>
              </a:extLst>
            </p:cNvPr>
            <p:cNvSpPr txBox="1"/>
            <p:nvPr/>
          </p:nvSpPr>
          <p:spPr>
            <a:xfrm>
              <a:off x="1347961" y="1265887"/>
              <a:ext cx="482825" cy="307777"/>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100</a:t>
              </a:r>
            </a:p>
          </p:txBody>
        </p:sp>
        <p:sp>
          <p:nvSpPr>
            <p:cNvPr id="14" name="TextBox 13">
              <a:extLst>
                <a:ext uri="{FF2B5EF4-FFF2-40B4-BE49-F238E27FC236}">
                  <a16:creationId xmlns:a16="http://schemas.microsoft.com/office/drawing/2014/main" id="{90320F63-F373-A143-7C80-6771EB85115B}"/>
                </a:ext>
              </a:extLst>
            </p:cNvPr>
            <p:cNvSpPr txBox="1"/>
            <p:nvPr/>
          </p:nvSpPr>
          <p:spPr>
            <a:xfrm>
              <a:off x="1447353" y="1790026"/>
              <a:ext cx="383438" cy="307777"/>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80</a:t>
              </a:r>
            </a:p>
          </p:txBody>
        </p:sp>
        <p:sp>
          <p:nvSpPr>
            <p:cNvPr id="15" name="TextBox 14">
              <a:extLst>
                <a:ext uri="{FF2B5EF4-FFF2-40B4-BE49-F238E27FC236}">
                  <a16:creationId xmlns:a16="http://schemas.microsoft.com/office/drawing/2014/main" id="{96042C11-0885-6412-88DA-EF3E7BFD744D}"/>
                </a:ext>
              </a:extLst>
            </p:cNvPr>
            <p:cNvSpPr txBox="1"/>
            <p:nvPr/>
          </p:nvSpPr>
          <p:spPr>
            <a:xfrm>
              <a:off x="1447353" y="2288557"/>
              <a:ext cx="383438" cy="307777"/>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60</a:t>
              </a:r>
            </a:p>
          </p:txBody>
        </p:sp>
        <p:sp>
          <p:nvSpPr>
            <p:cNvPr id="16" name="TextBox 15">
              <a:extLst>
                <a:ext uri="{FF2B5EF4-FFF2-40B4-BE49-F238E27FC236}">
                  <a16:creationId xmlns:a16="http://schemas.microsoft.com/office/drawing/2014/main" id="{E3F9C1B8-60AE-2B54-ED73-10C8E299E40F}"/>
                </a:ext>
              </a:extLst>
            </p:cNvPr>
            <p:cNvSpPr txBox="1"/>
            <p:nvPr/>
          </p:nvSpPr>
          <p:spPr>
            <a:xfrm>
              <a:off x="1447353" y="2803210"/>
              <a:ext cx="383438" cy="307777"/>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40</a:t>
              </a:r>
            </a:p>
          </p:txBody>
        </p:sp>
        <p:sp>
          <p:nvSpPr>
            <p:cNvPr id="17" name="TextBox 16">
              <a:extLst>
                <a:ext uri="{FF2B5EF4-FFF2-40B4-BE49-F238E27FC236}">
                  <a16:creationId xmlns:a16="http://schemas.microsoft.com/office/drawing/2014/main" id="{8825840A-AD26-AF3E-42A4-FAC262CE7DC0}"/>
                </a:ext>
              </a:extLst>
            </p:cNvPr>
            <p:cNvSpPr txBox="1"/>
            <p:nvPr/>
          </p:nvSpPr>
          <p:spPr>
            <a:xfrm>
              <a:off x="1447353" y="3307113"/>
              <a:ext cx="383438" cy="307777"/>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20</a:t>
              </a:r>
            </a:p>
          </p:txBody>
        </p:sp>
        <p:sp>
          <p:nvSpPr>
            <p:cNvPr id="18" name="TextBox 17">
              <a:extLst>
                <a:ext uri="{FF2B5EF4-FFF2-40B4-BE49-F238E27FC236}">
                  <a16:creationId xmlns:a16="http://schemas.microsoft.com/office/drawing/2014/main" id="{1DABE2B8-7099-6B9E-7735-38B309BBE9E1}"/>
                </a:ext>
              </a:extLst>
            </p:cNvPr>
            <p:cNvSpPr txBox="1"/>
            <p:nvPr/>
          </p:nvSpPr>
          <p:spPr>
            <a:xfrm>
              <a:off x="1546747" y="3816389"/>
              <a:ext cx="284052" cy="307777"/>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0</a:t>
              </a:r>
            </a:p>
          </p:txBody>
        </p:sp>
      </p:grpSp>
      <p:sp>
        <p:nvSpPr>
          <p:cNvPr id="20" name="Line 19">
            <a:extLst>
              <a:ext uri="{FF2B5EF4-FFF2-40B4-BE49-F238E27FC236}">
                <a16:creationId xmlns:a16="http://schemas.microsoft.com/office/drawing/2014/main" id="{A486C621-FA22-FDF0-2A2A-1A3AD18DC182}"/>
              </a:ext>
            </a:extLst>
          </p:cNvPr>
          <p:cNvSpPr>
            <a:spLocks noChangeShapeType="1"/>
          </p:cNvSpPr>
          <p:nvPr/>
        </p:nvSpPr>
        <p:spPr bwMode="auto">
          <a:xfrm>
            <a:off x="5651401"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4C97A75D-A03E-B559-E85C-DE623692CFAC}"/>
              </a:ext>
            </a:extLst>
          </p:cNvPr>
          <p:cNvSpPr txBox="1"/>
          <p:nvPr/>
        </p:nvSpPr>
        <p:spPr>
          <a:xfrm>
            <a:off x="5515663" y="5554492"/>
            <a:ext cx="271476"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18</a:t>
            </a:r>
          </a:p>
        </p:txBody>
      </p:sp>
      <p:sp>
        <p:nvSpPr>
          <p:cNvPr id="24" name="Line 21">
            <a:extLst>
              <a:ext uri="{FF2B5EF4-FFF2-40B4-BE49-F238E27FC236}">
                <a16:creationId xmlns:a16="http://schemas.microsoft.com/office/drawing/2014/main" id="{94150F42-9F26-0F57-68F2-AC5E459D13E0}"/>
              </a:ext>
            </a:extLst>
          </p:cNvPr>
          <p:cNvSpPr>
            <a:spLocks noChangeShapeType="1"/>
          </p:cNvSpPr>
          <p:nvPr/>
        </p:nvSpPr>
        <p:spPr bwMode="auto">
          <a:xfrm>
            <a:off x="5394294"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5" name="Line 21">
            <a:extLst>
              <a:ext uri="{FF2B5EF4-FFF2-40B4-BE49-F238E27FC236}">
                <a16:creationId xmlns:a16="http://schemas.microsoft.com/office/drawing/2014/main" id="{83F4CEAF-8753-85F3-9F56-5541D9D8A0D6}"/>
              </a:ext>
            </a:extLst>
          </p:cNvPr>
          <p:cNvSpPr>
            <a:spLocks noChangeShapeType="1"/>
          </p:cNvSpPr>
          <p:nvPr/>
        </p:nvSpPr>
        <p:spPr bwMode="auto">
          <a:xfrm>
            <a:off x="5139540"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6" name="TextBox 25">
            <a:extLst>
              <a:ext uri="{FF2B5EF4-FFF2-40B4-BE49-F238E27FC236}">
                <a16:creationId xmlns:a16="http://schemas.microsoft.com/office/drawing/2014/main" id="{F85AFD9E-A5D1-84BB-C8E4-056E6DF1BB18}"/>
              </a:ext>
            </a:extLst>
          </p:cNvPr>
          <p:cNvSpPr txBox="1"/>
          <p:nvPr/>
        </p:nvSpPr>
        <p:spPr>
          <a:xfrm>
            <a:off x="5001706" y="5554492"/>
            <a:ext cx="271476"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16</a:t>
            </a:r>
          </a:p>
        </p:txBody>
      </p:sp>
      <p:sp>
        <p:nvSpPr>
          <p:cNvPr id="27" name="Line 21">
            <a:extLst>
              <a:ext uri="{FF2B5EF4-FFF2-40B4-BE49-F238E27FC236}">
                <a16:creationId xmlns:a16="http://schemas.microsoft.com/office/drawing/2014/main" id="{E6690E65-FD0F-E3BE-C6E8-F34FCE6A729A}"/>
              </a:ext>
            </a:extLst>
          </p:cNvPr>
          <p:cNvSpPr>
            <a:spLocks noChangeShapeType="1"/>
          </p:cNvSpPr>
          <p:nvPr/>
        </p:nvSpPr>
        <p:spPr bwMode="auto">
          <a:xfrm>
            <a:off x="4886464"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1" name="Line 21">
            <a:extLst>
              <a:ext uri="{FF2B5EF4-FFF2-40B4-BE49-F238E27FC236}">
                <a16:creationId xmlns:a16="http://schemas.microsoft.com/office/drawing/2014/main" id="{BB591478-5851-C9A4-FD38-F91A8F8E0CD1}"/>
              </a:ext>
            </a:extLst>
          </p:cNvPr>
          <p:cNvSpPr>
            <a:spLocks noChangeShapeType="1"/>
          </p:cNvSpPr>
          <p:nvPr/>
        </p:nvSpPr>
        <p:spPr bwMode="auto">
          <a:xfrm>
            <a:off x="4633389"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2" name="TextBox 31">
            <a:extLst>
              <a:ext uri="{FF2B5EF4-FFF2-40B4-BE49-F238E27FC236}">
                <a16:creationId xmlns:a16="http://schemas.microsoft.com/office/drawing/2014/main" id="{8E43294F-3FF4-2803-A120-4950A6C4F1A3}"/>
              </a:ext>
            </a:extLst>
          </p:cNvPr>
          <p:cNvSpPr txBox="1"/>
          <p:nvPr/>
        </p:nvSpPr>
        <p:spPr>
          <a:xfrm>
            <a:off x="4495555" y="5554492"/>
            <a:ext cx="271476"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14</a:t>
            </a:r>
          </a:p>
        </p:txBody>
      </p:sp>
      <p:sp>
        <p:nvSpPr>
          <p:cNvPr id="33" name="Line 21">
            <a:extLst>
              <a:ext uri="{FF2B5EF4-FFF2-40B4-BE49-F238E27FC236}">
                <a16:creationId xmlns:a16="http://schemas.microsoft.com/office/drawing/2014/main" id="{9083523B-DAFB-2969-8E15-2F52AA2A9065}"/>
              </a:ext>
            </a:extLst>
          </p:cNvPr>
          <p:cNvSpPr>
            <a:spLocks noChangeShapeType="1"/>
          </p:cNvSpPr>
          <p:nvPr/>
        </p:nvSpPr>
        <p:spPr bwMode="auto">
          <a:xfrm>
            <a:off x="4380314"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5" name="Line 21">
            <a:extLst>
              <a:ext uri="{FF2B5EF4-FFF2-40B4-BE49-F238E27FC236}">
                <a16:creationId xmlns:a16="http://schemas.microsoft.com/office/drawing/2014/main" id="{4FCC4DFD-4EAD-AFAC-8DE3-5EF40DFA2C9B}"/>
              </a:ext>
            </a:extLst>
          </p:cNvPr>
          <p:cNvSpPr>
            <a:spLocks noChangeShapeType="1"/>
          </p:cNvSpPr>
          <p:nvPr/>
        </p:nvSpPr>
        <p:spPr bwMode="auto">
          <a:xfrm>
            <a:off x="4127239"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6" name="TextBox 35">
            <a:extLst>
              <a:ext uri="{FF2B5EF4-FFF2-40B4-BE49-F238E27FC236}">
                <a16:creationId xmlns:a16="http://schemas.microsoft.com/office/drawing/2014/main" id="{953C3C6E-D758-83F9-C437-42E2FADABEFE}"/>
              </a:ext>
            </a:extLst>
          </p:cNvPr>
          <p:cNvSpPr txBox="1"/>
          <p:nvPr/>
        </p:nvSpPr>
        <p:spPr>
          <a:xfrm>
            <a:off x="3989405" y="5554492"/>
            <a:ext cx="271476"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12</a:t>
            </a:r>
          </a:p>
        </p:txBody>
      </p:sp>
      <p:sp>
        <p:nvSpPr>
          <p:cNvPr id="37" name="Line 21">
            <a:extLst>
              <a:ext uri="{FF2B5EF4-FFF2-40B4-BE49-F238E27FC236}">
                <a16:creationId xmlns:a16="http://schemas.microsoft.com/office/drawing/2014/main" id="{C58E890F-DA8A-BB09-C7B2-3DC1F29FC1F2}"/>
              </a:ext>
            </a:extLst>
          </p:cNvPr>
          <p:cNvSpPr>
            <a:spLocks noChangeShapeType="1"/>
          </p:cNvSpPr>
          <p:nvPr/>
        </p:nvSpPr>
        <p:spPr bwMode="auto">
          <a:xfrm>
            <a:off x="3874163"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9" name="Line 21">
            <a:extLst>
              <a:ext uri="{FF2B5EF4-FFF2-40B4-BE49-F238E27FC236}">
                <a16:creationId xmlns:a16="http://schemas.microsoft.com/office/drawing/2014/main" id="{4714AEFF-9982-3E47-7F93-D6BBE74C419E}"/>
              </a:ext>
            </a:extLst>
          </p:cNvPr>
          <p:cNvSpPr>
            <a:spLocks noChangeShapeType="1"/>
          </p:cNvSpPr>
          <p:nvPr/>
        </p:nvSpPr>
        <p:spPr bwMode="auto">
          <a:xfrm>
            <a:off x="3621088"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0" name="TextBox 39">
            <a:extLst>
              <a:ext uri="{FF2B5EF4-FFF2-40B4-BE49-F238E27FC236}">
                <a16:creationId xmlns:a16="http://schemas.microsoft.com/office/drawing/2014/main" id="{69831034-DC0B-F743-A655-3A5B9336B7C7}"/>
              </a:ext>
            </a:extLst>
          </p:cNvPr>
          <p:cNvSpPr txBox="1"/>
          <p:nvPr/>
        </p:nvSpPr>
        <p:spPr>
          <a:xfrm>
            <a:off x="3483254" y="5554492"/>
            <a:ext cx="271476"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10</a:t>
            </a:r>
          </a:p>
        </p:txBody>
      </p:sp>
      <p:sp>
        <p:nvSpPr>
          <p:cNvPr id="41" name="Line 21">
            <a:extLst>
              <a:ext uri="{FF2B5EF4-FFF2-40B4-BE49-F238E27FC236}">
                <a16:creationId xmlns:a16="http://schemas.microsoft.com/office/drawing/2014/main" id="{D85188D2-6EE7-F09E-B886-7D51DF8D6853}"/>
              </a:ext>
            </a:extLst>
          </p:cNvPr>
          <p:cNvSpPr>
            <a:spLocks noChangeShapeType="1"/>
          </p:cNvSpPr>
          <p:nvPr/>
        </p:nvSpPr>
        <p:spPr bwMode="auto">
          <a:xfrm>
            <a:off x="3368013"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3" name="Line 21">
            <a:extLst>
              <a:ext uri="{FF2B5EF4-FFF2-40B4-BE49-F238E27FC236}">
                <a16:creationId xmlns:a16="http://schemas.microsoft.com/office/drawing/2014/main" id="{E932BBCB-6C76-06BD-C90D-01EBF4A57816}"/>
              </a:ext>
            </a:extLst>
          </p:cNvPr>
          <p:cNvSpPr>
            <a:spLocks noChangeShapeType="1"/>
          </p:cNvSpPr>
          <p:nvPr/>
        </p:nvSpPr>
        <p:spPr bwMode="auto">
          <a:xfrm>
            <a:off x="3114938"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4" name="TextBox 43">
            <a:extLst>
              <a:ext uri="{FF2B5EF4-FFF2-40B4-BE49-F238E27FC236}">
                <a16:creationId xmlns:a16="http://schemas.microsoft.com/office/drawing/2014/main" id="{116556D9-6A9D-A74F-3262-71560F56040D}"/>
              </a:ext>
            </a:extLst>
          </p:cNvPr>
          <p:cNvSpPr txBox="1"/>
          <p:nvPr/>
        </p:nvSpPr>
        <p:spPr>
          <a:xfrm>
            <a:off x="3026797" y="5554492"/>
            <a:ext cx="172089"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8</a:t>
            </a:r>
          </a:p>
        </p:txBody>
      </p:sp>
      <p:sp>
        <p:nvSpPr>
          <p:cNvPr id="45" name="Line 21">
            <a:extLst>
              <a:ext uri="{FF2B5EF4-FFF2-40B4-BE49-F238E27FC236}">
                <a16:creationId xmlns:a16="http://schemas.microsoft.com/office/drawing/2014/main" id="{FFE33510-65D8-91F5-F416-F0DFFC913CF5}"/>
              </a:ext>
            </a:extLst>
          </p:cNvPr>
          <p:cNvSpPr>
            <a:spLocks noChangeShapeType="1"/>
          </p:cNvSpPr>
          <p:nvPr/>
        </p:nvSpPr>
        <p:spPr bwMode="auto">
          <a:xfrm>
            <a:off x="2861862"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7" name="Line 21">
            <a:extLst>
              <a:ext uri="{FF2B5EF4-FFF2-40B4-BE49-F238E27FC236}">
                <a16:creationId xmlns:a16="http://schemas.microsoft.com/office/drawing/2014/main" id="{A85D8332-6A4F-6B56-158A-7D5254D27AC9}"/>
              </a:ext>
            </a:extLst>
          </p:cNvPr>
          <p:cNvSpPr>
            <a:spLocks noChangeShapeType="1"/>
          </p:cNvSpPr>
          <p:nvPr/>
        </p:nvSpPr>
        <p:spPr bwMode="auto">
          <a:xfrm>
            <a:off x="2608787"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3CECEFB0-E7CE-95D5-3C20-4BDD76F00813}"/>
              </a:ext>
            </a:extLst>
          </p:cNvPr>
          <p:cNvSpPr txBox="1"/>
          <p:nvPr/>
        </p:nvSpPr>
        <p:spPr>
          <a:xfrm>
            <a:off x="2520646" y="5554492"/>
            <a:ext cx="172089"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6</a:t>
            </a:r>
          </a:p>
        </p:txBody>
      </p:sp>
      <p:sp>
        <p:nvSpPr>
          <p:cNvPr id="49" name="Line 21">
            <a:extLst>
              <a:ext uri="{FF2B5EF4-FFF2-40B4-BE49-F238E27FC236}">
                <a16:creationId xmlns:a16="http://schemas.microsoft.com/office/drawing/2014/main" id="{53562CF2-60AA-BEB3-2FCF-C0A03D411CF2}"/>
              </a:ext>
            </a:extLst>
          </p:cNvPr>
          <p:cNvSpPr>
            <a:spLocks noChangeShapeType="1"/>
          </p:cNvSpPr>
          <p:nvPr/>
        </p:nvSpPr>
        <p:spPr bwMode="auto">
          <a:xfrm>
            <a:off x="2355712"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51" name="Line 21">
            <a:extLst>
              <a:ext uri="{FF2B5EF4-FFF2-40B4-BE49-F238E27FC236}">
                <a16:creationId xmlns:a16="http://schemas.microsoft.com/office/drawing/2014/main" id="{1AD844AF-0098-F2FD-7D12-CA727121B899}"/>
              </a:ext>
            </a:extLst>
          </p:cNvPr>
          <p:cNvSpPr>
            <a:spLocks noChangeShapeType="1"/>
          </p:cNvSpPr>
          <p:nvPr/>
        </p:nvSpPr>
        <p:spPr bwMode="auto">
          <a:xfrm>
            <a:off x="2102637"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52" name="TextBox 51">
            <a:extLst>
              <a:ext uri="{FF2B5EF4-FFF2-40B4-BE49-F238E27FC236}">
                <a16:creationId xmlns:a16="http://schemas.microsoft.com/office/drawing/2014/main" id="{2A973516-8BB0-9D57-257C-4297DE0EE648}"/>
              </a:ext>
            </a:extLst>
          </p:cNvPr>
          <p:cNvSpPr txBox="1"/>
          <p:nvPr/>
        </p:nvSpPr>
        <p:spPr>
          <a:xfrm>
            <a:off x="2014496" y="5554492"/>
            <a:ext cx="172089"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4</a:t>
            </a:r>
          </a:p>
        </p:txBody>
      </p:sp>
      <p:sp>
        <p:nvSpPr>
          <p:cNvPr id="53" name="Line 21">
            <a:extLst>
              <a:ext uri="{FF2B5EF4-FFF2-40B4-BE49-F238E27FC236}">
                <a16:creationId xmlns:a16="http://schemas.microsoft.com/office/drawing/2014/main" id="{450DABD3-FA80-045D-FF3D-A22CE669585E}"/>
              </a:ext>
            </a:extLst>
          </p:cNvPr>
          <p:cNvSpPr>
            <a:spLocks noChangeShapeType="1"/>
          </p:cNvSpPr>
          <p:nvPr/>
        </p:nvSpPr>
        <p:spPr bwMode="auto">
          <a:xfrm>
            <a:off x="1849562"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55" name="Line 21">
            <a:extLst>
              <a:ext uri="{FF2B5EF4-FFF2-40B4-BE49-F238E27FC236}">
                <a16:creationId xmlns:a16="http://schemas.microsoft.com/office/drawing/2014/main" id="{0746C224-069C-3587-1E70-185C5023A9A2}"/>
              </a:ext>
            </a:extLst>
          </p:cNvPr>
          <p:cNvSpPr>
            <a:spLocks noChangeShapeType="1"/>
          </p:cNvSpPr>
          <p:nvPr/>
        </p:nvSpPr>
        <p:spPr bwMode="auto">
          <a:xfrm>
            <a:off x="1596486"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56" name="TextBox 55">
            <a:extLst>
              <a:ext uri="{FF2B5EF4-FFF2-40B4-BE49-F238E27FC236}">
                <a16:creationId xmlns:a16="http://schemas.microsoft.com/office/drawing/2014/main" id="{D9E379B5-9A1D-ACB4-7B5B-CA1580DD4C0A}"/>
              </a:ext>
            </a:extLst>
          </p:cNvPr>
          <p:cNvSpPr txBox="1"/>
          <p:nvPr/>
        </p:nvSpPr>
        <p:spPr>
          <a:xfrm>
            <a:off x="1508345" y="5554492"/>
            <a:ext cx="172089"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2</a:t>
            </a:r>
          </a:p>
        </p:txBody>
      </p:sp>
      <p:sp>
        <p:nvSpPr>
          <p:cNvPr id="57" name="Line 21">
            <a:extLst>
              <a:ext uri="{FF2B5EF4-FFF2-40B4-BE49-F238E27FC236}">
                <a16:creationId xmlns:a16="http://schemas.microsoft.com/office/drawing/2014/main" id="{5FEA3B63-711A-4816-CF7E-5F65020D3DC9}"/>
              </a:ext>
            </a:extLst>
          </p:cNvPr>
          <p:cNvSpPr>
            <a:spLocks noChangeShapeType="1"/>
          </p:cNvSpPr>
          <p:nvPr/>
        </p:nvSpPr>
        <p:spPr bwMode="auto">
          <a:xfrm>
            <a:off x="1343411"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59" name="Line 21">
            <a:extLst>
              <a:ext uri="{FF2B5EF4-FFF2-40B4-BE49-F238E27FC236}">
                <a16:creationId xmlns:a16="http://schemas.microsoft.com/office/drawing/2014/main" id="{F93CD744-7938-3BCB-C07F-8FF3F414E462}"/>
              </a:ext>
            </a:extLst>
          </p:cNvPr>
          <p:cNvSpPr>
            <a:spLocks noChangeShapeType="1"/>
          </p:cNvSpPr>
          <p:nvPr/>
        </p:nvSpPr>
        <p:spPr bwMode="auto">
          <a:xfrm>
            <a:off x="1090336"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0" name="TextBox 59">
            <a:extLst>
              <a:ext uri="{FF2B5EF4-FFF2-40B4-BE49-F238E27FC236}">
                <a16:creationId xmlns:a16="http://schemas.microsoft.com/office/drawing/2014/main" id="{C3F8EE3C-3BC4-4E65-B5ED-372082A83926}"/>
              </a:ext>
            </a:extLst>
          </p:cNvPr>
          <p:cNvSpPr txBox="1"/>
          <p:nvPr/>
        </p:nvSpPr>
        <p:spPr>
          <a:xfrm>
            <a:off x="1002195" y="5554492"/>
            <a:ext cx="172089"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0</a:t>
            </a:r>
          </a:p>
        </p:txBody>
      </p:sp>
      <p:sp>
        <p:nvSpPr>
          <p:cNvPr id="61" name="Line 19">
            <a:extLst>
              <a:ext uri="{FF2B5EF4-FFF2-40B4-BE49-F238E27FC236}">
                <a16:creationId xmlns:a16="http://schemas.microsoft.com/office/drawing/2014/main" id="{E7860F65-5208-58A6-4EE9-F272DC3C565C}"/>
              </a:ext>
            </a:extLst>
          </p:cNvPr>
          <p:cNvSpPr>
            <a:spLocks noChangeShapeType="1"/>
          </p:cNvSpPr>
          <p:nvPr/>
        </p:nvSpPr>
        <p:spPr bwMode="auto">
          <a:xfrm>
            <a:off x="5921399"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2" name="TextBox 61">
            <a:extLst>
              <a:ext uri="{FF2B5EF4-FFF2-40B4-BE49-F238E27FC236}">
                <a16:creationId xmlns:a16="http://schemas.microsoft.com/office/drawing/2014/main" id="{DC24E01A-C442-3511-7F9B-5AA8D72634A4}"/>
              </a:ext>
            </a:extLst>
          </p:cNvPr>
          <p:cNvSpPr txBox="1"/>
          <p:nvPr/>
        </p:nvSpPr>
        <p:spPr>
          <a:xfrm>
            <a:off x="5627909" y="5583676"/>
            <a:ext cx="72768" cy="257369"/>
          </a:xfrm>
          <a:prstGeom prst="rect">
            <a:avLst/>
          </a:prstGeom>
          <a:noFill/>
        </p:spPr>
        <p:txBody>
          <a:bodyPr wrap="none" lIns="36000" tIns="36000" rIns="36000" bIns="36000" rtlCol="0" anchor="t" anchorCtr="0">
            <a:spAutoFit/>
          </a:bodyPr>
          <a:lstStyle/>
          <a:p>
            <a:pPr algn="ctr"/>
            <a:endParaRPr lang="en-GB" sz="1200" dirty="0">
              <a:solidFill>
                <a:srgbClr val="000000"/>
              </a:solidFill>
              <a:latin typeface="Arial" panose="020B0604020202020204" pitchFamily="34" charset="0"/>
              <a:cs typeface="Arial" panose="020B0604020202020204" pitchFamily="34" charset="0"/>
            </a:endParaRPr>
          </a:p>
        </p:txBody>
      </p:sp>
      <p:sp>
        <p:nvSpPr>
          <p:cNvPr id="64" name="TextBox 63">
            <a:extLst>
              <a:ext uri="{FF2B5EF4-FFF2-40B4-BE49-F238E27FC236}">
                <a16:creationId xmlns:a16="http://schemas.microsoft.com/office/drawing/2014/main" id="{A8646F19-2611-BF88-4632-8769922633E8}"/>
              </a:ext>
            </a:extLst>
          </p:cNvPr>
          <p:cNvSpPr txBox="1"/>
          <p:nvPr/>
        </p:nvSpPr>
        <p:spPr>
          <a:xfrm>
            <a:off x="405035" y="5889162"/>
            <a:ext cx="877163" cy="276999"/>
          </a:xfrm>
          <a:prstGeom prst="rect">
            <a:avLst/>
          </a:prstGeom>
          <a:noFill/>
        </p:spPr>
        <p:txBody>
          <a:bodyPr wrap="none" rtlCol="0">
            <a:spAutoFit/>
          </a:bodyPr>
          <a:lstStyle/>
          <a:p>
            <a:pPr algn="r"/>
            <a:r>
              <a:rPr lang="en-US" sz="1200" dirty="0">
                <a:solidFill>
                  <a:srgbClr val="000000"/>
                </a:solidFill>
                <a:latin typeface="Arial" panose="020B0604020202020204" pitchFamily="34" charset="0"/>
                <a:cs typeface="Arial" panose="020B0604020202020204" pitchFamily="34" charset="0"/>
              </a:rPr>
              <a:t>No. at risk</a:t>
            </a:r>
            <a:endParaRPr lang="en-GB" sz="1200" dirty="0">
              <a:solidFill>
                <a:srgbClr val="000000"/>
              </a:solidFill>
              <a:latin typeface="Arial" panose="020B0604020202020204" pitchFamily="34" charset="0"/>
              <a:cs typeface="Arial" panose="020B0604020202020204" pitchFamily="34" charset="0"/>
            </a:endParaRPr>
          </a:p>
        </p:txBody>
      </p:sp>
      <p:grpSp>
        <p:nvGrpSpPr>
          <p:cNvPr id="208" name="Group 207">
            <a:extLst>
              <a:ext uri="{FF2B5EF4-FFF2-40B4-BE49-F238E27FC236}">
                <a16:creationId xmlns:a16="http://schemas.microsoft.com/office/drawing/2014/main" id="{AD07E394-BB1D-EB3C-7A14-818664724902}"/>
              </a:ext>
            </a:extLst>
          </p:cNvPr>
          <p:cNvGrpSpPr/>
          <p:nvPr/>
        </p:nvGrpSpPr>
        <p:grpSpPr>
          <a:xfrm>
            <a:off x="966929" y="6091044"/>
            <a:ext cx="5036200" cy="257369"/>
            <a:chOff x="966929" y="6225798"/>
            <a:chExt cx="5036200" cy="257369"/>
          </a:xfrm>
        </p:grpSpPr>
        <p:sp>
          <p:nvSpPr>
            <p:cNvPr id="66" name="TextBox 65">
              <a:extLst>
                <a:ext uri="{FF2B5EF4-FFF2-40B4-BE49-F238E27FC236}">
                  <a16:creationId xmlns:a16="http://schemas.microsoft.com/office/drawing/2014/main" id="{43603FAF-EB28-B709-C1D7-A624CE578A4A}"/>
                </a:ext>
              </a:extLst>
            </p:cNvPr>
            <p:cNvSpPr txBox="1"/>
            <p:nvPr/>
          </p:nvSpPr>
          <p:spPr>
            <a:xfrm>
              <a:off x="5312564" y="6225798"/>
              <a:ext cx="163459"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3</a:t>
              </a:r>
            </a:p>
          </p:txBody>
        </p:sp>
        <p:sp>
          <p:nvSpPr>
            <p:cNvPr id="67" name="TextBox 66">
              <a:extLst>
                <a:ext uri="{FF2B5EF4-FFF2-40B4-BE49-F238E27FC236}">
                  <a16:creationId xmlns:a16="http://schemas.microsoft.com/office/drawing/2014/main" id="{9CDF5214-4EDD-04AE-A0E1-BB9178683F34}"/>
                </a:ext>
              </a:extLst>
            </p:cNvPr>
            <p:cNvSpPr txBox="1"/>
            <p:nvPr/>
          </p:nvSpPr>
          <p:spPr>
            <a:xfrm>
              <a:off x="5569671" y="6225798"/>
              <a:ext cx="163459"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a:t>
              </a:r>
            </a:p>
          </p:txBody>
        </p:sp>
        <p:sp>
          <p:nvSpPr>
            <p:cNvPr id="68" name="TextBox 67">
              <a:extLst>
                <a:ext uri="{FF2B5EF4-FFF2-40B4-BE49-F238E27FC236}">
                  <a16:creationId xmlns:a16="http://schemas.microsoft.com/office/drawing/2014/main" id="{6BD07FA6-716E-5CA5-D2CB-D0DEA3B40EEA}"/>
                </a:ext>
              </a:extLst>
            </p:cNvPr>
            <p:cNvSpPr txBox="1"/>
            <p:nvPr/>
          </p:nvSpPr>
          <p:spPr>
            <a:xfrm>
              <a:off x="5055714" y="6225798"/>
              <a:ext cx="163459"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3</a:t>
              </a:r>
            </a:p>
          </p:txBody>
        </p:sp>
        <p:sp>
          <p:nvSpPr>
            <p:cNvPr id="69" name="TextBox 68">
              <a:extLst>
                <a:ext uri="{FF2B5EF4-FFF2-40B4-BE49-F238E27FC236}">
                  <a16:creationId xmlns:a16="http://schemas.microsoft.com/office/drawing/2014/main" id="{211A1515-60A9-95CE-E2CF-2FBC8E52FDAE}"/>
                </a:ext>
              </a:extLst>
            </p:cNvPr>
            <p:cNvSpPr txBox="1"/>
            <p:nvPr/>
          </p:nvSpPr>
          <p:spPr>
            <a:xfrm>
              <a:off x="4802638" y="6225798"/>
              <a:ext cx="163459"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3</a:t>
              </a:r>
            </a:p>
          </p:txBody>
        </p:sp>
        <p:sp>
          <p:nvSpPr>
            <p:cNvPr id="70" name="TextBox 69">
              <a:extLst>
                <a:ext uri="{FF2B5EF4-FFF2-40B4-BE49-F238E27FC236}">
                  <a16:creationId xmlns:a16="http://schemas.microsoft.com/office/drawing/2014/main" id="{8DF39D6A-924A-F3FF-A311-0EABBABCFA2E}"/>
                </a:ext>
              </a:extLst>
            </p:cNvPr>
            <p:cNvSpPr txBox="1"/>
            <p:nvPr/>
          </p:nvSpPr>
          <p:spPr>
            <a:xfrm>
              <a:off x="4549563" y="6225798"/>
              <a:ext cx="163459"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3</a:t>
              </a:r>
            </a:p>
          </p:txBody>
        </p:sp>
        <p:sp>
          <p:nvSpPr>
            <p:cNvPr id="71" name="TextBox 70">
              <a:extLst>
                <a:ext uri="{FF2B5EF4-FFF2-40B4-BE49-F238E27FC236}">
                  <a16:creationId xmlns:a16="http://schemas.microsoft.com/office/drawing/2014/main" id="{6655CD8F-633A-6B80-28C5-233720783EE4}"/>
                </a:ext>
              </a:extLst>
            </p:cNvPr>
            <p:cNvSpPr txBox="1"/>
            <p:nvPr/>
          </p:nvSpPr>
          <p:spPr>
            <a:xfrm>
              <a:off x="4296488" y="6225798"/>
              <a:ext cx="163459"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4</a:t>
              </a:r>
            </a:p>
          </p:txBody>
        </p:sp>
        <p:sp>
          <p:nvSpPr>
            <p:cNvPr id="72" name="TextBox 71">
              <a:extLst>
                <a:ext uri="{FF2B5EF4-FFF2-40B4-BE49-F238E27FC236}">
                  <a16:creationId xmlns:a16="http://schemas.microsoft.com/office/drawing/2014/main" id="{F25234C0-C663-2034-1BAD-DA8C3392DE04}"/>
                </a:ext>
              </a:extLst>
            </p:cNvPr>
            <p:cNvSpPr txBox="1"/>
            <p:nvPr/>
          </p:nvSpPr>
          <p:spPr>
            <a:xfrm>
              <a:off x="4043413" y="6225798"/>
              <a:ext cx="163459"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4</a:t>
              </a:r>
            </a:p>
          </p:txBody>
        </p:sp>
        <p:sp>
          <p:nvSpPr>
            <p:cNvPr id="73" name="TextBox 72">
              <a:extLst>
                <a:ext uri="{FF2B5EF4-FFF2-40B4-BE49-F238E27FC236}">
                  <a16:creationId xmlns:a16="http://schemas.microsoft.com/office/drawing/2014/main" id="{984F5530-2D70-D7A6-9CC8-2BB7DFC1BDFC}"/>
                </a:ext>
              </a:extLst>
            </p:cNvPr>
            <p:cNvSpPr txBox="1"/>
            <p:nvPr/>
          </p:nvSpPr>
          <p:spPr>
            <a:xfrm>
              <a:off x="3750757" y="6225798"/>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10</a:t>
              </a:r>
            </a:p>
          </p:txBody>
        </p:sp>
        <p:sp>
          <p:nvSpPr>
            <p:cNvPr id="74" name="TextBox 73">
              <a:extLst>
                <a:ext uri="{FF2B5EF4-FFF2-40B4-BE49-F238E27FC236}">
                  <a16:creationId xmlns:a16="http://schemas.microsoft.com/office/drawing/2014/main" id="{78705A2D-AB7D-BB6F-9CCC-8D90AD928E80}"/>
                </a:ext>
              </a:extLst>
            </p:cNvPr>
            <p:cNvSpPr txBox="1"/>
            <p:nvPr/>
          </p:nvSpPr>
          <p:spPr>
            <a:xfrm>
              <a:off x="3497681" y="6225798"/>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10</a:t>
              </a:r>
            </a:p>
          </p:txBody>
        </p:sp>
        <p:sp>
          <p:nvSpPr>
            <p:cNvPr id="75" name="TextBox 74">
              <a:extLst>
                <a:ext uri="{FF2B5EF4-FFF2-40B4-BE49-F238E27FC236}">
                  <a16:creationId xmlns:a16="http://schemas.microsoft.com/office/drawing/2014/main" id="{6F6C1F4B-533B-9869-785D-196817B74F49}"/>
                </a:ext>
              </a:extLst>
            </p:cNvPr>
            <p:cNvSpPr txBox="1"/>
            <p:nvPr/>
          </p:nvSpPr>
          <p:spPr>
            <a:xfrm>
              <a:off x="3244606" y="6225798"/>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14</a:t>
              </a:r>
            </a:p>
          </p:txBody>
        </p:sp>
        <p:sp>
          <p:nvSpPr>
            <p:cNvPr id="76" name="TextBox 75">
              <a:extLst>
                <a:ext uri="{FF2B5EF4-FFF2-40B4-BE49-F238E27FC236}">
                  <a16:creationId xmlns:a16="http://schemas.microsoft.com/office/drawing/2014/main" id="{839B94DD-F3CE-0448-6717-03C98A76D0DD}"/>
                </a:ext>
              </a:extLst>
            </p:cNvPr>
            <p:cNvSpPr txBox="1"/>
            <p:nvPr/>
          </p:nvSpPr>
          <p:spPr>
            <a:xfrm>
              <a:off x="2991531" y="6225798"/>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14</a:t>
              </a:r>
            </a:p>
          </p:txBody>
        </p:sp>
        <p:sp>
          <p:nvSpPr>
            <p:cNvPr id="77" name="TextBox 76">
              <a:extLst>
                <a:ext uri="{FF2B5EF4-FFF2-40B4-BE49-F238E27FC236}">
                  <a16:creationId xmlns:a16="http://schemas.microsoft.com/office/drawing/2014/main" id="{DC07C32E-2048-4F56-059C-C42409E4F398}"/>
                </a:ext>
              </a:extLst>
            </p:cNvPr>
            <p:cNvSpPr txBox="1"/>
            <p:nvPr/>
          </p:nvSpPr>
          <p:spPr>
            <a:xfrm>
              <a:off x="2738456" y="6225798"/>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17</a:t>
              </a:r>
            </a:p>
          </p:txBody>
        </p:sp>
        <p:sp>
          <p:nvSpPr>
            <p:cNvPr id="78" name="TextBox 77">
              <a:extLst>
                <a:ext uri="{FF2B5EF4-FFF2-40B4-BE49-F238E27FC236}">
                  <a16:creationId xmlns:a16="http://schemas.microsoft.com/office/drawing/2014/main" id="{CFA7C4F7-6265-7B08-813A-DEB973B4A549}"/>
                </a:ext>
              </a:extLst>
            </p:cNvPr>
            <p:cNvSpPr txBox="1"/>
            <p:nvPr/>
          </p:nvSpPr>
          <p:spPr>
            <a:xfrm>
              <a:off x="2485380" y="6225798"/>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17</a:t>
              </a:r>
            </a:p>
          </p:txBody>
        </p:sp>
        <p:sp>
          <p:nvSpPr>
            <p:cNvPr id="79" name="TextBox 78">
              <a:extLst>
                <a:ext uri="{FF2B5EF4-FFF2-40B4-BE49-F238E27FC236}">
                  <a16:creationId xmlns:a16="http://schemas.microsoft.com/office/drawing/2014/main" id="{09749692-2AFB-4E6A-0C42-3C973EEE5D4C}"/>
                </a:ext>
              </a:extLst>
            </p:cNvPr>
            <p:cNvSpPr txBox="1"/>
            <p:nvPr/>
          </p:nvSpPr>
          <p:spPr>
            <a:xfrm>
              <a:off x="2232305" y="6225798"/>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19</a:t>
              </a:r>
            </a:p>
          </p:txBody>
        </p:sp>
        <p:sp>
          <p:nvSpPr>
            <p:cNvPr id="80" name="TextBox 79">
              <a:extLst>
                <a:ext uri="{FF2B5EF4-FFF2-40B4-BE49-F238E27FC236}">
                  <a16:creationId xmlns:a16="http://schemas.microsoft.com/office/drawing/2014/main" id="{36BDC735-9610-C5AA-874C-8802FD2D0655}"/>
                </a:ext>
              </a:extLst>
            </p:cNvPr>
            <p:cNvSpPr txBox="1"/>
            <p:nvPr/>
          </p:nvSpPr>
          <p:spPr>
            <a:xfrm>
              <a:off x="1979230" y="6225798"/>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21</a:t>
              </a:r>
            </a:p>
          </p:txBody>
        </p:sp>
        <p:sp>
          <p:nvSpPr>
            <p:cNvPr id="81" name="TextBox 80">
              <a:extLst>
                <a:ext uri="{FF2B5EF4-FFF2-40B4-BE49-F238E27FC236}">
                  <a16:creationId xmlns:a16="http://schemas.microsoft.com/office/drawing/2014/main" id="{D12DF9D9-67E2-B095-3A3F-547141D0166D}"/>
                </a:ext>
              </a:extLst>
            </p:cNvPr>
            <p:cNvSpPr txBox="1"/>
            <p:nvPr/>
          </p:nvSpPr>
          <p:spPr>
            <a:xfrm>
              <a:off x="1726155" y="6225798"/>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21</a:t>
              </a:r>
            </a:p>
          </p:txBody>
        </p:sp>
        <p:sp>
          <p:nvSpPr>
            <p:cNvPr id="82" name="TextBox 81">
              <a:extLst>
                <a:ext uri="{FF2B5EF4-FFF2-40B4-BE49-F238E27FC236}">
                  <a16:creationId xmlns:a16="http://schemas.microsoft.com/office/drawing/2014/main" id="{B567EC77-0A3C-13AF-3FD3-9D8825ECCF5B}"/>
                </a:ext>
              </a:extLst>
            </p:cNvPr>
            <p:cNvSpPr txBox="1"/>
            <p:nvPr/>
          </p:nvSpPr>
          <p:spPr>
            <a:xfrm>
              <a:off x="1473079" y="6225798"/>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26</a:t>
              </a:r>
            </a:p>
          </p:txBody>
        </p:sp>
        <p:sp>
          <p:nvSpPr>
            <p:cNvPr id="83" name="TextBox 82">
              <a:extLst>
                <a:ext uri="{FF2B5EF4-FFF2-40B4-BE49-F238E27FC236}">
                  <a16:creationId xmlns:a16="http://schemas.microsoft.com/office/drawing/2014/main" id="{8DD6FBC1-4B9F-7B22-DC38-6B4E277597B2}"/>
                </a:ext>
              </a:extLst>
            </p:cNvPr>
            <p:cNvSpPr txBox="1"/>
            <p:nvPr/>
          </p:nvSpPr>
          <p:spPr>
            <a:xfrm>
              <a:off x="1220004" y="6225798"/>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27</a:t>
              </a:r>
            </a:p>
          </p:txBody>
        </p:sp>
        <p:sp>
          <p:nvSpPr>
            <p:cNvPr id="84" name="TextBox 83">
              <a:extLst>
                <a:ext uri="{FF2B5EF4-FFF2-40B4-BE49-F238E27FC236}">
                  <a16:creationId xmlns:a16="http://schemas.microsoft.com/office/drawing/2014/main" id="{ABD01762-BA20-AB82-4DCB-0ECB34C296CC}"/>
                </a:ext>
              </a:extLst>
            </p:cNvPr>
            <p:cNvSpPr txBox="1"/>
            <p:nvPr/>
          </p:nvSpPr>
          <p:spPr>
            <a:xfrm>
              <a:off x="966929" y="6225798"/>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27</a:t>
              </a:r>
            </a:p>
          </p:txBody>
        </p:sp>
        <p:sp>
          <p:nvSpPr>
            <p:cNvPr id="85" name="TextBox 84">
              <a:extLst>
                <a:ext uri="{FF2B5EF4-FFF2-40B4-BE49-F238E27FC236}">
                  <a16:creationId xmlns:a16="http://schemas.microsoft.com/office/drawing/2014/main" id="{E6C69063-996C-65FC-8FDE-B685531FFA7D}"/>
                </a:ext>
              </a:extLst>
            </p:cNvPr>
            <p:cNvSpPr txBox="1"/>
            <p:nvPr/>
          </p:nvSpPr>
          <p:spPr>
            <a:xfrm>
              <a:off x="5627909" y="6225798"/>
              <a:ext cx="72768" cy="257369"/>
            </a:xfrm>
            <a:prstGeom prst="rect">
              <a:avLst/>
            </a:prstGeom>
            <a:noFill/>
          </p:spPr>
          <p:txBody>
            <a:bodyPr wrap="none" lIns="36000" tIns="36000" rIns="36000" bIns="36000" rtlCol="0" anchor="t" anchorCtr="0">
              <a:spAutoFit/>
            </a:bodyPr>
            <a:lstStyle/>
            <a:p>
              <a:pPr algn="ctr"/>
              <a:endParaRPr lang="en-GB" sz="1200" dirty="0">
                <a:solidFill>
                  <a:schemeClr val="accent1"/>
                </a:solidFill>
                <a:latin typeface="Arial" panose="020B0604020202020204" pitchFamily="34" charset="0"/>
                <a:cs typeface="Arial" panose="020B0604020202020204" pitchFamily="34" charset="0"/>
              </a:endParaRPr>
            </a:p>
          </p:txBody>
        </p:sp>
        <p:sp>
          <p:nvSpPr>
            <p:cNvPr id="86" name="TextBox 85">
              <a:extLst>
                <a:ext uri="{FF2B5EF4-FFF2-40B4-BE49-F238E27FC236}">
                  <a16:creationId xmlns:a16="http://schemas.microsoft.com/office/drawing/2014/main" id="{CA7066F9-3D0E-2AE9-95C4-60FFB5A5852D}"/>
                </a:ext>
              </a:extLst>
            </p:cNvPr>
            <p:cNvSpPr txBox="1"/>
            <p:nvPr/>
          </p:nvSpPr>
          <p:spPr>
            <a:xfrm>
              <a:off x="5839670" y="6225798"/>
              <a:ext cx="163459"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0</a:t>
              </a:r>
            </a:p>
          </p:txBody>
        </p:sp>
      </p:grpSp>
      <p:grpSp>
        <p:nvGrpSpPr>
          <p:cNvPr id="87" name="Group 86">
            <a:extLst>
              <a:ext uri="{FF2B5EF4-FFF2-40B4-BE49-F238E27FC236}">
                <a16:creationId xmlns:a16="http://schemas.microsoft.com/office/drawing/2014/main" id="{A38814CF-0BCD-4DF7-55DF-BEE0DC37DB1C}"/>
              </a:ext>
            </a:extLst>
          </p:cNvPr>
          <p:cNvGrpSpPr/>
          <p:nvPr/>
        </p:nvGrpSpPr>
        <p:grpSpPr>
          <a:xfrm>
            <a:off x="1088471" y="2956320"/>
            <a:ext cx="4646866" cy="1670009"/>
            <a:chOff x="6763455" y="3261606"/>
            <a:chExt cx="4646866" cy="1670009"/>
          </a:xfrm>
        </p:grpSpPr>
        <p:sp>
          <p:nvSpPr>
            <p:cNvPr id="88" name="Free-form: Shape 87">
              <a:extLst>
                <a:ext uri="{FF2B5EF4-FFF2-40B4-BE49-F238E27FC236}">
                  <a16:creationId xmlns:a16="http://schemas.microsoft.com/office/drawing/2014/main" id="{F9B56E5B-A135-E52C-C102-6DAF95FBDF48}"/>
                </a:ext>
              </a:extLst>
            </p:cNvPr>
            <p:cNvSpPr/>
            <p:nvPr/>
          </p:nvSpPr>
          <p:spPr>
            <a:xfrm>
              <a:off x="6763455" y="3261606"/>
              <a:ext cx="4646866" cy="1632213"/>
            </a:xfrm>
            <a:custGeom>
              <a:avLst/>
              <a:gdLst>
                <a:gd name="csX0" fmla="*/ 4646867 w 4646866"/>
                <a:gd name="csY0" fmla="*/ 1632214 h 1632213"/>
                <a:gd name="csX1" fmla="*/ 3322511 w 4646866"/>
                <a:gd name="csY1" fmla="*/ 1632214 h 1632213"/>
                <a:gd name="csX2" fmla="*/ 3322511 w 4646866"/>
                <a:gd name="csY2" fmla="*/ 1324356 h 1632213"/>
                <a:gd name="csX3" fmla="*/ 2793930 w 4646866"/>
                <a:gd name="csY3" fmla="*/ 1324356 h 1632213"/>
                <a:gd name="csX4" fmla="*/ 2793930 w 4646866"/>
                <a:gd name="csY4" fmla="*/ 1190758 h 1632213"/>
                <a:gd name="csX5" fmla="*/ 2416369 w 4646866"/>
                <a:gd name="csY5" fmla="*/ 1190758 h 1632213"/>
                <a:gd name="csX6" fmla="*/ 2416369 w 4646866"/>
                <a:gd name="csY6" fmla="*/ 1080402 h 1632213"/>
                <a:gd name="csX7" fmla="*/ 1899409 w 4646866"/>
                <a:gd name="csY7" fmla="*/ 1080402 h 1632213"/>
                <a:gd name="csX8" fmla="*/ 1899409 w 4646866"/>
                <a:gd name="csY8" fmla="*/ 853862 h 1632213"/>
                <a:gd name="csX9" fmla="*/ 1359208 w 4646866"/>
                <a:gd name="csY9" fmla="*/ 853862 h 1632213"/>
                <a:gd name="csX10" fmla="*/ 1359208 w 4646866"/>
                <a:gd name="csY10" fmla="*/ 766734 h 1632213"/>
                <a:gd name="csX11" fmla="*/ 1335977 w 4646866"/>
                <a:gd name="csY11" fmla="*/ 766734 h 1632213"/>
                <a:gd name="csX12" fmla="*/ 1335977 w 4646866"/>
                <a:gd name="csY12" fmla="*/ 679605 h 1632213"/>
                <a:gd name="csX13" fmla="*/ 1086203 w 4646866"/>
                <a:gd name="csY13" fmla="*/ 679605 h 1632213"/>
                <a:gd name="csX14" fmla="*/ 1086203 w 4646866"/>
                <a:gd name="csY14" fmla="*/ 557625 h 1632213"/>
                <a:gd name="csX15" fmla="*/ 1028119 w 4646866"/>
                <a:gd name="csY15" fmla="*/ 557625 h 1632213"/>
                <a:gd name="csX16" fmla="*/ 1028119 w 4646866"/>
                <a:gd name="csY16" fmla="*/ 476304 h 1632213"/>
                <a:gd name="csX17" fmla="*/ 708648 w 4646866"/>
                <a:gd name="csY17" fmla="*/ 476304 h 1632213"/>
                <a:gd name="csX18" fmla="*/ 708648 w 4646866"/>
                <a:gd name="csY18" fmla="*/ 360133 h 1632213"/>
                <a:gd name="csX19" fmla="*/ 691222 w 4646866"/>
                <a:gd name="csY19" fmla="*/ 360133 h 1632213"/>
                <a:gd name="csX20" fmla="*/ 691222 w 4646866"/>
                <a:gd name="csY20" fmla="*/ 284621 h 1632213"/>
                <a:gd name="csX21" fmla="*/ 633136 w 4646866"/>
                <a:gd name="csY21" fmla="*/ 284621 h 1632213"/>
                <a:gd name="csX22" fmla="*/ 633136 w 4646866"/>
                <a:gd name="csY22" fmla="*/ 180066 h 1632213"/>
                <a:gd name="csX23" fmla="*/ 580859 w 4646866"/>
                <a:gd name="csY23" fmla="*/ 180066 h 1632213"/>
                <a:gd name="csX24" fmla="*/ 580859 w 4646866"/>
                <a:gd name="csY24" fmla="*/ 98746 h 1632213"/>
                <a:gd name="csX25" fmla="*/ 313664 w 4646866"/>
                <a:gd name="csY25" fmla="*/ 98746 h 1632213"/>
                <a:gd name="csX26" fmla="*/ 313664 w 4646866"/>
                <a:gd name="csY26" fmla="*/ 0 h 1632213"/>
                <a:gd name="csX27" fmla="*/ 0 w 4646866"/>
                <a:gd name="csY27" fmla="*/ 0 h 163221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Lst>
              <a:rect l="l" t="t" r="r" b="b"/>
              <a:pathLst>
                <a:path w="4646866" h="1632213">
                  <a:moveTo>
                    <a:pt x="4646867" y="1632214"/>
                  </a:moveTo>
                  <a:lnTo>
                    <a:pt x="3322511" y="1632214"/>
                  </a:lnTo>
                  <a:lnTo>
                    <a:pt x="3322511" y="1324356"/>
                  </a:lnTo>
                  <a:lnTo>
                    <a:pt x="2793930" y="1324356"/>
                  </a:lnTo>
                  <a:lnTo>
                    <a:pt x="2793930" y="1190758"/>
                  </a:lnTo>
                  <a:lnTo>
                    <a:pt x="2416369" y="1190758"/>
                  </a:lnTo>
                  <a:lnTo>
                    <a:pt x="2416369" y="1080402"/>
                  </a:lnTo>
                  <a:lnTo>
                    <a:pt x="1899409" y="1080402"/>
                  </a:lnTo>
                  <a:lnTo>
                    <a:pt x="1899409" y="853862"/>
                  </a:lnTo>
                  <a:lnTo>
                    <a:pt x="1359208" y="853862"/>
                  </a:lnTo>
                  <a:lnTo>
                    <a:pt x="1359208" y="766734"/>
                  </a:lnTo>
                  <a:lnTo>
                    <a:pt x="1335977" y="766734"/>
                  </a:lnTo>
                  <a:lnTo>
                    <a:pt x="1335977" y="679605"/>
                  </a:lnTo>
                  <a:lnTo>
                    <a:pt x="1086203" y="679605"/>
                  </a:lnTo>
                  <a:lnTo>
                    <a:pt x="1086203" y="557625"/>
                  </a:lnTo>
                  <a:lnTo>
                    <a:pt x="1028119" y="557625"/>
                  </a:lnTo>
                  <a:lnTo>
                    <a:pt x="1028119" y="476304"/>
                  </a:lnTo>
                  <a:lnTo>
                    <a:pt x="708648" y="476304"/>
                  </a:lnTo>
                  <a:lnTo>
                    <a:pt x="708648" y="360133"/>
                  </a:lnTo>
                  <a:lnTo>
                    <a:pt x="691222" y="360133"/>
                  </a:lnTo>
                  <a:lnTo>
                    <a:pt x="691222" y="284621"/>
                  </a:lnTo>
                  <a:lnTo>
                    <a:pt x="633136" y="284621"/>
                  </a:lnTo>
                  <a:lnTo>
                    <a:pt x="633136" y="180066"/>
                  </a:lnTo>
                  <a:lnTo>
                    <a:pt x="580859" y="180066"/>
                  </a:lnTo>
                  <a:lnTo>
                    <a:pt x="580859" y="98746"/>
                  </a:lnTo>
                  <a:lnTo>
                    <a:pt x="313664" y="98746"/>
                  </a:lnTo>
                  <a:lnTo>
                    <a:pt x="313664" y="0"/>
                  </a:lnTo>
                  <a:lnTo>
                    <a:pt x="0" y="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nvGrpSpPr>
            <p:cNvPr id="89" name="Group 88">
              <a:extLst>
                <a:ext uri="{FF2B5EF4-FFF2-40B4-BE49-F238E27FC236}">
                  <a16:creationId xmlns:a16="http://schemas.microsoft.com/office/drawing/2014/main" id="{09EBC93D-C39C-283F-0F9D-4700267C05CB}"/>
                </a:ext>
              </a:extLst>
            </p:cNvPr>
            <p:cNvGrpSpPr/>
            <p:nvPr/>
          </p:nvGrpSpPr>
          <p:grpSpPr>
            <a:xfrm>
              <a:off x="7432544" y="3711071"/>
              <a:ext cx="3935038" cy="1220544"/>
              <a:chOff x="7432544" y="3711071"/>
              <a:chExt cx="3935038" cy="1220544"/>
            </a:xfrm>
          </p:grpSpPr>
          <p:sp>
            <p:nvSpPr>
              <p:cNvPr id="90" name="Free-form: Shape 89">
                <a:extLst>
                  <a:ext uri="{FF2B5EF4-FFF2-40B4-BE49-F238E27FC236}">
                    <a16:creationId xmlns:a16="http://schemas.microsoft.com/office/drawing/2014/main" id="{E8B2FCD9-924D-72B7-D7C1-BD90A4DA98B0}"/>
                  </a:ext>
                </a:extLst>
              </p:cNvPr>
              <p:cNvSpPr/>
              <p:nvPr/>
            </p:nvSpPr>
            <p:spPr>
              <a:xfrm>
                <a:off x="7466294" y="371107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91" name="Free-form: Shape 90">
                <a:extLst>
                  <a:ext uri="{FF2B5EF4-FFF2-40B4-BE49-F238E27FC236}">
                    <a16:creationId xmlns:a16="http://schemas.microsoft.com/office/drawing/2014/main" id="{0B24D6F5-A35F-A15B-A5FA-4FAEC73624A5}"/>
                  </a:ext>
                </a:extLst>
              </p:cNvPr>
              <p:cNvSpPr/>
              <p:nvPr/>
            </p:nvSpPr>
            <p:spPr>
              <a:xfrm>
                <a:off x="7432544" y="3744821"/>
                <a:ext cx="67499" cy="9525"/>
              </a:xfrm>
              <a:custGeom>
                <a:avLst/>
                <a:gdLst>
                  <a:gd name="csX0" fmla="*/ 0 w 67499"/>
                  <a:gd name="csY0" fmla="*/ 0 h 9525"/>
                  <a:gd name="csX1" fmla="*/ 67500 w 67499"/>
                  <a:gd name="csY1" fmla="*/ 0 h 9525"/>
                </a:gdLst>
                <a:ahLst/>
                <a:cxnLst>
                  <a:cxn ang="0">
                    <a:pos x="csX0" y="csY0"/>
                  </a:cxn>
                  <a:cxn ang="0">
                    <a:pos x="csX1" y="csY1"/>
                  </a:cxn>
                </a:cxnLst>
                <a:rect l="l" t="t" r="r" b="b"/>
                <a:pathLst>
                  <a:path w="67499" h="9525">
                    <a:moveTo>
                      <a:pt x="0" y="0"/>
                    </a:moveTo>
                    <a:lnTo>
                      <a:pt x="67500" y="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92" name="Free-form: Shape 91">
                <a:extLst>
                  <a:ext uri="{FF2B5EF4-FFF2-40B4-BE49-F238E27FC236}">
                    <a16:creationId xmlns:a16="http://schemas.microsoft.com/office/drawing/2014/main" id="{B4964379-FF9D-6099-3201-E36D2C8E7F29}"/>
                  </a:ext>
                </a:extLst>
              </p:cNvPr>
              <p:cNvSpPr/>
              <p:nvPr/>
            </p:nvSpPr>
            <p:spPr>
              <a:xfrm>
                <a:off x="8620029" y="407701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93" name="Free-form: Shape 92">
                <a:extLst>
                  <a:ext uri="{FF2B5EF4-FFF2-40B4-BE49-F238E27FC236}">
                    <a16:creationId xmlns:a16="http://schemas.microsoft.com/office/drawing/2014/main" id="{239E0093-7219-BAC2-BB52-770C1361C11A}"/>
                  </a:ext>
                </a:extLst>
              </p:cNvPr>
              <p:cNvSpPr/>
              <p:nvPr/>
            </p:nvSpPr>
            <p:spPr>
              <a:xfrm>
                <a:off x="9172479" y="4305613"/>
                <a:ext cx="9525" cy="67494"/>
              </a:xfrm>
              <a:custGeom>
                <a:avLst/>
                <a:gdLst>
                  <a:gd name="csX0" fmla="*/ 0 w 9525"/>
                  <a:gd name="csY0" fmla="*/ 67494 h 67494"/>
                  <a:gd name="csX1" fmla="*/ 0 w 9525"/>
                  <a:gd name="csY1" fmla="*/ 0 h 67494"/>
                </a:gdLst>
                <a:ahLst/>
                <a:cxnLst>
                  <a:cxn ang="0">
                    <a:pos x="csX0" y="csY0"/>
                  </a:cxn>
                  <a:cxn ang="0">
                    <a:pos x="csX1" y="csY1"/>
                  </a:cxn>
                </a:cxnLst>
                <a:rect l="l" t="t" r="r" b="b"/>
                <a:pathLst>
                  <a:path w="9525" h="67494">
                    <a:moveTo>
                      <a:pt x="0" y="67494"/>
                    </a:moveTo>
                    <a:lnTo>
                      <a:pt x="0" y="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94" name="Free-form: Shape 93">
                <a:extLst>
                  <a:ext uri="{FF2B5EF4-FFF2-40B4-BE49-F238E27FC236}">
                    <a16:creationId xmlns:a16="http://schemas.microsoft.com/office/drawing/2014/main" id="{F01B559E-D114-8582-A0D9-78D449A96104}"/>
                  </a:ext>
                </a:extLst>
              </p:cNvPr>
              <p:cNvSpPr/>
              <p:nvPr/>
            </p:nvSpPr>
            <p:spPr>
              <a:xfrm>
                <a:off x="9138732" y="4339360"/>
                <a:ext cx="67494" cy="9525"/>
              </a:xfrm>
              <a:custGeom>
                <a:avLst/>
                <a:gdLst>
                  <a:gd name="csX0" fmla="*/ 67494 w 67494"/>
                  <a:gd name="csY0" fmla="*/ 0 h 9525"/>
                  <a:gd name="csX1" fmla="*/ 0 w 67494"/>
                  <a:gd name="csY1" fmla="*/ 0 h 9525"/>
                </a:gdLst>
                <a:ahLst/>
                <a:cxnLst>
                  <a:cxn ang="0">
                    <a:pos x="csX0" y="csY0"/>
                  </a:cxn>
                  <a:cxn ang="0">
                    <a:pos x="csX1" y="csY1"/>
                  </a:cxn>
                </a:cxnLst>
                <a:rect l="l" t="t" r="r" b="b"/>
                <a:pathLst>
                  <a:path w="67494" h="9525">
                    <a:moveTo>
                      <a:pt x="67494" y="0"/>
                    </a:moveTo>
                    <a:lnTo>
                      <a:pt x="0" y="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95" name="Free-form: Shape 94">
                <a:extLst>
                  <a:ext uri="{FF2B5EF4-FFF2-40B4-BE49-F238E27FC236}">
                    <a16:creationId xmlns:a16="http://schemas.microsoft.com/office/drawing/2014/main" id="{122A6B56-8ECD-CE19-0D09-C86145DE94FC}"/>
                  </a:ext>
                </a:extLst>
              </p:cNvPr>
              <p:cNvSpPr/>
              <p:nvPr/>
            </p:nvSpPr>
            <p:spPr>
              <a:xfrm>
                <a:off x="9138732" y="4453660"/>
                <a:ext cx="67494" cy="9525"/>
              </a:xfrm>
              <a:custGeom>
                <a:avLst/>
                <a:gdLst>
                  <a:gd name="csX0" fmla="*/ 67494 w 67494"/>
                  <a:gd name="csY0" fmla="*/ 0 h 9525"/>
                  <a:gd name="csX1" fmla="*/ 0 w 67494"/>
                  <a:gd name="csY1" fmla="*/ 0 h 9525"/>
                </a:gdLst>
                <a:ahLst/>
                <a:cxnLst>
                  <a:cxn ang="0">
                    <a:pos x="csX0" y="csY0"/>
                  </a:cxn>
                  <a:cxn ang="0">
                    <a:pos x="csX1" y="csY1"/>
                  </a:cxn>
                </a:cxnLst>
                <a:rect l="l" t="t" r="r" b="b"/>
                <a:pathLst>
                  <a:path w="67494" h="9525">
                    <a:moveTo>
                      <a:pt x="67494" y="0"/>
                    </a:moveTo>
                    <a:lnTo>
                      <a:pt x="0" y="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96" name="Free-form: Shape 95">
                <a:extLst>
                  <a:ext uri="{FF2B5EF4-FFF2-40B4-BE49-F238E27FC236}">
                    <a16:creationId xmlns:a16="http://schemas.microsoft.com/office/drawing/2014/main" id="{F928467C-8C70-5FA9-1A3D-CE4CCF302B63}"/>
                  </a:ext>
                </a:extLst>
              </p:cNvPr>
              <p:cNvSpPr/>
              <p:nvPr/>
            </p:nvSpPr>
            <p:spPr>
              <a:xfrm>
                <a:off x="9645177" y="4559321"/>
                <a:ext cx="9525" cy="67494"/>
              </a:xfrm>
              <a:custGeom>
                <a:avLst/>
                <a:gdLst>
                  <a:gd name="csX0" fmla="*/ 0 w 9525"/>
                  <a:gd name="csY0" fmla="*/ 0 h 67494"/>
                  <a:gd name="csX1" fmla="*/ 0 w 9525"/>
                  <a:gd name="csY1" fmla="*/ 67494 h 67494"/>
                </a:gdLst>
                <a:ahLst/>
                <a:cxnLst>
                  <a:cxn ang="0">
                    <a:pos x="csX0" y="csY0"/>
                  </a:cxn>
                  <a:cxn ang="0">
                    <a:pos x="csX1" y="csY1"/>
                  </a:cxn>
                </a:cxnLst>
                <a:rect l="l" t="t" r="r" b="b"/>
                <a:pathLst>
                  <a:path w="9525" h="67494">
                    <a:moveTo>
                      <a:pt x="0" y="0"/>
                    </a:moveTo>
                    <a:lnTo>
                      <a:pt x="0" y="67494"/>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97" name="Free-form: Shape 96">
                <a:extLst>
                  <a:ext uri="{FF2B5EF4-FFF2-40B4-BE49-F238E27FC236}">
                    <a16:creationId xmlns:a16="http://schemas.microsoft.com/office/drawing/2014/main" id="{3EAB476A-4276-D5F9-FBF8-2057738C8D58}"/>
                  </a:ext>
                </a:extLst>
              </p:cNvPr>
              <p:cNvSpPr/>
              <p:nvPr/>
            </p:nvSpPr>
            <p:spPr>
              <a:xfrm>
                <a:off x="9138732" y="4453660"/>
                <a:ext cx="67494" cy="9525"/>
              </a:xfrm>
              <a:custGeom>
                <a:avLst/>
                <a:gdLst>
                  <a:gd name="csX0" fmla="*/ 67494 w 67494"/>
                  <a:gd name="csY0" fmla="*/ 0 h 9525"/>
                  <a:gd name="csX1" fmla="*/ 0 w 67494"/>
                  <a:gd name="csY1" fmla="*/ 0 h 9525"/>
                </a:gdLst>
                <a:ahLst/>
                <a:cxnLst>
                  <a:cxn ang="0">
                    <a:pos x="csX0" y="csY0"/>
                  </a:cxn>
                  <a:cxn ang="0">
                    <a:pos x="csX1" y="csY1"/>
                  </a:cxn>
                </a:cxnLst>
                <a:rect l="l" t="t" r="r" b="b"/>
                <a:pathLst>
                  <a:path w="67494" h="9525">
                    <a:moveTo>
                      <a:pt x="67494" y="0"/>
                    </a:moveTo>
                    <a:lnTo>
                      <a:pt x="0" y="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98" name="Free-form: Shape 97">
                <a:extLst>
                  <a:ext uri="{FF2B5EF4-FFF2-40B4-BE49-F238E27FC236}">
                    <a16:creationId xmlns:a16="http://schemas.microsoft.com/office/drawing/2014/main" id="{B34D8BC1-A4D6-40FA-39B0-14AC026E3946}"/>
                  </a:ext>
                </a:extLst>
              </p:cNvPr>
              <p:cNvSpPr/>
              <p:nvPr/>
            </p:nvSpPr>
            <p:spPr>
              <a:xfrm>
                <a:off x="9702327" y="4559321"/>
                <a:ext cx="9525" cy="67494"/>
              </a:xfrm>
              <a:custGeom>
                <a:avLst/>
                <a:gdLst>
                  <a:gd name="csX0" fmla="*/ 0 w 9525"/>
                  <a:gd name="csY0" fmla="*/ 0 h 67494"/>
                  <a:gd name="csX1" fmla="*/ 0 w 9525"/>
                  <a:gd name="csY1" fmla="*/ 67494 h 67494"/>
                </a:gdLst>
                <a:ahLst/>
                <a:cxnLst>
                  <a:cxn ang="0">
                    <a:pos x="csX0" y="csY0"/>
                  </a:cxn>
                  <a:cxn ang="0">
                    <a:pos x="csX1" y="csY1"/>
                  </a:cxn>
                </a:cxnLst>
                <a:rect l="l" t="t" r="r" b="b"/>
                <a:pathLst>
                  <a:path w="9525" h="67494">
                    <a:moveTo>
                      <a:pt x="0" y="0"/>
                    </a:moveTo>
                    <a:lnTo>
                      <a:pt x="0" y="67494"/>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99" name="Free-form: Shape 98">
                <a:extLst>
                  <a:ext uri="{FF2B5EF4-FFF2-40B4-BE49-F238E27FC236}">
                    <a16:creationId xmlns:a16="http://schemas.microsoft.com/office/drawing/2014/main" id="{19B559F9-6D75-2059-DDF2-E1DF552078B2}"/>
                  </a:ext>
                </a:extLst>
              </p:cNvPr>
              <p:cNvSpPr/>
              <p:nvPr/>
            </p:nvSpPr>
            <p:spPr>
              <a:xfrm>
                <a:off x="9740427" y="4559321"/>
                <a:ext cx="9525" cy="67494"/>
              </a:xfrm>
              <a:custGeom>
                <a:avLst/>
                <a:gdLst>
                  <a:gd name="csX0" fmla="*/ 0 w 9525"/>
                  <a:gd name="csY0" fmla="*/ 0 h 67494"/>
                  <a:gd name="csX1" fmla="*/ 0 w 9525"/>
                  <a:gd name="csY1" fmla="*/ 67494 h 67494"/>
                </a:gdLst>
                <a:ahLst/>
                <a:cxnLst>
                  <a:cxn ang="0">
                    <a:pos x="csX0" y="csY0"/>
                  </a:cxn>
                  <a:cxn ang="0">
                    <a:pos x="csX1" y="csY1"/>
                  </a:cxn>
                </a:cxnLst>
                <a:rect l="l" t="t" r="r" b="b"/>
                <a:pathLst>
                  <a:path w="9525" h="67494">
                    <a:moveTo>
                      <a:pt x="0" y="0"/>
                    </a:moveTo>
                    <a:lnTo>
                      <a:pt x="0" y="67494"/>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00" name="Free-form: Shape 99">
                <a:extLst>
                  <a:ext uri="{FF2B5EF4-FFF2-40B4-BE49-F238E27FC236}">
                    <a16:creationId xmlns:a16="http://schemas.microsoft.com/office/drawing/2014/main" id="{AAB2B7C5-5815-4B34-65D4-02B8906F5E14}"/>
                  </a:ext>
                </a:extLst>
              </p:cNvPr>
              <p:cNvSpPr/>
              <p:nvPr/>
            </p:nvSpPr>
            <p:spPr>
              <a:xfrm>
                <a:off x="11281857" y="4864121"/>
                <a:ext cx="9525" cy="67494"/>
              </a:xfrm>
              <a:custGeom>
                <a:avLst/>
                <a:gdLst>
                  <a:gd name="csX0" fmla="*/ 0 w 9525"/>
                  <a:gd name="csY0" fmla="*/ 67494 h 67494"/>
                  <a:gd name="csX1" fmla="*/ 0 w 9525"/>
                  <a:gd name="csY1" fmla="*/ 0 h 67494"/>
                </a:gdLst>
                <a:ahLst/>
                <a:cxnLst>
                  <a:cxn ang="0">
                    <a:pos x="csX0" y="csY0"/>
                  </a:cxn>
                  <a:cxn ang="0">
                    <a:pos x="csX1" y="csY1"/>
                  </a:cxn>
                </a:cxnLst>
                <a:rect l="l" t="t" r="r" b="b"/>
                <a:pathLst>
                  <a:path w="9525" h="67494">
                    <a:moveTo>
                      <a:pt x="0" y="67494"/>
                    </a:moveTo>
                    <a:lnTo>
                      <a:pt x="0" y="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01" name="Free-form: Shape 100">
                <a:extLst>
                  <a:ext uri="{FF2B5EF4-FFF2-40B4-BE49-F238E27FC236}">
                    <a16:creationId xmlns:a16="http://schemas.microsoft.com/office/drawing/2014/main" id="{58233E60-027B-DE7B-C5A9-DB366AA8170A}"/>
                  </a:ext>
                </a:extLst>
              </p:cNvPr>
              <p:cNvSpPr/>
              <p:nvPr/>
            </p:nvSpPr>
            <p:spPr>
              <a:xfrm>
                <a:off x="11319957" y="4864121"/>
                <a:ext cx="9525" cy="67494"/>
              </a:xfrm>
              <a:custGeom>
                <a:avLst/>
                <a:gdLst>
                  <a:gd name="csX0" fmla="*/ 0 w 9525"/>
                  <a:gd name="csY0" fmla="*/ 67494 h 67494"/>
                  <a:gd name="csX1" fmla="*/ 0 w 9525"/>
                  <a:gd name="csY1" fmla="*/ 0 h 67494"/>
                </a:gdLst>
                <a:ahLst/>
                <a:cxnLst>
                  <a:cxn ang="0">
                    <a:pos x="csX0" y="csY0"/>
                  </a:cxn>
                  <a:cxn ang="0">
                    <a:pos x="csX1" y="csY1"/>
                  </a:cxn>
                </a:cxnLst>
                <a:rect l="l" t="t" r="r" b="b"/>
                <a:pathLst>
                  <a:path w="9525" h="67494">
                    <a:moveTo>
                      <a:pt x="0" y="67494"/>
                    </a:moveTo>
                    <a:lnTo>
                      <a:pt x="0" y="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02" name="Free-form: Shape 101">
                <a:extLst>
                  <a:ext uri="{FF2B5EF4-FFF2-40B4-BE49-F238E27FC236}">
                    <a16:creationId xmlns:a16="http://schemas.microsoft.com/office/drawing/2014/main" id="{39CE786B-1D05-F40B-D8B8-09B4D3F6D837}"/>
                  </a:ext>
                </a:extLst>
              </p:cNvPr>
              <p:cNvSpPr/>
              <p:nvPr/>
            </p:nvSpPr>
            <p:spPr>
              <a:xfrm>
                <a:off x="11358057" y="4864121"/>
                <a:ext cx="9525" cy="67494"/>
              </a:xfrm>
              <a:custGeom>
                <a:avLst/>
                <a:gdLst>
                  <a:gd name="csX0" fmla="*/ 0 w 9525"/>
                  <a:gd name="csY0" fmla="*/ 67494 h 67494"/>
                  <a:gd name="csX1" fmla="*/ 0 w 9525"/>
                  <a:gd name="csY1" fmla="*/ 0 h 67494"/>
                </a:gdLst>
                <a:ahLst/>
                <a:cxnLst>
                  <a:cxn ang="0">
                    <a:pos x="csX0" y="csY0"/>
                  </a:cxn>
                  <a:cxn ang="0">
                    <a:pos x="csX1" y="csY1"/>
                  </a:cxn>
                </a:cxnLst>
                <a:rect l="l" t="t" r="r" b="b"/>
                <a:pathLst>
                  <a:path w="9525" h="67494">
                    <a:moveTo>
                      <a:pt x="0" y="67494"/>
                    </a:moveTo>
                    <a:lnTo>
                      <a:pt x="0" y="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grpSp>
      <p:graphicFrame>
        <p:nvGraphicFramePr>
          <p:cNvPr id="103" name="Table 102">
            <a:extLst>
              <a:ext uri="{FF2B5EF4-FFF2-40B4-BE49-F238E27FC236}">
                <a16:creationId xmlns:a16="http://schemas.microsoft.com/office/drawing/2014/main" id="{744774A4-4511-D6FE-3E64-2A139CA32AAA}"/>
              </a:ext>
            </a:extLst>
          </p:cNvPr>
          <p:cNvGraphicFramePr>
            <a:graphicFrameLocks noGrp="1"/>
          </p:cNvGraphicFramePr>
          <p:nvPr>
            <p:extLst>
              <p:ext uri="{D42A27DB-BD31-4B8C-83A1-F6EECF244321}">
                <p14:modId xmlns:p14="http://schemas.microsoft.com/office/powerpoint/2010/main" val="1149393831"/>
              </p:ext>
            </p:extLst>
          </p:nvPr>
        </p:nvGraphicFramePr>
        <p:xfrm>
          <a:off x="2020709" y="1875364"/>
          <a:ext cx="2946400" cy="1130400"/>
        </p:xfrm>
        <a:graphic>
          <a:graphicData uri="http://schemas.openxmlformats.org/drawingml/2006/table">
            <a:tbl>
              <a:tblPr firstRow="1" bandRow="1">
                <a:tableStyleId>{69012ECD-51FC-41F1-AA8D-1B2483CD663E}</a:tableStyleId>
              </a:tblPr>
              <a:tblGrid>
                <a:gridCol w="1704622">
                  <a:extLst>
                    <a:ext uri="{9D8B030D-6E8A-4147-A177-3AD203B41FA5}">
                      <a16:colId xmlns:a16="http://schemas.microsoft.com/office/drawing/2014/main" val="1235674589"/>
                    </a:ext>
                  </a:extLst>
                </a:gridCol>
                <a:gridCol w="1241778">
                  <a:extLst>
                    <a:ext uri="{9D8B030D-6E8A-4147-A177-3AD203B41FA5}">
                      <a16:colId xmlns:a16="http://schemas.microsoft.com/office/drawing/2014/main" val="945667048"/>
                    </a:ext>
                  </a:extLst>
                </a:gridCol>
              </a:tblGrid>
              <a:tr h="256636">
                <a:tc gridSpan="2">
                  <a:txBody>
                    <a:bodyPr/>
                    <a:lstStyle/>
                    <a:p>
                      <a:pPr algn="ctr"/>
                      <a:r>
                        <a:rPr lang="en-GB" sz="1200" dirty="0">
                          <a:solidFill>
                            <a:schemeClr val="tx2"/>
                          </a:solidFill>
                        </a:rPr>
                        <a:t>ICI and platinum chemotherapy</a:t>
                      </a:r>
                      <a:br>
                        <a:rPr lang="en-GB" sz="1200" dirty="0">
                          <a:solidFill>
                            <a:schemeClr val="tx2"/>
                          </a:solidFill>
                        </a:rPr>
                      </a:br>
                      <a:r>
                        <a:rPr lang="en-GB" sz="1200" dirty="0">
                          <a:solidFill>
                            <a:schemeClr val="tx2"/>
                          </a:solidFill>
                        </a:rPr>
                        <a:t>(no prior docetaxel)</a:t>
                      </a:r>
                    </a:p>
                    <a:p>
                      <a:pPr algn="ctr"/>
                      <a:r>
                        <a:rPr lang="en-GB" sz="1200" dirty="0">
                          <a:solidFill>
                            <a:schemeClr val="tx2"/>
                          </a:solidFill>
                        </a:rPr>
                        <a:t>Zoldonrasib 1200 mg/day PO (n=27)</a:t>
                      </a:r>
                    </a:p>
                  </a:txBody>
                  <a:tcPr marL="36000" marR="36000" marT="36000" marB="36000" anchor="ctr"/>
                </a:tc>
                <a:tc hMerge="1">
                  <a:txBody>
                    <a:bodyPr/>
                    <a:lstStyle/>
                    <a:p>
                      <a:endParaRPr lang="en-GB" dirty="0"/>
                    </a:p>
                  </a:txBody>
                  <a:tcPr/>
                </a:tc>
                <a:extLst>
                  <a:ext uri="{0D108BD9-81ED-4DB2-BD59-A6C34878D82A}">
                    <a16:rowId xmlns:a16="http://schemas.microsoft.com/office/drawing/2014/main" val="411223005"/>
                  </a:ext>
                </a:extLst>
              </a:tr>
              <a:tr h="217404">
                <a:tc>
                  <a:txBody>
                    <a:bodyPr/>
                    <a:lstStyle/>
                    <a:p>
                      <a:pPr algn="l"/>
                      <a:r>
                        <a:rPr lang="en-GB" sz="1200" dirty="0">
                          <a:solidFill>
                            <a:srgbClr val="000000"/>
                          </a:solidFill>
                        </a:rPr>
                        <a:t>mPFS, </a:t>
                      </a:r>
                      <a:r>
                        <a:rPr lang="en-GB" sz="1200" dirty="0" err="1">
                          <a:solidFill>
                            <a:srgbClr val="000000"/>
                          </a:solidFill>
                        </a:rPr>
                        <a:t>mo</a:t>
                      </a:r>
                      <a:r>
                        <a:rPr lang="en-GB" sz="1200" dirty="0">
                          <a:solidFill>
                            <a:srgbClr val="000000"/>
                          </a:solidFill>
                        </a:rPr>
                        <a:t> (95%CI)</a:t>
                      </a:r>
                    </a:p>
                  </a:txBody>
                  <a:tcPr marL="36000" marR="36000" marT="36000" marB="36000" anchor="ctr"/>
                </a:tc>
                <a:tc>
                  <a:txBody>
                    <a:bodyPr/>
                    <a:lstStyle/>
                    <a:p>
                      <a:pPr algn="ctr"/>
                      <a:r>
                        <a:rPr lang="en-GB" sz="1200" dirty="0">
                          <a:solidFill>
                            <a:srgbClr val="000000"/>
                          </a:solidFill>
                        </a:rPr>
                        <a:t>11.1 (5.3, NE)</a:t>
                      </a:r>
                    </a:p>
                  </a:txBody>
                  <a:tcPr marL="36000" marR="36000" marT="36000" marB="36000" anchor="ctr"/>
                </a:tc>
                <a:extLst>
                  <a:ext uri="{0D108BD9-81ED-4DB2-BD59-A6C34878D82A}">
                    <a16:rowId xmlns:a16="http://schemas.microsoft.com/office/drawing/2014/main" val="3345178133"/>
                  </a:ext>
                </a:extLst>
              </a:tr>
              <a:tr h="217404">
                <a:tc>
                  <a:txBody>
                    <a:bodyPr/>
                    <a:lstStyle/>
                    <a:p>
                      <a:pPr algn="l"/>
                      <a:r>
                        <a:rPr lang="en-GB" sz="1200" dirty="0">
                          <a:solidFill>
                            <a:srgbClr val="000000"/>
                          </a:solidFill>
                        </a:rPr>
                        <a:t>12-mo PFS, % (95%CI)</a:t>
                      </a:r>
                    </a:p>
                  </a:txBody>
                  <a:tcPr marL="36000" marR="36000" marT="36000" marB="36000" anchor="ctr"/>
                </a:tc>
                <a:tc>
                  <a:txBody>
                    <a:bodyPr/>
                    <a:lstStyle/>
                    <a:p>
                      <a:pPr algn="ctr"/>
                      <a:r>
                        <a:rPr lang="en-GB" sz="1200" dirty="0">
                          <a:solidFill>
                            <a:srgbClr val="000000"/>
                          </a:solidFill>
                        </a:rPr>
                        <a:t>48 (27, 66)</a:t>
                      </a:r>
                    </a:p>
                  </a:txBody>
                  <a:tcPr marL="36000" marR="36000" marT="36000" marB="36000" anchor="ctr"/>
                </a:tc>
                <a:extLst>
                  <a:ext uri="{0D108BD9-81ED-4DB2-BD59-A6C34878D82A}">
                    <a16:rowId xmlns:a16="http://schemas.microsoft.com/office/drawing/2014/main" val="1961237427"/>
                  </a:ext>
                </a:extLst>
              </a:tr>
            </a:tbl>
          </a:graphicData>
        </a:graphic>
      </p:graphicFrame>
      <p:sp>
        <p:nvSpPr>
          <p:cNvPr id="104" name="Freeform 21">
            <a:extLst>
              <a:ext uri="{FF2B5EF4-FFF2-40B4-BE49-F238E27FC236}">
                <a16:creationId xmlns:a16="http://schemas.microsoft.com/office/drawing/2014/main" id="{7B0C1C07-ED47-6873-288F-1D9267AE1D96}"/>
              </a:ext>
            </a:extLst>
          </p:cNvPr>
          <p:cNvSpPr>
            <a:spLocks/>
          </p:cNvSpPr>
          <p:nvPr/>
        </p:nvSpPr>
        <p:spPr bwMode="auto">
          <a:xfrm>
            <a:off x="6678320" y="2841576"/>
            <a:ext cx="5130000" cy="2664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grpSp>
        <p:nvGrpSpPr>
          <p:cNvPr id="105" name="Group 104">
            <a:extLst>
              <a:ext uri="{FF2B5EF4-FFF2-40B4-BE49-F238E27FC236}">
                <a16:creationId xmlns:a16="http://schemas.microsoft.com/office/drawing/2014/main" id="{9DFF459D-1AD8-FEE5-9B6A-4D3036F11788}"/>
              </a:ext>
            </a:extLst>
          </p:cNvPr>
          <p:cNvGrpSpPr/>
          <p:nvPr/>
        </p:nvGrpSpPr>
        <p:grpSpPr>
          <a:xfrm>
            <a:off x="6063461" y="2799971"/>
            <a:ext cx="607424" cy="2858279"/>
            <a:chOff x="1244709" y="1265887"/>
            <a:chExt cx="607424" cy="2858279"/>
          </a:xfrm>
        </p:grpSpPr>
        <p:sp>
          <p:nvSpPr>
            <p:cNvPr id="106" name="Line 6">
              <a:extLst>
                <a:ext uri="{FF2B5EF4-FFF2-40B4-BE49-F238E27FC236}">
                  <a16:creationId xmlns:a16="http://schemas.microsoft.com/office/drawing/2014/main" id="{99B9480E-6BF1-69EC-F6CE-ED459E1CF24D}"/>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07" name="Line 7">
              <a:extLst>
                <a:ext uri="{FF2B5EF4-FFF2-40B4-BE49-F238E27FC236}">
                  <a16:creationId xmlns:a16="http://schemas.microsoft.com/office/drawing/2014/main" id="{B3089D7D-2A96-5953-78C0-4D7AAA49DA4D}"/>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08" name="Line 8">
              <a:extLst>
                <a:ext uri="{FF2B5EF4-FFF2-40B4-BE49-F238E27FC236}">
                  <a16:creationId xmlns:a16="http://schemas.microsoft.com/office/drawing/2014/main" id="{2922E0A1-20B5-7CA6-1C8E-2A0B66B02272}"/>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09" name="Line 9">
              <a:extLst>
                <a:ext uri="{FF2B5EF4-FFF2-40B4-BE49-F238E27FC236}">
                  <a16:creationId xmlns:a16="http://schemas.microsoft.com/office/drawing/2014/main" id="{8BF35769-4EA3-8A70-F4A0-7A6110EF8256}"/>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10" name="Line 10">
              <a:extLst>
                <a:ext uri="{FF2B5EF4-FFF2-40B4-BE49-F238E27FC236}">
                  <a16:creationId xmlns:a16="http://schemas.microsoft.com/office/drawing/2014/main" id="{C61AC9B3-B254-AF2A-FC65-D48E48D76C92}"/>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11" name="Line 11">
              <a:extLst>
                <a:ext uri="{FF2B5EF4-FFF2-40B4-BE49-F238E27FC236}">
                  <a16:creationId xmlns:a16="http://schemas.microsoft.com/office/drawing/2014/main" id="{4E7412A9-7BE1-C8B9-A0C1-E17945707727}"/>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12" name="TextBox 111">
              <a:extLst>
                <a:ext uri="{FF2B5EF4-FFF2-40B4-BE49-F238E27FC236}">
                  <a16:creationId xmlns:a16="http://schemas.microsoft.com/office/drawing/2014/main" id="{9FCDBE12-14E4-36B5-82FA-5288E7DD54CE}"/>
                </a:ext>
              </a:extLst>
            </p:cNvPr>
            <p:cNvSpPr txBox="1"/>
            <p:nvPr/>
          </p:nvSpPr>
          <p:spPr>
            <a:xfrm rot="16200000">
              <a:off x="1046578" y="2569414"/>
              <a:ext cx="704040" cy="307777"/>
            </a:xfrm>
            <a:prstGeom prst="rect">
              <a:avLst/>
            </a:prstGeom>
            <a:noFill/>
          </p:spPr>
          <p:txBody>
            <a:bodyPr wrap="none" rtlCol="0">
              <a:spAutoFit/>
            </a:bodyPr>
            <a:lstStyle/>
            <a:p>
              <a:pPr algn="ctr" fontAlgn="base">
                <a:spcBef>
                  <a:spcPct val="0"/>
                </a:spcBef>
                <a:spcAft>
                  <a:spcPct val="0"/>
                </a:spcAft>
              </a:pPr>
              <a:r>
                <a:rPr lang="en-GB" sz="1400" dirty="0">
                  <a:solidFill>
                    <a:srgbClr val="000000"/>
                  </a:solidFill>
                  <a:latin typeface="Arial" panose="020B0604020202020204" pitchFamily="34" charset="0"/>
                  <a:cs typeface="Arial" panose="020B0604020202020204" pitchFamily="34" charset="0"/>
                </a:rPr>
                <a:t>OS, %</a:t>
              </a:r>
            </a:p>
          </p:txBody>
        </p:sp>
        <p:sp>
          <p:nvSpPr>
            <p:cNvPr id="113" name="TextBox 112">
              <a:extLst>
                <a:ext uri="{FF2B5EF4-FFF2-40B4-BE49-F238E27FC236}">
                  <a16:creationId xmlns:a16="http://schemas.microsoft.com/office/drawing/2014/main" id="{4201FEEE-29D2-442E-C3DA-61E1BC4A60D7}"/>
                </a:ext>
              </a:extLst>
            </p:cNvPr>
            <p:cNvSpPr txBox="1"/>
            <p:nvPr/>
          </p:nvSpPr>
          <p:spPr>
            <a:xfrm>
              <a:off x="1347961" y="1265887"/>
              <a:ext cx="482825" cy="307777"/>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100</a:t>
              </a:r>
            </a:p>
          </p:txBody>
        </p:sp>
        <p:sp>
          <p:nvSpPr>
            <p:cNvPr id="114" name="TextBox 113">
              <a:extLst>
                <a:ext uri="{FF2B5EF4-FFF2-40B4-BE49-F238E27FC236}">
                  <a16:creationId xmlns:a16="http://schemas.microsoft.com/office/drawing/2014/main" id="{F8DE0C40-5B50-E6DD-847E-983A25110BDD}"/>
                </a:ext>
              </a:extLst>
            </p:cNvPr>
            <p:cNvSpPr txBox="1"/>
            <p:nvPr/>
          </p:nvSpPr>
          <p:spPr>
            <a:xfrm>
              <a:off x="1447353" y="1790026"/>
              <a:ext cx="383438" cy="307777"/>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80</a:t>
              </a:r>
            </a:p>
          </p:txBody>
        </p:sp>
        <p:sp>
          <p:nvSpPr>
            <p:cNvPr id="115" name="TextBox 114">
              <a:extLst>
                <a:ext uri="{FF2B5EF4-FFF2-40B4-BE49-F238E27FC236}">
                  <a16:creationId xmlns:a16="http://schemas.microsoft.com/office/drawing/2014/main" id="{0A4C7EE8-8C3F-F658-44B2-DD78B4D0711E}"/>
                </a:ext>
              </a:extLst>
            </p:cNvPr>
            <p:cNvSpPr txBox="1"/>
            <p:nvPr/>
          </p:nvSpPr>
          <p:spPr>
            <a:xfrm>
              <a:off x="1447353" y="2288557"/>
              <a:ext cx="383438" cy="307777"/>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60</a:t>
              </a:r>
            </a:p>
          </p:txBody>
        </p:sp>
        <p:sp>
          <p:nvSpPr>
            <p:cNvPr id="116" name="TextBox 115">
              <a:extLst>
                <a:ext uri="{FF2B5EF4-FFF2-40B4-BE49-F238E27FC236}">
                  <a16:creationId xmlns:a16="http://schemas.microsoft.com/office/drawing/2014/main" id="{7910639A-406B-48F6-3160-FCF18B11E721}"/>
                </a:ext>
              </a:extLst>
            </p:cNvPr>
            <p:cNvSpPr txBox="1"/>
            <p:nvPr/>
          </p:nvSpPr>
          <p:spPr>
            <a:xfrm>
              <a:off x="1447353" y="2803210"/>
              <a:ext cx="383438" cy="307777"/>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40</a:t>
              </a:r>
            </a:p>
          </p:txBody>
        </p:sp>
        <p:sp>
          <p:nvSpPr>
            <p:cNvPr id="117" name="TextBox 116">
              <a:extLst>
                <a:ext uri="{FF2B5EF4-FFF2-40B4-BE49-F238E27FC236}">
                  <a16:creationId xmlns:a16="http://schemas.microsoft.com/office/drawing/2014/main" id="{CD14374B-C6A5-74FA-255A-F7AF6BD3D767}"/>
                </a:ext>
              </a:extLst>
            </p:cNvPr>
            <p:cNvSpPr txBox="1"/>
            <p:nvPr/>
          </p:nvSpPr>
          <p:spPr>
            <a:xfrm>
              <a:off x="1447353" y="3307113"/>
              <a:ext cx="383438" cy="307777"/>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20</a:t>
              </a:r>
            </a:p>
          </p:txBody>
        </p:sp>
        <p:sp>
          <p:nvSpPr>
            <p:cNvPr id="118" name="TextBox 117">
              <a:extLst>
                <a:ext uri="{FF2B5EF4-FFF2-40B4-BE49-F238E27FC236}">
                  <a16:creationId xmlns:a16="http://schemas.microsoft.com/office/drawing/2014/main" id="{52F0C5F7-F071-C291-5085-C11FF6FE39C0}"/>
                </a:ext>
              </a:extLst>
            </p:cNvPr>
            <p:cNvSpPr txBox="1"/>
            <p:nvPr/>
          </p:nvSpPr>
          <p:spPr>
            <a:xfrm>
              <a:off x="1546747" y="3816389"/>
              <a:ext cx="284052" cy="307777"/>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0</a:t>
              </a:r>
            </a:p>
          </p:txBody>
        </p:sp>
      </p:grpSp>
      <p:grpSp>
        <p:nvGrpSpPr>
          <p:cNvPr id="210" name="Group 209">
            <a:extLst>
              <a:ext uri="{FF2B5EF4-FFF2-40B4-BE49-F238E27FC236}">
                <a16:creationId xmlns:a16="http://schemas.microsoft.com/office/drawing/2014/main" id="{7880A443-5F4B-9E5F-58C1-325CBA1693D5}"/>
              </a:ext>
            </a:extLst>
          </p:cNvPr>
          <p:cNvGrpSpPr/>
          <p:nvPr/>
        </p:nvGrpSpPr>
        <p:grpSpPr>
          <a:xfrm>
            <a:off x="6584547" y="5505327"/>
            <a:ext cx="5327993" cy="337313"/>
            <a:chOff x="6584547" y="5514952"/>
            <a:chExt cx="5327993" cy="337313"/>
          </a:xfrm>
        </p:grpSpPr>
        <p:sp>
          <p:nvSpPr>
            <p:cNvPr id="119" name="Line 19">
              <a:extLst>
                <a:ext uri="{FF2B5EF4-FFF2-40B4-BE49-F238E27FC236}">
                  <a16:creationId xmlns:a16="http://schemas.microsoft.com/office/drawing/2014/main" id="{375817AF-CA4D-6BB1-BAF0-50496C45A680}"/>
                </a:ext>
              </a:extLst>
            </p:cNvPr>
            <p:cNvSpPr>
              <a:spLocks noChangeShapeType="1"/>
            </p:cNvSpPr>
            <p:nvPr/>
          </p:nvSpPr>
          <p:spPr bwMode="auto">
            <a:xfrm>
              <a:off x="11233749"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21" name="TextBox 120">
              <a:extLst>
                <a:ext uri="{FF2B5EF4-FFF2-40B4-BE49-F238E27FC236}">
                  <a16:creationId xmlns:a16="http://schemas.microsoft.com/office/drawing/2014/main" id="{314E7868-6B1D-916F-396B-D7C39DB78CE0}"/>
                </a:ext>
              </a:extLst>
            </p:cNvPr>
            <p:cNvSpPr txBox="1"/>
            <p:nvPr/>
          </p:nvSpPr>
          <p:spPr>
            <a:xfrm>
              <a:off x="11098012" y="5564118"/>
              <a:ext cx="271476"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18</a:t>
              </a:r>
            </a:p>
          </p:txBody>
        </p:sp>
        <p:sp>
          <p:nvSpPr>
            <p:cNvPr id="122" name="Line 21">
              <a:extLst>
                <a:ext uri="{FF2B5EF4-FFF2-40B4-BE49-F238E27FC236}">
                  <a16:creationId xmlns:a16="http://schemas.microsoft.com/office/drawing/2014/main" id="{4E216CB6-86AC-1724-BC8D-E692B9D48CE2}"/>
                </a:ext>
              </a:extLst>
            </p:cNvPr>
            <p:cNvSpPr>
              <a:spLocks noChangeShapeType="1"/>
            </p:cNvSpPr>
            <p:nvPr/>
          </p:nvSpPr>
          <p:spPr bwMode="auto">
            <a:xfrm>
              <a:off x="10976643"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23" name="Line 21">
              <a:extLst>
                <a:ext uri="{FF2B5EF4-FFF2-40B4-BE49-F238E27FC236}">
                  <a16:creationId xmlns:a16="http://schemas.microsoft.com/office/drawing/2014/main" id="{037C663D-8BA2-6233-EEA0-1087DA87B654}"/>
                </a:ext>
              </a:extLst>
            </p:cNvPr>
            <p:cNvSpPr>
              <a:spLocks noChangeShapeType="1"/>
            </p:cNvSpPr>
            <p:nvPr/>
          </p:nvSpPr>
          <p:spPr bwMode="auto">
            <a:xfrm>
              <a:off x="10721889"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24" name="TextBox 123">
              <a:extLst>
                <a:ext uri="{FF2B5EF4-FFF2-40B4-BE49-F238E27FC236}">
                  <a16:creationId xmlns:a16="http://schemas.microsoft.com/office/drawing/2014/main" id="{947516B8-888B-9338-BA9A-192B7699405C}"/>
                </a:ext>
              </a:extLst>
            </p:cNvPr>
            <p:cNvSpPr txBox="1"/>
            <p:nvPr/>
          </p:nvSpPr>
          <p:spPr>
            <a:xfrm>
              <a:off x="10584055" y="5564118"/>
              <a:ext cx="271476"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16</a:t>
              </a:r>
            </a:p>
          </p:txBody>
        </p:sp>
        <p:sp>
          <p:nvSpPr>
            <p:cNvPr id="125" name="Line 21">
              <a:extLst>
                <a:ext uri="{FF2B5EF4-FFF2-40B4-BE49-F238E27FC236}">
                  <a16:creationId xmlns:a16="http://schemas.microsoft.com/office/drawing/2014/main" id="{994042A0-3D66-8A3B-9403-5A3D96B6FF03}"/>
                </a:ext>
              </a:extLst>
            </p:cNvPr>
            <p:cNvSpPr>
              <a:spLocks noChangeShapeType="1"/>
            </p:cNvSpPr>
            <p:nvPr/>
          </p:nvSpPr>
          <p:spPr bwMode="auto">
            <a:xfrm>
              <a:off x="10468814"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27" name="Line 21">
              <a:extLst>
                <a:ext uri="{FF2B5EF4-FFF2-40B4-BE49-F238E27FC236}">
                  <a16:creationId xmlns:a16="http://schemas.microsoft.com/office/drawing/2014/main" id="{8841C975-DE37-4E5D-E78A-82183C5C5C1F}"/>
                </a:ext>
              </a:extLst>
            </p:cNvPr>
            <p:cNvSpPr>
              <a:spLocks noChangeShapeType="1"/>
            </p:cNvSpPr>
            <p:nvPr/>
          </p:nvSpPr>
          <p:spPr bwMode="auto">
            <a:xfrm>
              <a:off x="10215739"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28" name="TextBox 127">
              <a:extLst>
                <a:ext uri="{FF2B5EF4-FFF2-40B4-BE49-F238E27FC236}">
                  <a16:creationId xmlns:a16="http://schemas.microsoft.com/office/drawing/2014/main" id="{0889052D-D3FF-7720-6562-89C607466924}"/>
                </a:ext>
              </a:extLst>
            </p:cNvPr>
            <p:cNvSpPr txBox="1"/>
            <p:nvPr/>
          </p:nvSpPr>
          <p:spPr>
            <a:xfrm>
              <a:off x="10077905" y="5564118"/>
              <a:ext cx="271476"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14</a:t>
              </a:r>
            </a:p>
          </p:txBody>
        </p:sp>
        <p:sp>
          <p:nvSpPr>
            <p:cNvPr id="129" name="Line 21">
              <a:extLst>
                <a:ext uri="{FF2B5EF4-FFF2-40B4-BE49-F238E27FC236}">
                  <a16:creationId xmlns:a16="http://schemas.microsoft.com/office/drawing/2014/main" id="{B6C1EA0D-E7AE-8247-DDC2-4A90E52E8459}"/>
                </a:ext>
              </a:extLst>
            </p:cNvPr>
            <p:cNvSpPr>
              <a:spLocks noChangeShapeType="1"/>
            </p:cNvSpPr>
            <p:nvPr/>
          </p:nvSpPr>
          <p:spPr bwMode="auto">
            <a:xfrm>
              <a:off x="9962664"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31" name="Line 21">
              <a:extLst>
                <a:ext uri="{FF2B5EF4-FFF2-40B4-BE49-F238E27FC236}">
                  <a16:creationId xmlns:a16="http://schemas.microsoft.com/office/drawing/2014/main" id="{2184F6D0-2D90-D3DB-A4E0-2F1C4240F0CC}"/>
                </a:ext>
              </a:extLst>
            </p:cNvPr>
            <p:cNvSpPr>
              <a:spLocks noChangeShapeType="1"/>
            </p:cNvSpPr>
            <p:nvPr/>
          </p:nvSpPr>
          <p:spPr bwMode="auto">
            <a:xfrm>
              <a:off x="9709588"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32" name="TextBox 131">
              <a:extLst>
                <a:ext uri="{FF2B5EF4-FFF2-40B4-BE49-F238E27FC236}">
                  <a16:creationId xmlns:a16="http://schemas.microsoft.com/office/drawing/2014/main" id="{EFDF2CDA-AA45-0C43-37B1-EEA1E4A6BE24}"/>
                </a:ext>
              </a:extLst>
            </p:cNvPr>
            <p:cNvSpPr txBox="1"/>
            <p:nvPr/>
          </p:nvSpPr>
          <p:spPr>
            <a:xfrm>
              <a:off x="9571755" y="5564118"/>
              <a:ext cx="271476"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12</a:t>
              </a:r>
            </a:p>
          </p:txBody>
        </p:sp>
        <p:sp>
          <p:nvSpPr>
            <p:cNvPr id="133" name="Line 21">
              <a:extLst>
                <a:ext uri="{FF2B5EF4-FFF2-40B4-BE49-F238E27FC236}">
                  <a16:creationId xmlns:a16="http://schemas.microsoft.com/office/drawing/2014/main" id="{42F680C0-0037-E882-7C9A-9DBBB89E596F}"/>
                </a:ext>
              </a:extLst>
            </p:cNvPr>
            <p:cNvSpPr>
              <a:spLocks noChangeShapeType="1"/>
            </p:cNvSpPr>
            <p:nvPr/>
          </p:nvSpPr>
          <p:spPr bwMode="auto">
            <a:xfrm>
              <a:off x="9456513"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35" name="Line 21">
              <a:extLst>
                <a:ext uri="{FF2B5EF4-FFF2-40B4-BE49-F238E27FC236}">
                  <a16:creationId xmlns:a16="http://schemas.microsoft.com/office/drawing/2014/main" id="{124E9857-A245-A92E-8B24-26E5E0789BBE}"/>
                </a:ext>
              </a:extLst>
            </p:cNvPr>
            <p:cNvSpPr>
              <a:spLocks noChangeShapeType="1"/>
            </p:cNvSpPr>
            <p:nvPr/>
          </p:nvSpPr>
          <p:spPr bwMode="auto">
            <a:xfrm>
              <a:off x="9203438"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36" name="TextBox 135">
              <a:extLst>
                <a:ext uri="{FF2B5EF4-FFF2-40B4-BE49-F238E27FC236}">
                  <a16:creationId xmlns:a16="http://schemas.microsoft.com/office/drawing/2014/main" id="{61565F3C-7132-F140-754E-FBDA59EE242A}"/>
                </a:ext>
              </a:extLst>
            </p:cNvPr>
            <p:cNvSpPr txBox="1"/>
            <p:nvPr/>
          </p:nvSpPr>
          <p:spPr>
            <a:xfrm>
              <a:off x="9065604" y="5564118"/>
              <a:ext cx="271476"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10</a:t>
              </a:r>
            </a:p>
          </p:txBody>
        </p:sp>
        <p:sp>
          <p:nvSpPr>
            <p:cNvPr id="137" name="Line 21">
              <a:extLst>
                <a:ext uri="{FF2B5EF4-FFF2-40B4-BE49-F238E27FC236}">
                  <a16:creationId xmlns:a16="http://schemas.microsoft.com/office/drawing/2014/main" id="{9E867353-BFE5-41C5-AB15-7CF643B33C63}"/>
                </a:ext>
              </a:extLst>
            </p:cNvPr>
            <p:cNvSpPr>
              <a:spLocks noChangeShapeType="1"/>
            </p:cNvSpPr>
            <p:nvPr/>
          </p:nvSpPr>
          <p:spPr bwMode="auto">
            <a:xfrm>
              <a:off x="8950363"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39" name="Line 21">
              <a:extLst>
                <a:ext uri="{FF2B5EF4-FFF2-40B4-BE49-F238E27FC236}">
                  <a16:creationId xmlns:a16="http://schemas.microsoft.com/office/drawing/2014/main" id="{9D83FDBC-0FAB-AD47-8B50-815412B14505}"/>
                </a:ext>
              </a:extLst>
            </p:cNvPr>
            <p:cNvSpPr>
              <a:spLocks noChangeShapeType="1"/>
            </p:cNvSpPr>
            <p:nvPr/>
          </p:nvSpPr>
          <p:spPr bwMode="auto">
            <a:xfrm>
              <a:off x="8697288"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40" name="TextBox 139">
              <a:extLst>
                <a:ext uri="{FF2B5EF4-FFF2-40B4-BE49-F238E27FC236}">
                  <a16:creationId xmlns:a16="http://schemas.microsoft.com/office/drawing/2014/main" id="{26C5E0C6-6C52-A1FE-1FDD-A00BCDF5B6EC}"/>
                </a:ext>
              </a:extLst>
            </p:cNvPr>
            <p:cNvSpPr txBox="1"/>
            <p:nvPr/>
          </p:nvSpPr>
          <p:spPr>
            <a:xfrm>
              <a:off x="8609147" y="5564118"/>
              <a:ext cx="172089"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8</a:t>
              </a:r>
            </a:p>
          </p:txBody>
        </p:sp>
        <p:sp>
          <p:nvSpPr>
            <p:cNvPr id="141" name="Line 21">
              <a:extLst>
                <a:ext uri="{FF2B5EF4-FFF2-40B4-BE49-F238E27FC236}">
                  <a16:creationId xmlns:a16="http://schemas.microsoft.com/office/drawing/2014/main" id="{42F721DF-A826-59CF-4316-9E086BDBBD3A}"/>
                </a:ext>
              </a:extLst>
            </p:cNvPr>
            <p:cNvSpPr>
              <a:spLocks noChangeShapeType="1"/>
            </p:cNvSpPr>
            <p:nvPr/>
          </p:nvSpPr>
          <p:spPr bwMode="auto">
            <a:xfrm>
              <a:off x="8444213"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43" name="Line 21">
              <a:extLst>
                <a:ext uri="{FF2B5EF4-FFF2-40B4-BE49-F238E27FC236}">
                  <a16:creationId xmlns:a16="http://schemas.microsoft.com/office/drawing/2014/main" id="{19DBFECB-5676-F52E-EA88-C5F316AF9959}"/>
                </a:ext>
              </a:extLst>
            </p:cNvPr>
            <p:cNvSpPr>
              <a:spLocks noChangeShapeType="1"/>
            </p:cNvSpPr>
            <p:nvPr/>
          </p:nvSpPr>
          <p:spPr bwMode="auto">
            <a:xfrm>
              <a:off x="8191138"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44" name="TextBox 143">
              <a:extLst>
                <a:ext uri="{FF2B5EF4-FFF2-40B4-BE49-F238E27FC236}">
                  <a16:creationId xmlns:a16="http://schemas.microsoft.com/office/drawing/2014/main" id="{5A0C8884-69CA-7DC4-1A6B-6B0790951831}"/>
                </a:ext>
              </a:extLst>
            </p:cNvPr>
            <p:cNvSpPr txBox="1"/>
            <p:nvPr/>
          </p:nvSpPr>
          <p:spPr>
            <a:xfrm>
              <a:off x="8102997" y="5564118"/>
              <a:ext cx="172089"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6</a:t>
              </a:r>
            </a:p>
          </p:txBody>
        </p:sp>
        <p:sp>
          <p:nvSpPr>
            <p:cNvPr id="145" name="Line 21">
              <a:extLst>
                <a:ext uri="{FF2B5EF4-FFF2-40B4-BE49-F238E27FC236}">
                  <a16:creationId xmlns:a16="http://schemas.microsoft.com/office/drawing/2014/main" id="{1457845F-2175-C70A-9DE7-22D46B99FFF9}"/>
                </a:ext>
              </a:extLst>
            </p:cNvPr>
            <p:cNvSpPr>
              <a:spLocks noChangeShapeType="1"/>
            </p:cNvSpPr>
            <p:nvPr/>
          </p:nvSpPr>
          <p:spPr bwMode="auto">
            <a:xfrm>
              <a:off x="7938063"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47" name="Line 21">
              <a:extLst>
                <a:ext uri="{FF2B5EF4-FFF2-40B4-BE49-F238E27FC236}">
                  <a16:creationId xmlns:a16="http://schemas.microsoft.com/office/drawing/2014/main" id="{94371BCC-2C1E-D724-2C5E-18984FFC2711}"/>
                </a:ext>
              </a:extLst>
            </p:cNvPr>
            <p:cNvSpPr>
              <a:spLocks noChangeShapeType="1"/>
            </p:cNvSpPr>
            <p:nvPr/>
          </p:nvSpPr>
          <p:spPr bwMode="auto">
            <a:xfrm>
              <a:off x="7684988"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48" name="TextBox 147">
              <a:extLst>
                <a:ext uri="{FF2B5EF4-FFF2-40B4-BE49-F238E27FC236}">
                  <a16:creationId xmlns:a16="http://schemas.microsoft.com/office/drawing/2014/main" id="{EAC583C3-14F7-6855-433D-2381DF190171}"/>
                </a:ext>
              </a:extLst>
            </p:cNvPr>
            <p:cNvSpPr txBox="1"/>
            <p:nvPr/>
          </p:nvSpPr>
          <p:spPr>
            <a:xfrm>
              <a:off x="7596847" y="5564118"/>
              <a:ext cx="172089"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4</a:t>
              </a:r>
            </a:p>
          </p:txBody>
        </p:sp>
        <p:sp>
          <p:nvSpPr>
            <p:cNvPr id="149" name="Line 21">
              <a:extLst>
                <a:ext uri="{FF2B5EF4-FFF2-40B4-BE49-F238E27FC236}">
                  <a16:creationId xmlns:a16="http://schemas.microsoft.com/office/drawing/2014/main" id="{FD8691E5-2B5A-91DF-D813-6762661BCB63}"/>
                </a:ext>
              </a:extLst>
            </p:cNvPr>
            <p:cNvSpPr>
              <a:spLocks noChangeShapeType="1"/>
            </p:cNvSpPr>
            <p:nvPr/>
          </p:nvSpPr>
          <p:spPr bwMode="auto">
            <a:xfrm>
              <a:off x="7431913"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51" name="Line 21">
              <a:extLst>
                <a:ext uri="{FF2B5EF4-FFF2-40B4-BE49-F238E27FC236}">
                  <a16:creationId xmlns:a16="http://schemas.microsoft.com/office/drawing/2014/main" id="{AFAB7E3E-0355-B18E-3B89-E1F4F76E5FC0}"/>
                </a:ext>
              </a:extLst>
            </p:cNvPr>
            <p:cNvSpPr>
              <a:spLocks noChangeShapeType="1"/>
            </p:cNvSpPr>
            <p:nvPr/>
          </p:nvSpPr>
          <p:spPr bwMode="auto">
            <a:xfrm>
              <a:off x="7178838"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52" name="TextBox 151">
              <a:extLst>
                <a:ext uri="{FF2B5EF4-FFF2-40B4-BE49-F238E27FC236}">
                  <a16:creationId xmlns:a16="http://schemas.microsoft.com/office/drawing/2014/main" id="{24D67D21-1CD0-A4DA-DD6A-56DDC682428C}"/>
                </a:ext>
              </a:extLst>
            </p:cNvPr>
            <p:cNvSpPr txBox="1"/>
            <p:nvPr/>
          </p:nvSpPr>
          <p:spPr>
            <a:xfrm>
              <a:off x="7090697" y="5564118"/>
              <a:ext cx="172089"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2</a:t>
              </a:r>
            </a:p>
          </p:txBody>
        </p:sp>
        <p:sp>
          <p:nvSpPr>
            <p:cNvPr id="153" name="Line 21">
              <a:extLst>
                <a:ext uri="{FF2B5EF4-FFF2-40B4-BE49-F238E27FC236}">
                  <a16:creationId xmlns:a16="http://schemas.microsoft.com/office/drawing/2014/main" id="{23E49A80-0F47-9188-7E50-3B317EFBD6C1}"/>
                </a:ext>
              </a:extLst>
            </p:cNvPr>
            <p:cNvSpPr>
              <a:spLocks noChangeShapeType="1"/>
            </p:cNvSpPr>
            <p:nvPr/>
          </p:nvSpPr>
          <p:spPr bwMode="auto">
            <a:xfrm>
              <a:off x="6925763"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55" name="Line 21">
              <a:extLst>
                <a:ext uri="{FF2B5EF4-FFF2-40B4-BE49-F238E27FC236}">
                  <a16:creationId xmlns:a16="http://schemas.microsoft.com/office/drawing/2014/main" id="{E3DFD168-17A2-D149-47B3-AB87232D14D4}"/>
                </a:ext>
              </a:extLst>
            </p:cNvPr>
            <p:cNvSpPr>
              <a:spLocks noChangeShapeType="1"/>
            </p:cNvSpPr>
            <p:nvPr/>
          </p:nvSpPr>
          <p:spPr bwMode="auto">
            <a:xfrm>
              <a:off x="6672688"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56" name="TextBox 155">
              <a:extLst>
                <a:ext uri="{FF2B5EF4-FFF2-40B4-BE49-F238E27FC236}">
                  <a16:creationId xmlns:a16="http://schemas.microsoft.com/office/drawing/2014/main" id="{19ACC2AC-E1B2-1981-BA3D-DE8C2D777461}"/>
                </a:ext>
              </a:extLst>
            </p:cNvPr>
            <p:cNvSpPr txBox="1"/>
            <p:nvPr/>
          </p:nvSpPr>
          <p:spPr>
            <a:xfrm>
              <a:off x="6584547" y="5564118"/>
              <a:ext cx="172089"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0</a:t>
              </a:r>
            </a:p>
          </p:txBody>
        </p:sp>
        <p:sp>
          <p:nvSpPr>
            <p:cNvPr id="157" name="Line 19">
              <a:extLst>
                <a:ext uri="{FF2B5EF4-FFF2-40B4-BE49-F238E27FC236}">
                  <a16:creationId xmlns:a16="http://schemas.microsoft.com/office/drawing/2014/main" id="{271B3A12-5073-0D72-BC3B-FC967D6742A5}"/>
                </a:ext>
              </a:extLst>
            </p:cNvPr>
            <p:cNvSpPr>
              <a:spLocks noChangeShapeType="1"/>
            </p:cNvSpPr>
            <p:nvPr/>
          </p:nvSpPr>
          <p:spPr bwMode="auto">
            <a:xfrm>
              <a:off x="11503748"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58" name="TextBox 157">
              <a:extLst>
                <a:ext uri="{FF2B5EF4-FFF2-40B4-BE49-F238E27FC236}">
                  <a16:creationId xmlns:a16="http://schemas.microsoft.com/office/drawing/2014/main" id="{12E6782D-AC60-FE48-718D-39013E108426}"/>
                </a:ext>
              </a:extLst>
            </p:cNvPr>
            <p:cNvSpPr txBox="1"/>
            <p:nvPr/>
          </p:nvSpPr>
          <p:spPr>
            <a:xfrm>
              <a:off x="11210258" y="5564118"/>
              <a:ext cx="72768" cy="288147"/>
            </a:xfrm>
            <a:prstGeom prst="rect">
              <a:avLst/>
            </a:prstGeom>
            <a:noFill/>
          </p:spPr>
          <p:txBody>
            <a:bodyPr wrap="none" lIns="36000" tIns="36000" rIns="36000" bIns="36000" rtlCol="0" anchor="t" anchorCtr="0">
              <a:spAutoFit/>
            </a:bodyPr>
            <a:lstStyle/>
            <a:p>
              <a:pPr algn="ctr"/>
              <a:endParaRPr lang="en-GB" sz="1400" dirty="0">
                <a:solidFill>
                  <a:srgbClr val="000000"/>
                </a:solidFill>
                <a:latin typeface="Arial" panose="020B0604020202020204" pitchFamily="34" charset="0"/>
                <a:cs typeface="Arial" panose="020B0604020202020204" pitchFamily="34" charset="0"/>
              </a:endParaRPr>
            </a:p>
          </p:txBody>
        </p:sp>
        <p:sp>
          <p:nvSpPr>
            <p:cNvPr id="160" name="Line 19">
              <a:extLst>
                <a:ext uri="{FF2B5EF4-FFF2-40B4-BE49-F238E27FC236}">
                  <a16:creationId xmlns:a16="http://schemas.microsoft.com/office/drawing/2014/main" id="{775496D5-609F-C4CD-07AB-CDA8602DE051}"/>
                </a:ext>
              </a:extLst>
            </p:cNvPr>
            <p:cNvSpPr>
              <a:spLocks noChangeShapeType="1"/>
            </p:cNvSpPr>
            <p:nvPr/>
          </p:nvSpPr>
          <p:spPr bwMode="auto">
            <a:xfrm>
              <a:off x="11774957" y="551495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61" name="TextBox 160">
              <a:extLst>
                <a:ext uri="{FF2B5EF4-FFF2-40B4-BE49-F238E27FC236}">
                  <a16:creationId xmlns:a16="http://schemas.microsoft.com/office/drawing/2014/main" id="{EE84B982-F2B0-A845-926D-38C6624416C2}"/>
                </a:ext>
              </a:extLst>
            </p:cNvPr>
            <p:cNvSpPr txBox="1"/>
            <p:nvPr/>
          </p:nvSpPr>
          <p:spPr>
            <a:xfrm>
              <a:off x="11641065" y="5564118"/>
              <a:ext cx="271475"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20</a:t>
              </a:r>
            </a:p>
          </p:txBody>
        </p:sp>
      </p:grpSp>
      <p:sp>
        <p:nvSpPr>
          <p:cNvPr id="162" name="TextBox 161">
            <a:extLst>
              <a:ext uri="{FF2B5EF4-FFF2-40B4-BE49-F238E27FC236}">
                <a16:creationId xmlns:a16="http://schemas.microsoft.com/office/drawing/2014/main" id="{C8F4BF88-91B0-D45D-40E2-CA4C96F2BD0D}"/>
              </a:ext>
            </a:extLst>
          </p:cNvPr>
          <p:cNvSpPr txBox="1"/>
          <p:nvPr/>
        </p:nvSpPr>
        <p:spPr>
          <a:xfrm>
            <a:off x="6096000" y="5889162"/>
            <a:ext cx="877163" cy="276999"/>
          </a:xfrm>
          <a:prstGeom prst="rect">
            <a:avLst/>
          </a:prstGeom>
          <a:noFill/>
        </p:spPr>
        <p:txBody>
          <a:bodyPr wrap="none" rtlCol="0">
            <a:spAutoFit/>
          </a:bodyPr>
          <a:lstStyle/>
          <a:p>
            <a:pPr algn="r"/>
            <a:r>
              <a:rPr lang="en-US" sz="1200" dirty="0">
                <a:solidFill>
                  <a:srgbClr val="000000"/>
                </a:solidFill>
                <a:latin typeface="Arial" panose="020B0604020202020204" pitchFamily="34" charset="0"/>
                <a:cs typeface="Arial" panose="020B0604020202020204" pitchFamily="34" charset="0"/>
              </a:rPr>
              <a:t>No. at risk</a:t>
            </a:r>
            <a:endParaRPr lang="en-GB" sz="1200" dirty="0">
              <a:solidFill>
                <a:srgbClr val="000000"/>
              </a:solidFill>
              <a:latin typeface="Arial" panose="020B0604020202020204" pitchFamily="34" charset="0"/>
              <a:cs typeface="Arial" panose="020B0604020202020204" pitchFamily="34" charset="0"/>
            </a:endParaRPr>
          </a:p>
        </p:txBody>
      </p:sp>
      <p:sp>
        <p:nvSpPr>
          <p:cNvPr id="184" name="TextBox 183">
            <a:extLst>
              <a:ext uri="{FF2B5EF4-FFF2-40B4-BE49-F238E27FC236}">
                <a16:creationId xmlns:a16="http://schemas.microsoft.com/office/drawing/2014/main" id="{EC2B44D3-3DDD-9CC3-43E7-5B0FBF9942F4}"/>
              </a:ext>
            </a:extLst>
          </p:cNvPr>
          <p:cNvSpPr txBox="1"/>
          <p:nvPr/>
        </p:nvSpPr>
        <p:spPr>
          <a:xfrm>
            <a:off x="8492388" y="1527022"/>
            <a:ext cx="1715534" cy="338554"/>
          </a:xfrm>
          <a:prstGeom prst="rect">
            <a:avLst/>
          </a:prstGeom>
          <a:noFill/>
        </p:spPr>
        <p:txBody>
          <a:bodyPr wrap="none" rtlCol="0">
            <a:spAutoFit/>
          </a:bodyPr>
          <a:lstStyle/>
          <a:p>
            <a:pPr algn="ctr"/>
            <a:r>
              <a:rPr lang="en-GB" sz="1600" b="1" dirty="0">
                <a:solidFill>
                  <a:srgbClr val="000000"/>
                </a:solidFill>
                <a:latin typeface="Arial" panose="020B0604020202020204" pitchFamily="34" charset="0"/>
                <a:cs typeface="Arial" panose="020B0604020202020204" pitchFamily="34" charset="0"/>
              </a:rPr>
              <a:t>Overall survival</a:t>
            </a:r>
          </a:p>
        </p:txBody>
      </p:sp>
      <p:graphicFrame>
        <p:nvGraphicFramePr>
          <p:cNvPr id="185" name="Table 184">
            <a:extLst>
              <a:ext uri="{FF2B5EF4-FFF2-40B4-BE49-F238E27FC236}">
                <a16:creationId xmlns:a16="http://schemas.microsoft.com/office/drawing/2014/main" id="{0954002B-4943-8867-80BB-3F9385EA4BE3}"/>
              </a:ext>
            </a:extLst>
          </p:cNvPr>
          <p:cNvGraphicFramePr>
            <a:graphicFrameLocks noGrp="1"/>
          </p:cNvGraphicFramePr>
          <p:nvPr>
            <p:extLst>
              <p:ext uri="{D42A27DB-BD31-4B8C-83A1-F6EECF244321}">
                <p14:modId xmlns:p14="http://schemas.microsoft.com/office/powerpoint/2010/main" val="2144388508"/>
              </p:ext>
            </p:extLst>
          </p:nvPr>
        </p:nvGraphicFramePr>
        <p:xfrm>
          <a:off x="7903805" y="1875364"/>
          <a:ext cx="2946400" cy="1130400"/>
        </p:xfrm>
        <a:graphic>
          <a:graphicData uri="http://schemas.openxmlformats.org/drawingml/2006/table">
            <a:tbl>
              <a:tblPr firstRow="1" bandRow="1">
                <a:tableStyleId>{69012ECD-51FC-41F1-AA8D-1B2483CD663E}</a:tableStyleId>
              </a:tblPr>
              <a:tblGrid>
                <a:gridCol w="1704622">
                  <a:extLst>
                    <a:ext uri="{9D8B030D-6E8A-4147-A177-3AD203B41FA5}">
                      <a16:colId xmlns:a16="http://schemas.microsoft.com/office/drawing/2014/main" val="1235674589"/>
                    </a:ext>
                  </a:extLst>
                </a:gridCol>
                <a:gridCol w="1241778">
                  <a:extLst>
                    <a:ext uri="{9D8B030D-6E8A-4147-A177-3AD203B41FA5}">
                      <a16:colId xmlns:a16="http://schemas.microsoft.com/office/drawing/2014/main" val="945667048"/>
                    </a:ext>
                  </a:extLst>
                </a:gridCol>
              </a:tblGrid>
              <a:tr h="256636">
                <a:tc gridSpan="2">
                  <a:txBody>
                    <a:bodyPr/>
                    <a:lstStyle/>
                    <a:p>
                      <a:pPr algn="ctr"/>
                      <a:r>
                        <a:rPr lang="en-GB" sz="1200" dirty="0">
                          <a:solidFill>
                            <a:schemeClr val="tx2"/>
                          </a:solidFill>
                        </a:rPr>
                        <a:t>ICI and platinum chemotherapy</a:t>
                      </a:r>
                      <a:br>
                        <a:rPr lang="en-GB" sz="1200" dirty="0">
                          <a:solidFill>
                            <a:schemeClr val="tx2"/>
                          </a:solidFill>
                        </a:rPr>
                      </a:br>
                      <a:r>
                        <a:rPr lang="en-GB" sz="1200" dirty="0">
                          <a:solidFill>
                            <a:schemeClr val="tx2"/>
                          </a:solidFill>
                        </a:rPr>
                        <a:t>(no prior docetaxel)</a:t>
                      </a:r>
                    </a:p>
                    <a:p>
                      <a:pPr algn="ctr"/>
                      <a:r>
                        <a:rPr lang="en-GB" sz="1200" dirty="0">
                          <a:solidFill>
                            <a:schemeClr val="tx2"/>
                          </a:solidFill>
                        </a:rPr>
                        <a:t>Zoldonrasib 1200 mg/day PO (n=27)</a:t>
                      </a:r>
                    </a:p>
                  </a:txBody>
                  <a:tcPr marL="36000" marR="36000" marT="36000" marB="36000" anchor="ctr"/>
                </a:tc>
                <a:tc hMerge="1">
                  <a:txBody>
                    <a:bodyPr/>
                    <a:lstStyle/>
                    <a:p>
                      <a:endParaRPr lang="en-GB" dirty="0"/>
                    </a:p>
                  </a:txBody>
                  <a:tcPr/>
                </a:tc>
                <a:extLst>
                  <a:ext uri="{0D108BD9-81ED-4DB2-BD59-A6C34878D82A}">
                    <a16:rowId xmlns:a16="http://schemas.microsoft.com/office/drawing/2014/main" val="411223005"/>
                  </a:ext>
                </a:extLst>
              </a:tr>
              <a:tr h="217404">
                <a:tc>
                  <a:txBody>
                    <a:bodyPr/>
                    <a:lstStyle/>
                    <a:p>
                      <a:pPr algn="l"/>
                      <a:r>
                        <a:rPr lang="en-GB" sz="1200" dirty="0">
                          <a:solidFill>
                            <a:srgbClr val="000000"/>
                          </a:solidFill>
                        </a:rPr>
                        <a:t>mOS, </a:t>
                      </a:r>
                      <a:r>
                        <a:rPr lang="en-GB" sz="1200" dirty="0" err="1">
                          <a:solidFill>
                            <a:srgbClr val="000000"/>
                          </a:solidFill>
                        </a:rPr>
                        <a:t>mo</a:t>
                      </a:r>
                      <a:r>
                        <a:rPr lang="en-GB" sz="1200" dirty="0">
                          <a:solidFill>
                            <a:srgbClr val="000000"/>
                          </a:solidFill>
                        </a:rPr>
                        <a:t> (95%CI)</a:t>
                      </a:r>
                    </a:p>
                  </a:txBody>
                  <a:tcPr marL="36000" marR="36000" marT="36000" marB="36000" anchor="ctr"/>
                </a:tc>
                <a:tc>
                  <a:txBody>
                    <a:bodyPr/>
                    <a:lstStyle/>
                    <a:p>
                      <a:pPr algn="ctr"/>
                      <a:r>
                        <a:rPr lang="en-GB" sz="1200" dirty="0">
                          <a:solidFill>
                            <a:srgbClr val="000000"/>
                          </a:solidFill>
                        </a:rPr>
                        <a:t>NE (NE, NE)</a:t>
                      </a:r>
                    </a:p>
                  </a:txBody>
                  <a:tcPr marL="36000" marR="36000" marT="36000" marB="36000" anchor="ctr"/>
                </a:tc>
                <a:extLst>
                  <a:ext uri="{0D108BD9-81ED-4DB2-BD59-A6C34878D82A}">
                    <a16:rowId xmlns:a16="http://schemas.microsoft.com/office/drawing/2014/main" val="3345178133"/>
                  </a:ext>
                </a:extLst>
              </a:tr>
              <a:tr h="217404">
                <a:tc>
                  <a:txBody>
                    <a:bodyPr/>
                    <a:lstStyle/>
                    <a:p>
                      <a:pPr algn="l"/>
                      <a:r>
                        <a:rPr lang="en-GB" sz="1200" dirty="0">
                          <a:solidFill>
                            <a:srgbClr val="000000"/>
                          </a:solidFill>
                        </a:rPr>
                        <a:t>12-mo OS, % (95%CI)</a:t>
                      </a:r>
                    </a:p>
                  </a:txBody>
                  <a:tcPr marL="36000" marR="36000" marT="36000" marB="36000" anchor="ctr"/>
                </a:tc>
                <a:tc>
                  <a:txBody>
                    <a:bodyPr/>
                    <a:lstStyle/>
                    <a:p>
                      <a:pPr algn="ctr"/>
                      <a:r>
                        <a:rPr lang="en-GB" sz="1200" dirty="0">
                          <a:solidFill>
                            <a:srgbClr val="000000"/>
                          </a:solidFill>
                        </a:rPr>
                        <a:t>73 (52, 86)</a:t>
                      </a:r>
                    </a:p>
                  </a:txBody>
                  <a:tcPr marL="36000" marR="36000" marT="36000" marB="36000" anchor="ctr"/>
                </a:tc>
                <a:extLst>
                  <a:ext uri="{0D108BD9-81ED-4DB2-BD59-A6C34878D82A}">
                    <a16:rowId xmlns:a16="http://schemas.microsoft.com/office/drawing/2014/main" val="1961237427"/>
                  </a:ext>
                </a:extLst>
              </a:tr>
            </a:tbl>
          </a:graphicData>
        </a:graphic>
      </p:graphicFrame>
      <p:grpSp>
        <p:nvGrpSpPr>
          <p:cNvPr id="209" name="Group 208">
            <a:extLst>
              <a:ext uri="{FF2B5EF4-FFF2-40B4-BE49-F238E27FC236}">
                <a16:creationId xmlns:a16="http://schemas.microsoft.com/office/drawing/2014/main" id="{9B1BD3D0-F6A1-074E-1ADB-C9BA92A84172}"/>
              </a:ext>
            </a:extLst>
          </p:cNvPr>
          <p:cNvGrpSpPr/>
          <p:nvPr/>
        </p:nvGrpSpPr>
        <p:grpSpPr>
          <a:xfrm>
            <a:off x="6549281" y="6076452"/>
            <a:ext cx="5309251" cy="257369"/>
            <a:chOff x="6549281" y="6211206"/>
            <a:chExt cx="5309251" cy="257369"/>
          </a:xfrm>
        </p:grpSpPr>
        <p:sp>
          <p:nvSpPr>
            <p:cNvPr id="163" name="TextBox 162">
              <a:extLst>
                <a:ext uri="{FF2B5EF4-FFF2-40B4-BE49-F238E27FC236}">
                  <a16:creationId xmlns:a16="http://schemas.microsoft.com/office/drawing/2014/main" id="{5CD6785E-460F-19CD-6DE5-40254B54EEB8}"/>
                </a:ext>
              </a:extLst>
            </p:cNvPr>
            <p:cNvSpPr txBox="1"/>
            <p:nvPr/>
          </p:nvSpPr>
          <p:spPr>
            <a:xfrm>
              <a:off x="10894916" y="6211206"/>
              <a:ext cx="163459"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4</a:t>
              </a:r>
            </a:p>
          </p:txBody>
        </p:sp>
        <p:sp>
          <p:nvSpPr>
            <p:cNvPr id="164" name="TextBox 163">
              <a:extLst>
                <a:ext uri="{FF2B5EF4-FFF2-40B4-BE49-F238E27FC236}">
                  <a16:creationId xmlns:a16="http://schemas.microsoft.com/office/drawing/2014/main" id="{26CECA4B-34C5-45DB-711A-D75B0BDA22EE}"/>
                </a:ext>
              </a:extLst>
            </p:cNvPr>
            <p:cNvSpPr txBox="1"/>
            <p:nvPr/>
          </p:nvSpPr>
          <p:spPr>
            <a:xfrm>
              <a:off x="11152023" y="6211206"/>
              <a:ext cx="163459"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4</a:t>
              </a:r>
            </a:p>
          </p:txBody>
        </p:sp>
        <p:sp>
          <p:nvSpPr>
            <p:cNvPr id="165" name="TextBox 164">
              <a:extLst>
                <a:ext uri="{FF2B5EF4-FFF2-40B4-BE49-F238E27FC236}">
                  <a16:creationId xmlns:a16="http://schemas.microsoft.com/office/drawing/2014/main" id="{65BB3ED7-7513-03A2-391B-459B6A42BCE0}"/>
                </a:ext>
              </a:extLst>
            </p:cNvPr>
            <p:cNvSpPr txBox="1"/>
            <p:nvPr/>
          </p:nvSpPr>
          <p:spPr>
            <a:xfrm>
              <a:off x="10638066" y="6211206"/>
              <a:ext cx="163459"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4</a:t>
              </a:r>
            </a:p>
          </p:txBody>
        </p:sp>
        <p:sp>
          <p:nvSpPr>
            <p:cNvPr id="166" name="TextBox 165">
              <a:extLst>
                <a:ext uri="{FF2B5EF4-FFF2-40B4-BE49-F238E27FC236}">
                  <a16:creationId xmlns:a16="http://schemas.microsoft.com/office/drawing/2014/main" id="{7BBE74F9-8BB2-AE9A-296F-1EE09AFA67FF}"/>
                </a:ext>
              </a:extLst>
            </p:cNvPr>
            <p:cNvSpPr txBox="1"/>
            <p:nvPr/>
          </p:nvSpPr>
          <p:spPr>
            <a:xfrm>
              <a:off x="10384990" y="6211206"/>
              <a:ext cx="163459"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5</a:t>
              </a:r>
            </a:p>
          </p:txBody>
        </p:sp>
        <p:sp>
          <p:nvSpPr>
            <p:cNvPr id="167" name="TextBox 166">
              <a:extLst>
                <a:ext uri="{FF2B5EF4-FFF2-40B4-BE49-F238E27FC236}">
                  <a16:creationId xmlns:a16="http://schemas.microsoft.com/office/drawing/2014/main" id="{7699E38C-834E-FD23-2B42-3405C8713632}"/>
                </a:ext>
              </a:extLst>
            </p:cNvPr>
            <p:cNvSpPr txBox="1"/>
            <p:nvPr/>
          </p:nvSpPr>
          <p:spPr>
            <a:xfrm>
              <a:off x="10131915" y="6211206"/>
              <a:ext cx="163459"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8</a:t>
              </a:r>
            </a:p>
          </p:txBody>
        </p:sp>
        <p:sp>
          <p:nvSpPr>
            <p:cNvPr id="168" name="TextBox 167">
              <a:extLst>
                <a:ext uri="{FF2B5EF4-FFF2-40B4-BE49-F238E27FC236}">
                  <a16:creationId xmlns:a16="http://schemas.microsoft.com/office/drawing/2014/main" id="{F7077D0E-A8D4-0F8F-0579-FBD3EAF597DB}"/>
                </a:ext>
              </a:extLst>
            </p:cNvPr>
            <p:cNvSpPr txBox="1"/>
            <p:nvPr/>
          </p:nvSpPr>
          <p:spPr>
            <a:xfrm>
              <a:off x="9839259" y="6211206"/>
              <a:ext cx="242622"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11</a:t>
              </a:r>
            </a:p>
          </p:txBody>
        </p:sp>
        <p:sp>
          <p:nvSpPr>
            <p:cNvPr id="169" name="TextBox 168">
              <a:extLst>
                <a:ext uri="{FF2B5EF4-FFF2-40B4-BE49-F238E27FC236}">
                  <a16:creationId xmlns:a16="http://schemas.microsoft.com/office/drawing/2014/main" id="{05522CA6-E749-E633-B44E-2D7763BC4DE5}"/>
                </a:ext>
              </a:extLst>
            </p:cNvPr>
            <p:cNvSpPr txBox="1"/>
            <p:nvPr/>
          </p:nvSpPr>
          <p:spPr>
            <a:xfrm>
              <a:off x="9586184" y="6211206"/>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13</a:t>
              </a:r>
            </a:p>
          </p:txBody>
        </p:sp>
        <p:sp>
          <p:nvSpPr>
            <p:cNvPr id="170" name="TextBox 169">
              <a:extLst>
                <a:ext uri="{FF2B5EF4-FFF2-40B4-BE49-F238E27FC236}">
                  <a16:creationId xmlns:a16="http://schemas.microsoft.com/office/drawing/2014/main" id="{86CFE1C8-6074-A576-1D16-B314479A7CFD}"/>
                </a:ext>
              </a:extLst>
            </p:cNvPr>
            <p:cNvSpPr txBox="1"/>
            <p:nvPr/>
          </p:nvSpPr>
          <p:spPr>
            <a:xfrm>
              <a:off x="9333109" y="6211206"/>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16</a:t>
              </a:r>
            </a:p>
          </p:txBody>
        </p:sp>
        <p:sp>
          <p:nvSpPr>
            <p:cNvPr id="171" name="TextBox 170">
              <a:extLst>
                <a:ext uri="{FF2B5EF4-FFF2-40B4-BE49-F238E27FC236}">
                  <a16:creationId xmlns:a16="http://schemas.microsoft.com/office/drawing/2014/main" id="{0E434815-3041-40E8-DE2F-DA0946DAB148}"/>
                </a:ext>
              </a:extLst>
            </p:cNvPr>
            <p:cNvSpPr txBox="1"/>
            <p:nvPr/>
          </p:nvSpPr>
          <p:spPr>
            <a:xfrm>
              <a:off x="9080033" y="6211206"/>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18</a:t>
              </a:r>
            </a:p>
          </p:txBody>
        </p:sp>
        <p:sp>
          <p:nvSpPr>
            <p:cNvPr id="172" name="TextBox 171">
              <a:extLst>
                <a:ext uri="{FF2B5EF4-FFF2-40B4-BE49-F238E27FC236}">
                  <a16:creationId xmlns:a16="http://schemas.microsoft.com/office/drawing/2014/main" id="{48C8C2C8-E817-BCDE-4B19-B9376BD514FC}"/>
                </a:ext>
              </a:extLst>
            </p:cNvPr>
            <p:cNvSpPr txBox="1"/>
            <p:nvPr/>
          </p:nvSpPr>
          <p:spPr>
            <a:xfrm>
              <a:off x="8826958" y="6211206"/>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20</a:t>
              </a:r>
            </a:p>
          </p:txBody>
        </p:sp>
        <p:sp>
          <p:nvSpPr>
            <p:cNvPr id="173" name="TextBox 172">
              <a:extLst>
                <a:ext uri="{FF2B5EF4-FFF2-40B4-BE49-F238E27FC236}">
                  <a16:creationId xmlns:a16="http://schemas.microsoft.com/office/drawing/2014/main" id="{7775CB3B-0FA5-7A41-CB47-1893C0864F90}"/>
                </a:ext>
              </a:extLst>
            </p:cNvPr>
            <p:cNvSpPr txBox="1"/>
            <p:nvPr/>
          </p:nvSpPr>
          <p:spPr>
            <a:xfrm>
              <a:off x="8573883" y="6211206"/>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20</a:t>
              </a:r>
            </a:p>
          </p:txBody>
        </p:sp>
        <p:sp>
          <p:nvSpPr>
            <p:cNvPr id="174" name="TextBox 173">
              <a:extLst>
                <a:ext uri="{FF2B5EF4-FFF2-40B4-BE49-F238E27FC236}">
                  <a16:creationId xmlns:a16="http://schemas.microsoft.com/office/drawing/2014/main" id="{4FB6567B-013A-E996-1E28-4924367D5A59}"/>
                </a:ext>
              </a:extLst>
            </p:cNvPr>
            <p:cNvSpPr txBox="1"/>
            <p:nvPr/>
          </p:nvSpPr>
          <p:spPr>
            <a:xfrm>
              <a:off x="8320808" y="6211206"/>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22</a:t>
              </a:r>
            </a:p>
          </p:txBody>
        </p:sp>
        <p:sp>
          <p:nvSpPr>
            <p:cNvPr id="175" name="TextBox 174">
              <a:extLst>
                <a:ext uri="{FF2B5EF4-FFF2-40B4-BE49-F238E27FC236}">
                  <a16:creationId xmlns:a16="http://schemas.microsoft.com/office/drawing/2014/main" id="{2D18809F-BEFE-79B2-DA59-A7DD242BB4EC}"/>
                </a:ext>
              </a:extLst>
            </p:cNvPr>
            <p:cNvSpPr txBox="1"/>
            <p:nvPr/>
          </p:nvSpPr>
          <p:spPr>
            <a:xfrm>
              <a:off x="8067732" y="6211206"/>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23</a:t>
              </a:r>
            </a:p>
          </p:txBody>
        </p:sp>
        <p:sp>
          <p:nvSpPr>
            <p:cNvPr id="176" name="TextBox 175">
              <a:extLst>
                <a:ext uri="{FF2B5EF4-FFF2-40B4-BE49-F238E27FC236}">
                  <a16:creationId xmlns:a16="http://schemas.microsoft.com/office/drawing/2014/main" id="{46D1C080-1913-7346-3C7B-7B77DF747488}"/>
                </a:ext>
              </a:extLst>
            </p:cNvPr>
            <p:cNvSpPr txBox="1"/>
            <p:nvPr/>
          </p:nvSpPr>
          <p:spPr>
            <a:xfrm>
              <a:off x="7814657" y="6211206"/>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23</a:t>
              </a:r>
            </a:p>
          </p:txBody>
        </p:sp>
        <p:sp>
          <p:nvSpPr>
            <p:cNvPr id="177" name="TextBox 176">
              <a:extLst>
                <a:ext uri="{FF2B5EF4-FFF2-40B4-BE49-F238E27FC236}">
                  <a16:creationId xmlns:a16="http://schemas.microsoft.com/office/drawing/2014/main" id="{4935ADB9-3278-A240-F3A9-E9A96428A1E3}"/>
                </a:ext>
              </a:extLst>
            </p:cNvPr>
            <p:cNvSpPr txBox="1"/>
            <p:nvPr/>
          </p:nvSpPr>
          <p:spPr>
            <a:xfrm>
              <a:off x="7561582" y="6211206"/>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24</a:t>
              </a:r>
            </a:p>
          </p:txBody>
        </p:sp>
        <p:sp>
          <p:nvSpPr>
            <p:cNvPr id="178" name="TextBox 177">
              <a:extLst>
                <a:ext uri="{FF2B5EF4-FFF2-40B4-BE49-F238E27FC236}">
                  <a16:creationId xmlns:a16="http://schemas.microsoft.com/office/drawing/2014/main" id="{22AC9664-DF48-2D6B-375E-1FBC50AD5416}"/>
                </a:ext>
              </a:extLst>
            </p:cNvPr>
            <p:cNvSpPr txBox="1"/>
            <p:nvPr/>
          </p:nvSpPr>
          <p:spPr>
            <a:xfrm>
              <a:off x="7308507" y="6211206"/>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24</a:t>
              </a:r>
            </a:p>
          </p:txBody>
        </p:sp>
        <p:sp>
          <p:nvSpPr>
            <p:cNvPr id="179" name="TextBox 178">
              <a:extLst>
                <a:ext uri="{FF2B5EF4-FFF2-40B4-BE49-F238E27FC236}">
                  <a16:creationId xmlns:a16="http://schemas.microsoft.com/office/drawing/2014/main" id="{4D19289B-8BB3-0A53-2CA7-259CE97B54D8}"/>
                </a:ext>
              </a:extLst>
            </p:cNvPr>
            <p:cNvSpPr txBox="1"/>
            <p:nvPr/>
          </p:nvSpPr>
          <p:spPr>
            <a:xfrm>
              <a:off x="7055431" y="6211206"/>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26</a:t>
              </a:r>
            </a:p>
          </p:txBody>
        </p:sp>
        <p:sp>
          <p:nvSpPr>
            <p:cNvPr id="180" name="TextBox 179">
              <a:extLst>
                <a:ext uri="{FF2B5EF4-FFF2-40B4-BE49-F238E27FC236}">
                  <a16:creationId xmlns:a16="http://schemas.microsoft.com/office/drawing/2014/main" id="{1C23D528-FF3E-9801-32F1-AA09D105554E}"/>
                </a:ext>
              </a:extLst>
            </p:cNvPr>
            <p:cNvSpPr txBox="1"/>
            <p:nvPr/>
          </p:nvSpPr>
          <p:spPr>
            <a:xfrm>
              <a:off x="6802356" y="6211206"/>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27</a:t>
              </a:r>
            </a:p>
          </p:txBody>
        </p:sp>
        <p:sp>
          <p:nvSpPr>
            <p:cNvPr id="181" name="TextBox 180">
              <a:extLst>
                <a:ext uri="{FF2B5EF4-FFF2-40B4-BE49-F238E27FC236}">
                  <a16:creationId xmlns:a16="http://schemas.microsoft.com/office/drawing/2014/main" id="{3493B041-6436-B87A-1F12-2E98EB6C4384}"/>
                </a:ext>
              </a:extLst>
            </p:cNvPr>
            <p:cNvSpPr txBox="1"/>
            <p:nvPr/>
          </p:nvSpPr>
          <p:spPr>
            <a:xfrm>
              <a:off x="6549281" y="6211206"/>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27</a:t>
              </a:r>
            </a:p>
          </p:txBody>
        </p:sp>
        <p:sp>
          <p:nvSpPr>
            <p:cNvPr id="182" name="TextBox 181">
              <a:extLst>
                <a:ext uri="{FF2B5EF4-FFF2-40B4-BE49-F238E27FC236}">
                  <a16:creationId xmlns:a16="http://schemas.microsoft.com/office/drawing/2014/main" id="{2E1B2D34-2D15-063A-D82B-B7FE57DBF375}"/>
                </a:ext>
              </a:extLst>
            </p:cNvPr>
            <p:cNvSpPr txBox="1"/>
            <p:nvPr/>
          </p:nvSpPr>
          <p:spPr>
            <a:xfrm>
              <a:off x="11210261" y="6211206"/>
              <a:ext cx="72768" cy="257369"/>
            </a:xfrm>
            <a:prstGeom prst="rect">
              <a:avLst/>
            </a:prstGeom>
            <a:noFill/>
          </p:spPr>
          <p:txBody>
            <a:bodyPr wrap="none" lIns="36000" tIns="36000" rIns="36000" bIns="36000" rtlCol="0" anchor="t" anchorCtr="0">
              <a:spAutoFit/>
            </a:bodyPr>
            <a:lstStyle/>
            <a:p>
              <a:pPr algn="ctr"/>
              <a:endParaRPr lang="en-GB" sz="1200" dirty="0">
                <a:solidFill>
                  <a:schemeClr val="accent1"/>
                </a:solidFill>
                <a:latin typeface="Arial" panose="020B0604020202020204" pitchFamily="34" charset="0"/>
                <a:cs typeface="Arial" panose="020B0604020202020204" pitchFamily="34" charset="0"/>
              </a:endParaRPr>
            </a:p>
          </p:txBody>
        </p:sp>
        <p:sp>
          <p:nvSpPr>
            <p:cNvPr id="183" name="TextBox 182">
              <a:extLst>
                <a:ext uri="{FF2B5EF4-FFF2-40B4-BE49-F238E27FC236}">
                  <a16:creationId xmlns:a16="http://schemas.microsoft.com/office/drawing/2014/main" id="{A4151534-AECE-0068-CC1D-5D8DEFD9EF4D}"/>
                </a:ext>
              </a:extLst>
            </p:cNvPr>
            <p:cNvSpPr txBox="1"/>
            <p:nvPr/>
          </p:nvSpPr>
          <p:spPr>
            <a:xfrm>
              <a:off x="11422022" y="6211206"/>
              <a:ext cx="163459"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a:t>
              </a:r>
            </a:p>
          </p:txBody>
        </p:sp>
        <p:sp>
          <p:nvSpPr>
            <p:cNvPr id="186" name="TextBox 185">
              <a:extLst>
                <a:ext uri="{FF2B5EF4-FFF2-40B4-BE49-F238E27FC236}">
                  <a16:creationId xmlns:a16="http://schemas.microsoft.com/office/drawing/2014/main" id="{83B69CB4-E5AD-BD09-4291-9886013FB725}"/>
                </a:ext>
              </a:extLst>
            </p:cNvPr>
            <p:cNvSpPr txBox="1"/>
            <p:nvPr/>
          </p:nvSpPr>
          <p:spPr>
            <a:xfrm>
              <a:off x="11695073" y="6211206"/>
              <a:ext cx="163459"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0</a:t>
              </a:r>
            </a:p>
          </p:txBody>
        </p:sp>
      </p:grpSp>
      <p:grpSp>
        <p:nvGrpSpPr>
          <p:cNvPr id="187" name="Group 186">
            <a:extLst>
              <a:ext uri="{FF2B5EF4-FFF2-40B4-BE49-F238E27FC236}">
                <a16:creationId xmlns:a16="http://schemas.microsoft.com/office/drawing/2014/main" id="{E23BC498-61D8-9904-F660-F0897C6046A4}"/>
              </a:ext>
            </a:extLst>
          </p:cNvPr>
          <p:cNvGrpSpPr/>
          <p:nvPr/>
        </p:nvGrpSpPr>
        <p:grpSpPr>
          <a:xfrm>
            <a:off x="6680053" y="2952396"/>
            <a:ext cx="5040000" cy="720000"/>
            <a:chOff x="12192000" y="3245908"/>
            <a:chExt cx="4844310" cy="705667"/>
          </a:xfrm>
        </p:grpSpPr>
        <p:sp>
          <p:nvSpPr>
            <p:cNvPr id="188" name="Free-form: Shape 187">
              <a:extLst>
                <a:ext uri="{FF2B5EF4-FFF2-40B4-BE49-F238E27FC236}">
                  <a16:creationId xmlns:a16="http://schemas.microsoft.com/office/drawing/2014/main" id="{C7984109-ADCC-7AB8-F9D4-7469522D2E56}"/>
                </a:ext>
              </a:extLst>
            </p:cNvPr>
            <p:cNvSpPr/>
            <p:nvPr/>
          </p:nvSpPr>
          <p:spPr>
            <a:xfrm>
              <a:off x="12192000" y="3245908"/>
              <a:ext cx="4844310" cy="672008"/>
            </a:xfrm>
            <a:custGeom>
              <a:avLst/>
              <a:gdLst>
                <a:gd name="csX0" fmla="*/ 4844310 w 4844310"/>
                <a:gd name="csY0" fmla="*/ 672009 h 672008"/>
                <a:gd name="csX1" fmla="*/ 2255615 w 4844310"/>
                <a:gd name="csY1" fmla="*/ 672009 h 672008"/>
                <a:gd name="csX2" fmla="*/ 2255615 w 4844310"/>
                <a:gd name="csY2" fmla="*/ 572669 h 672008"/>
                <a:gd name="csX3" fmla="*/ 1922526 w 4844310"/>
                <a:gd name="csY3" fmla="*/ 572669 h 672008"/>
                <a:gd name="csX4" fmla="*/ 1922526 w 4844310"/>
                <a:gd name="csY4" fmla="*/ 473328 h 672008"/>
                <a:gd name="csX5" fmla="*/ 1753067 w 4844310"/>
                <a:gd name="csY5" fmla="*/ 473328 h 672008"/>
                <a:gd name="csX6" fmla="*/ 1753067 w 4844310"/>
                <a:gd name="csY6" fmla="*/ 379831 h 672008"/>
                <a:gd name="csX7" fmla="*/ 1624508 w 4844310"/>
                <a:gd name="csY7" fmla="*/ 379831 h 672008"/>
                <a:gd name="csX8" fmla="*/ 1624508 w 4844310"/>
                <a:gd name="csY8" fmla="*/ 280491 h 672008"/>
                <a:gd name="csX9" fmla="*/ 999249 w 4844310"/>
                <a:gd name="csY9" fmla="*/ 280491 h 672008"/>
                <a:gd name="csX10" fmla="*/ 999249 w 4844310"/>
                <a:gd name="csY10" fmla="*/ 175307 h 672008"/>
                <a:gd name="csX11" fmla="*/ 601887 w 4844310"/>
                <a:gd name="csY11" fmla="*/ 175307 h 672008"/>
                <a:gd name="csX12" fmla="*/ 601887 w 4844310"/>
                <a:gd name="csY12" fmla="*/ 81810 h 672008"/>
                <a:gd name="csX13" fmla="*/ 333083 w 4844310"/>
                <a:gd name="csY13" fmla="*/ 81810 h 672008"/>
                <a:gd name="csX14" fmla="*/ 333083 w 4844310"/>
                <a:gd name="csY14" fmla="*/ 0 h 672008"/>
                <a:gd name="csX15" fmla="*/ 0 w 4844310"/>
                <a:gd name="csY15" fmla="*/ 0 h 6720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4844310" h="672008">
                  <a:moveTo>
                    <a:pt x="4844310" y="672009"/>
                  </a:moveTo>
                  <a:lnTo>
                    <a:pt x="2255615" y="672009"/>
                  </a:lnTo>
                  <a:lnTo>
                    <a:pt x="2255615" y="572669"/>
                  </a:lnTo>
                  <a:lnTo>
                    <a:pt x="1922526" y="572669"/>
                  </a:lnTo>
                  <a:lnTo>
                    <a:pt x="1922526" y="473328"/>
                  </a:lnTo>
                  <a:lnTo>
                    <a:pt x="1753067" y="473328"/>
                  </a:lnTo>
                  <a:lnTo>
                    <a:pt x="1753067" y="379831"/>
                  </a:lnTo>
                  <a:lnTo>
                    <a:pt x="1624508" y="379831"/>
                  </a:lnTo>
                  <a:lnTo>
                    <a:pt x="1624508" y="280491"/>
                  </a:lnTo>
                  <a:lnTo>
                    <a:pt x="999249" y="280491"/>
                  </a:lnTo>
                  <a:lnTo>
                    <a:pt x="999249" y="175307"/>
                  </a:lnTo>
                  <a:lnTo>
                    <a:pt x="601887" y="175307"/>
                  </a:lnTo>
                  <a:lnTo>
                    <a:pt x="601887" y="81810"/>
                  </a:lnTo>
                  <a:lnTo>
                    <a:pt x="333083" y="81810"/>
                  </a:lnTo>
                  <a:lnTo>
                    <a:pt x="333083" y="0"/>
                  </a:lnTo>
                  <a:lnTo>
                    <a:pt x="0" y="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nvGrpSpPr>
            <p:cNvPr id="189" name="Group 188">
              <a:extLst>
                <a:ext uri="{FF2B5EF4-FFF2-40B4-BE49-F238E27FC236}">
                  <a16:creationId xmlns:a16="http://schemas.microsoft.com/office/drawing/2014/main" id="{99B8FB4C-9802-F145-31AD-F2BA3C4D45BE}"/>
                </a:ext>
              </a:extLst>
            </p:cNvPr>
            <p:cNvGrpSpPr/>
            <p:nvPr/>
          </p:nvGrpSpPr>
          <p:grpSpPr>
            <a:xfrm>
              <a:off x="12869852" y="3388776"/>
              <a:ext cx="4143379" cy="562799"/>
              <a:chOff x="12869852" y="3388776"/>
              <a:chExt cx="4143379" cy="562799"/>
            </a:xfrm>
          </p:grpSpPr>
          <p:sp>
            <p:nvSpPr>
              <p:cNvPr id="190" name="Free-form: Shape 189">
                <a:extLst>
                  <a:ext uri="{FF2B5EF4-FFF2-40B4-BE49-F238E27FC236}">
                    <a16:creationId xmlns:a16="http://schemas.microsoft.com/office/drawing/2014/main" id="{358E0CBF-78D7-0EA4-D798-3E87A51B5C92}"/>
                  </a:ext>
                </a:extLst>
              </p:cNvPr>
              <p:cNvSpPr/>
              <p:nvPr/>
            </p:nvSpPr>
            <p:spPr>
              <a:xfrm>
                <a:off x="12869852" y="33887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91" name="Free-form: Shape 190">
                <a:extLst>
                  <a:ext uri="{FF2B5EF4-FFF2-40B4-BE49-F238E27FC236}">
                    <a16:creationId xmlns:a16="http://schemas.microsoft.com/office/drawing/2014/main" id="{CA428231-BFDA-4502-B554-EFCE14E6D68A}"/>
                  </a:ext>
                </a:extLst>
              </p:cNvPr>
              <p:cNvSpPr/>
              <p:nvPr/>
            </p:nvSpPr>
            <p:spPr>
              <a:xfrm>
                <a:off x="14393856" y="378882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92" name="Free-form: Shape 191">
                <a:extLst>
                  <a:ext uri="{FF2B5EF4-FFF2-40B4-BE49-F238E27FC236}">
                    <a16:creationId xmlns:a16="http://schemas.microsoft.com/office/drawing/2014/main" id="{88DC7E30-32D4-7D28-EE79-1D3B5040227D}"/>
                  </a:ext>
                </a:extLst>
              </p:cNvPr>
              <p:cNvSpPr/>
              <p:nvPr/>
            </p:nvSpPr>
            <p:spPr>
              <a:xfrm>
                <a:off x="1471770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93" name="Free-form: Shape 192">
                <a:extLst>
                  <a:ext uri="{FF2B5EF4-FFF2-40B4-BE49-F238E27FC236}">
                    <a16:creationId xmlns:a16="http://schemas.microsoft.com/office/drawing/2014/main" id="{A4E6DC6D-EBC3-5727-3E00-034F7E91B26B}"/>
                  </a:ext>
                </a:extLst>
              </p:cNvPr>
              <p:cNvSpPr/>
              <p:nvPr/>
            </p:nvSpPr>
            <p:spPr>
              <a:xfrm>
                <a:off x="1475580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94" name="Free-form: Shape 193">
                <a:extLst>
                  <a:ext uri="{FF2B5EF4-FFF2-40B4-BE49-F238E27FC236}">
                    <a16:creationId xmlns:a16="http://schemas.microsoft.com/office/drawing/2014/main" id="{A0B7BCFD-3DF8-5F84-5399-DB48DBF126F6}"/>
                  </a:ext>
                </a:extLst>
              </p:cNvPr>
              <p:cNvSpPr/>
              <p:nvPr/>
            </p:nvSpPr>
            <p:spPr>
              <a:xfrm>
                <a:off x="1502250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95" name="Free-form: Shape 194">
                <a:extLst>
                  <a:ext uri="{FF2B5EF4-FFF2-40B4-BE49-F238E27FC236}">
                    <a16:creationId xmlns:a16="http://schemas.microsoft.com/office/drawing/2014/main" id="{94114B40-5656-7211-1727-4F4D4A50854C}"/>
                  </a:ext>
                </a:extLst>
              </p:cNvPr>
              <p:cNvSpPr/>
              <p:nvPr/>
            </p:nvSpPr>
            <p:spPr>
              <a:xfrm>
                <a:off x="1506060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96" name="Free-form: Shape 195">
                <a:extLst>
                  <a:ext uri="{FF2B5EF4-FFF2-40B4-BE49-F238E27FC236}">
                    <a16:creationId xmlns:a16="http://schemas.microsoft.com/office/drawing/2014/main" id="{4A468772-844F-49A1-8B95-069DCC139C26}"/>
                  </a:ext>
                </a:extLst>
              </p:cNvPr>
              <p:cNvSpPr/>
              <p:nvPr/>
            </p:nvSpPr>
            <p:spPr>
              <a:xfrm>
                <a:off x="1513680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97" name="Free-form: Shape 196">
                <a:extLst>
                  <a:ext uri="{FF2B5EF4-FFF2-40B4-BE49-F238E27FC236}">
                    <a16:creationId xmlns:a16="http://schemas.microsoft.com/office/drawing/2014/main" id="{EDC27996-D55D-C1DC-E53F-7100E6489AD3}"/>
                  </a:ext>
                </a:extLst>
              </p:cNvPr>
              <p:cNvSpPr/>
              <p:nvPr/>
            </p:nvSpPr>
            <p:spPr>
              <a:xfrm>
                <a:off x="1517490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98" name="Free-form: Shape 197">
                <a:extLst>
                  <a:ext uri="{FF2B5EF4-FFF2-40B4-BE49-F238E27FC236}">
                    <a16:creationId xmlns:a16="http://schemas.microsoft.com/office/drawing/2014/main" id="{E43C5642-C683-87F9-536E-2A31DF9FD1DD}"/>
                  </a:ext>
                </a:extLst>
              </p:cNvPr>
              <p:cNvSpPr/>
              <p:nvPr/>
            </p:nvSpPr>
            <p:spPr>
              <a:xfrm>
                <a:off x="1530825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99" name="Free-form: Shape 198">
                <a:extLst>
                  <a:ext uri="{FF2B5EF4-FFF2-40B4-BE49-F238E27FC236}">
                    <a16:creationId xmlns:a16="http://schemas.microsoft.com/office/drawing/2014/main" id="{28381EB2-3D6A-F74F-45C0-BEB00E6CCBAC}"/>
                  </a:ext>
                </a:extLst>
              </p:cNvPr>
              <p:cNvSpPr/>
              <p:nvPr/>
            </p:nvSpPr>
            <p:spPr>
              <a:xfrm>
                <a:off x="1534635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00" name="Free-form: Shape 199">
                <a:extLst>
                  <a:ext uri="{FF2B5EF4-FFF2-40B4-BE49-F238E27FC236}">
                    <a16:creationId xmlns:a16="http://schemas.microsoft.com/office/drawing/2014/main" id="{DF7C9CCD-8F90-82E9-83C1-C70105B7B36F}"/>
                  </a:ext>
                </a:extLst>
              </p:cNvPr>
              <p:cNvSpPr/>
              <p:nvPr/>
            </p:nvSpPr>
            <p:spPr>
              <a:xfrm>
                <a:off x="1557495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01" name="Free-form: Shape 200">
                <a:extLst>
                  <a:ext uri="{FF2B5EF4-FFF2-40B4-BE49-F238E27FC236}">
                    <a16:creationId xmlns:a16="http://schemas.microsoft.com/office/drawing/2014/main" id="{061CF038-3DF0-5365-879E-0BDACF40C1C9}"/>
                  </a:ext>
                </a:extLst>
              </p:cNvPr>
              <p:cNvSpPr/>
              <p:nvPr/>
            </p:nvSpPr>
            <p:spPr>
              <a:xfrm>
                <a:off x="1563210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02" name="Free-form: Shape 201">
                <a:extLst>
                  <a:ext uri="{FF2B5EF4-FFF2-40B4-BE49-F238E27FC236}">
                    <a16:creationId xmlns:a16="http://schemas.microsoft.com/office/drawing/2014/main" id="{E57BD6A4-7FE4-02CD-895A-B2A4D7CE8AA6}"/>
                  </a:ext>
                </a:extLst>
              </p:cNvPr>
              <p:cNvSpPr/>
              <p:nvPr/>
            </p:nvSpPr>
            <p:spPr>
              <a:xfrm>
                <a:off x="1568925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03" name="Free-form: Shape 202">
                <a:extLst>
                  <a:ext uri="{FF2B5EF4-FFF2-40B4-BE49-F238E27FC236}">
                    <a16:creationId xmlns:a16="http://schemas.microsoft.com/office/drawing/2014/main" id="{7F232827-8E80-BFCC-97DA-1820591B626D}"/>
                  </a:ext>
                </a:extLst>
              </p:cNvPr>
              <p:cNvSpPr/>
              <p:nvPr/>
            </p:nvSpPr>
            <p:spPr>
              <a:xfrm>
                <a:off x="1586070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04" name="Free-form: Shape 203">
                <a:extLst>
                  <a:ext uri="{FF2B5EF4-FFF2-40B4-BE49-F238E27FC236}">
                    <a16:creationId xmlns:a16="http://schemas.microsoft.com/office/drawing/2014/main" id="{8309F3EE-7102-9E93-19A3-454D6C61B3FB}"/>
                  </a:ext>
                </a:extLst>
              </p:cNvPr>
              <p:cNvSpPr/>
              <p:nvPr/>
            </p:nvSpPr>
            <p:spPr>
              <a:xfrm>
                <a:off x="1660365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05" name="Free-form: Shape 204">
                <a:extLst>
                  <a:ext uri="{FF2B5EF4-FFF2-40B4-BE49-F238E27FC236}">
                    <a16:creationId xmlns:a16="http://schemas.microsoft.com/office/drawing/2014/main" id="{891F154E-12E1-9DFC-95F7-AC757342B666}"/>
                  </a:ext>
                </a:extLst>
              </p:cNvPr>
              <p:cNvSpPr/>
              <p:nvPr/>
            </p:nvSpPr>
            <p:spPr>
              <a:xfrm>
                <a:off x="1667985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06" name="Free-form: Shape 205">
                <a:extLst>
                  <a:ext uri="{FF2B5EF4-FFF2-40B4-BE49-F238E27FC236}">
                    <a16:creationId xmlns:a16="http://schemas.microsoft.com/office/drawing/2014/main" id="{9E78A97D-537D-D2A5-3842-F8BDE405D41A}"/>
                  </a:ext>
                </a:extLst>
              </p:cNvPr>
              <p:cNvSpPr/>
              <p:nvPr/>
            </p:nvSpPr>
            <p:spPr>
              <a:xfrm>
                <a:off x="1673700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07" name="Free-form: Shape 206">
                <a:extLst>
                  <a:ext uri="{FF2B5EF4-FFF2-40B4-BE49-F238E27FC236}">
                    <a16:creationId xmlns:a16="http://schemas.microsoft.com/office/drawing/2014/main" id="{36FC5F85-CBA5-A271-1CC6-ECCE8C27BA83}"/>
                  </a:ext>
                </a:extLst>
              </p:cNvPr>
              <p:cNvSpPr/>
              <p:nvPr/>
            </p:nvSpPr>
            <p:spPr>
              <a:xfrm>
                <a:off x="1700370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grpSp>
      <p:sp>
        <p:nvSpPr>
          <p:cNvPr id="211" name="TextBox 210">
            <a:extLst>
              <a:ext uri="{FF2B5EF4-FFF2-40B4-BE49-F238E27FC236}">
                <a16:creationId xmlns:a16="http://schemas.microsoft.com/office/drawing/2014/main" id="{94776842-F776-6F09-E365-178F2BDFEE0D}"/>
              </a:ext>
            </a:extLst>
          </p:cNvPr>
          <p:cNvSpPr txBox="1"/>
          <p:nvPr/>
        </p:nvSpPr>
        <p:spPr>
          <a:xfrm>
            <a:off x="2726320" y="5770768"/>
            <a:ext cx="1268297" cy="307777"/>
          </a:xfrm>
          <a:prstGeom prst="rect">
            <a:avLst/>
          </a:prstGeom>
          <a:noFill/>
        </p:spPr>
        <p:txBody>
          <a:bodyPr wrap="none" rtlCol="0">
            <a:spAutoFit/>
          </a:bodyPr>
          <a:lstStyle/>
          <a:p>
            <a:pPr algn="r"/>
            <a:r>
              <a:rPr lang="en-US" sz="1400" dirty="0">
                <a:solidFill>
                  <a:srgbClr val="000000"/>
                </a:solidFill>
                <a:latin typeface="Arial" panose="020B0604020202020204" pitchFamily="34" charset="0"/>
                <a:cs typeface="Arial" panose="020B0604020202020204" pitchFamily="34" charset="0"/>
              </a:rPr>
              <a:t>Time, months</a:t>
            </a:r>
            <a:endParaRPr lang="en-GB" sz="1400" dirty="0">
              <a:solidFill>
                <a:srgbClr val="000000"/>
              </a:solidFill>
              <a:latin typeface="Arial" panose="020B0604020202020204" pitchFamily="34" charset="0"/>
              <a:cs typeface="Arial" panose="020B0604020202020204" pitchFamily="34" charset="0"/>
            </a:endParaRPr>
          </a:p>
        </p:txBody>
      </p:sp>
      <p:sp>
        <p:nvSpPr>
          <p:cNvPr id="212" name="TextBox 211">
            <a:extLst>
              <a:ext uri="{FF2B5EF4-FFF2-40B4-BE49-F238E27FC236}">
                <a16:creationId xmlns:a16="http://schemas.microsoft.com/office/drawing/2014/main" id="{F6E24E37-DA60-9ED6-8FEF-766E1F0531F2}"/>
              </a:ext>
            </a:extLst>
          </p:cNvPr>
          <p:cNvSpPr txBox="1"/>
          <p:nvPr/>
        </p:nvSpPr>
        <p:spPr>
          <a:xfrm>
            <a:off x="8573865" y="5770768"/>
            <a:ext cx="1268297" cy="307777"/>
          </a:xfrm>
          <a:prstGeom prst="rect">
            <a:avLst/>
          </a:prstGeom>
          <a:noFill/>
        </p:spPr>
        <p:txBody>
          <a:bodyPr wrap="none" rtlCol="0">
            <a:spAutoFit/>
          </a:bodyPr>
          <a:lstStyle/>
          <a:p>
            <a:pPr algn="r"/>
            <a:r>
              <a:rPr lang="en-US" sz="1400" dirty="0">
                <a:solidFill>
                  <a:srgbClr val="000000"/>
                </a:solidFill>
                <a:latin typeface="Arial" panose="020B0604020202020204" pitchFamily="34" charset="0"/>
                <a:cs typeface="Arial" panose="020B0604020202020204" pitchFamily="34" charset="0"/>
              </a:rPr>
              <a:t>Time, months</a:t>
            </a:r>
            <a:endParaRPr lang="en-GB" sz="1400" dirty="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811146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D003A5-5969-0BDF-02A9-4CAE2F87380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9BD4042-066E-A7F6-A72F-0AEFD3FFD74F}"/>
              </a:ext>
            </a:extLst>
          </p:cNvPr>
          <p:cNvSpPr>
            <a:spLocks noGrp="1"/>
          </p:cNvSpPr>
          <p:nvPr>
            <p:ph type="title"/>
          </p:nvPr>
        </p:nvSpPr>
        <p:spPr>
          <a:xfrm>
            <a:off x="304799" y="107693"/>
            <a:ext cx="11813059" cy="939801"/>
          </a:xfrm>
        </p:spPr>
        <p:txBody>
          <a:bodyPr/>
          <a:lstStyle/>
          <a:p>
            <a:r>
              <a:rPr lang="en-GB" dirty="0">
                <a:latin typeface="Arial" panose="020B0604020202020204" pitchFamily="34" charset="0"/>
                <a:cs typeface="Arial" panose="020B0604020202020204" pitchFamily="34" charset="0"/>
              </a:rPr>
              <a:t>CT021: Preliminary safety and clinical activity of zoldonrasib (RMC-9805), an oral, RAS(ON) G12D-selective, tri-complex inhibitor in patients with previously treated KRAS G12D non-small cell lung cancer (NSCLC) – Riess J, et al</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A66F4E19-FAE5-0914-3382-28965CBE2606}"/>
              </a:ext>
            </a:extLst>
          </p:cNvPr>
          <p:cNvSpPr>
            <a:spLocks noGrp="1"/>
          </p:cNvSpPr>
          <p:nvPr>
            <p:ph idx="1"/>
          </p:nvPr>
        </p:nvSpPr>
        <p:spPr>
          <a:xfrm>
            <a:off x="304799" y="1246909"/>
            <a:ext cx="11291087" cy="5055650"/>
          </a:xfrm>
        </p:spPr>
        <p:txBody>
          <a:bodyPr/>
          <a:lstStyle/>
          <a:p>
            <a:r>
              <a:rPr lang="en-GB" b="1" dirty="0">
                <a:latin typeface="Arial" panose="020B0604020202020204" pitchFamily="34" charset="0"/>
                <a:cs typeface="Arial" panose="020B0604020202020204" pitchFamily="34" charset="0"/>
              </a:rPr>
              <a:t>Key results (cont.)</a:t>
            </a:r>
            <a:r>
              <a:rPr lang="en-US" dirty="0">
                <a:latin typeface="Arial" panose="020B0604020202020204" pitchFamily="34" charset="0"/>
                <a:cs typeface="Arial" panose="020B0604020202020204" pitchFamily="34" charset="0"/>
              </a:rPr>
              <a:t>​</a:t>
            </a:r>
          </a:p>
          <a:p>
            <a:pPr>
              <a:spcBef>
                <a:spcPts val="28200"/>
              </a:spcBef>
            </a:pPr>
            <a:r>
              <a:rPr lang="en-GB" b="1" dirty="0">
                <a:latin typeface="Arial" panose="020B0604020202020204" pitchFamily="34" charset="0"/>
                <a:cs typeface="Arial" panose="020B0604020202020204" pitchFamily="34" charset="0"/>
              </a:rPr>
              <a:t>Conclusions</a:t>
            </a:r>
            <a:r>
              <a:rPr lang="en-US" dirty="0">
                <a:latin typeface="Arial" panose="020B0604020202020204" pitchFamily="34" charset="0"/>
                <a:cs typeface="Arial" panose="020B0604020202020204" pitchFamily="34" charset="0"/>
              </a:rPr>
              <a:t>​</a:t>
            </a:r>
          </a:p>
          <a:p>
            <a:pPr lvl="1"/>
            <a:r>
              <a:rPr lang="en-GB" dirty="0">
                <a:latin typeface="Arial" panose="020B0604020202020204" pitchFamily="34" charset="0"/>
                <a:cs typeface="Arial" panose="020B0604020202020204" pitchFamily="34" charset="0"/>
              </a:rPr>
              <a:t>In previously treated patients</a:t>
            </a:r>
            <a:r>
              <a:rPr lang="en-US" dirty="0">
                <a:latin typeface="Arial" panose="020B0604020202020204" pitchFamily="34" charset="0"/>
                <a:cs typeface="Arial" panose="020B0604020202020204" pitchFamily="34" charset="0"/>
              </a:rPr>
              <a:t>​ with KRAS G12D mutant NSCLC, zoldonrasib showed promising antitumor activity with a manageable safety profile</a:t>
            </a:r>
          </a:p>
        </p:txBody>
      </p:sp>
      <p:sp>
        <p:nvSpPr>
          <p:cNvPr id="30" name="Text Placeholder 4">
            <a:extLst>
              <a:ext uri="{FF2B5EF4-FFF2-40B4-BE49-F238E27FC236}">
                <a16:creationId xmlns:a16="http://schemas.microsoft.com/office/drawing/2014/main" id="{2BAF5736-4181-E3F0-C816-9F05921F8CD4}"/>
              </a:ext>
            </a:extLst>
          </p:cNvPr>
          <p:cNvSpPr>
            <a:spLocks noGrp="1"/>
          </p:cNvSpPr>
          <p:nvPr>
            <p:ph type="body" sz="quarter" idx="11"/>
          </p:nvPr>
        </p:nvSpPr>
        <p:spPr>
          <a:xfrm>
            <a:off x="6379633" y="6521312"/>
            <a:ext cx="5507567" cy="200025"/>
          </a:xfrm>
        </p:spPr>
        <p:txBody>
          <a:bodyPr/>
          <a:lstStyle/>
          <a:p>
            <a:r>
              <a:rPr lang="en-GB" dirty="0">
                <a:latin typeface="Arial" panose="020B0604020202020204" pitchFamily="34" charset="0"/>
                <a:cs typeface="Arial" panose="020B0604020202020204" pitchFamily="34" charset="0"/>
              </a:rPr>
              <a:t>Riess J, et al. AACR; 2026. Abstract nr CT021</a:t>
            </a:r>
          </a:p>
        </p:txBody>
      </p:sp>
      <p:graphicFrame>
        <p:nvGraphicFramePr>
          <p:cNvPr id="3" name="Table 2">
            <a:extLst>
              <a:ext uri="{FF2B5EF4-FFF2-40B4-BE49-F238E27FC236}">
                <a16:creationId xmlns:a16="http://schemas.microsoft.com/office/drawing/2014/main" id="{8BF24656-5B8B-4968-6794-07DE3DBB31D8}"/>
              </a:ext>
            </a:extLst>
          </p:cNvPr>
          <p:cNvGraphicFramePr>
            <a:graphicFrameLocks noGrp="1"/>
          </p:cNvGraphicFramePr>
          <p:nvPr>
            <p:extLst>
              <p:ext uri="{D42A27DB-BD31-4B8C-83A1-F6EECF244321}">
                <p14:modId xmlns:p14="http://schemas.microsoft.com/office/powerpoint/2010/main" val="4082547099"/>
              </p:ext>
            </p:extLst>
          </p:nvPr>
        </p:nvGraphicFramePr>
        <p:xfrm>
          <a:off x="735112" y="1707868"/>
          <a:ext cx="3672754" cy="1853520"/>
        </p:xfrm>
        <a:graphic>
          <a:graphicData uri="http://schemas.openxmlformats.org/drawingml/2006/table">
            <a:tbl>
              <a:tblPr firstRow="1" bandRow="1">
                <a:tableStyleId>{69012ECD-51FC-41F1-AA8D-1B2483CD663E}</a:tableStyleId>
              </a:tblPr>
              <a:tblGrid>
                <a:gridCol w="2070649">
                  <a:extLst>
                    <a:ext uri="{9D8B030D-6E8A-4147-A177-3AD203B41FA5}">
                      <a16:colId xmlns:a16="http://schemas.microsoft.com/office/drawing/2014/main" val="537766886"/>
                    </a:ext>
                  </a:extLst>
                </a:gridCol>
                <a:gridCol w="1602105">
                  <a:extLst>
                    <a:ext uri="{9D8B030D-6E8A-4147-A177-3AD203B41FA5}">
                      <a16:colId xmlns:a16="http://schemas.microsoft.com/office/drawing/2014/main" val="1125791967"/>
                    </a:ext>
                  </a:extLst>
                </a:gridCol>
              </a:tblGrid>
              <a:tr h="217902">
                <a:tc>
                  <a:txBody>
                    <a:bodyPr/>
                    <a:lstStyle/>
                    <a:p>
                      <a:r>
                        <a:rPr lang="en-GB" sz="1400" noProof="0" dirty="0">
                          <a:solidFill>
                            <a:schemeClr val="tx2"/>
                          </a:solidFill>
                          <a:latin typeface="+mn-lt"/>
                        </a:rPr>
                        <a:t>TRAEs, n (%)</a:t>
                      </a:r>
                    </a:p>
                  </a:txBody>
                  <a:tcPr marT="36000" marB="36000" anchor="b"/>
                </a:tc>
                <a:tc>
                  <a:txBody>
                    <a:bodyPr/>
                    <a:lstStyle/>
                    <a:p>
                      <a:pPr algn="ctr"/>
                      <a:r>
                        <a:rPr lang="en-GB" sz="1400" noProof="0" dirty="0">
                          <a:solidFill>
                            <a:schemeClr val="tx2"/>
                          </a:solidFill>
                          <a:latin typeface="+mn-lt"/>
                        </a:rPr>
                        <a:t>Zoldonrasib </a:t>
                      </a:r>
                      <a:br>
                        <a:rPr lang="en-GB" sz="1400" noProof="0" dirty="0">
                          <a:solidFill>
                            <a:schemeClr val="tx2"/>
                          </a:solidFill>
                          <a:latin typeface="+mn-lt"/>
                        </a:rPr>
                      </a:br>
                      <a:r>
                        <a:rPr lang="en-GB" sz="1400" noProof="0" dirty="0">
                          <a:solidFill>
                            <a:schemeClr val="tx2"/>
                          </a:solidFill>
                          <a:latin typeface="+mn-lt"/>
                        </a:rPr>
                        <a:t>1200 mg/day PO</a:t>
                      </a:r>
                      <a:br>
                        <a:rPr lang="en-GB" sz="1400" noProof="0" dirty="0">
                          <a:solidFill>
                            <a:schemeClr val="tx2"/>
                          </a:solidFill>
                          <a:latin typeface="+mn-lt"/>
                        </a:rPr>
                      </a:br>
                      <a:r>
                        <a:rPr lang="en-GB" sz="1400" noProof="0" dirty="0">
                          <a:solidFill>
                            <a:schemeClr val="tx2"/>
                          </a:solidFill>
                          <a:latin typeface="+mn-lt"/>
                        </a:rPr>
                        <a:t>(n=40)</a:t>
                      </a:r>
                    </a:p>
                  </a:txBody>
                  <a:tcPr marT="36000" marB="36000" anchor="b"/>
                </a:tc>
                <a:extLst>
                  <a:ext uri="{0D108BD9-81ED-4DB2-BD59-A6C34878D82A}">
                    <a16:rowId xmlns:a16="http://schemas.microsoft.com/office/drawing/2014/main" val="2020270792"/>
                  </a:ext>
                </a:extLst>
              </a:tr>
              <a:tr h="285360">
                <a:tc>
                  <a:txBody>
                    <a:bodyPr/>
                    <a:lstStyle/>
                    <a:p>
                      <a:r>
                        <a:rPr lang="en-GB" sz="1400" b="0" noProof="0" dirty="0">
                          <a:latin typeface="+mn-lt"/>
                        </a:rPr>
                        <a:t>Any</a:t>
                      </a:r>
                    </a:p>
                  </a:txBody>
                  <a:tcPr marT="36000" marB="36000" anchor="ctr"/>
                </a:tc>
                <a:tc>
                  <a:txBody>
                    <a:bodyPr/>
                    <a:lstStyle/>
                    <a:p>
                      <a:pPr algn="ctr"/>
                      <a:r>
                        <a:rPr lang="en-GB" sz="1400" noProof="0" dirty="0">
                          <a:latin typeface="+mn-lt"/>
                        </a:rPr>
                        <a:t>36 (90)</a:t>
                      </a:r>
                    </a:p>
                  </a:txBody>
                  <a:tcPr marT="36000" marB="36000" anchor="ctr"/>
                </a:tc>
                <a:extLst>
                  <a:ext uri="{0D108BD9-81ED-4DB2-BD59-A6C34878D82A}">
                    <a16:rowId xmlns:a16="http://schemas.microsoft.com/office/drawing/2014/main" val="3607908326"/>
                  </a:ext>
                </a:extLst>
              </a:tr>
              <a:tr h="285360">
                <a:tc>
                  <a:txBody>
                    <a:bodyPr/>
                    <a:lstStyle/>
                    <a:p>
                      <a:pPr marL="0" indent="0"/>
                      <a:r>
                        <a:rPr lang="en-GB" sz="1400" b="0" noProof="0" dirty="0">
                          <a:latin typeface="+mn-lt"/>
                        </a:rPr>
                        <a:t>Led to dose reduction</a:t>
                      </a:r>
                    </a:p>
                  </a:txBody>
                  <a:tcPr marL="90000" marT="36000" marB="36000" anchor="ctr"/>
                </a:tc>
                <a:tc>
                  <a:txBody>
                    <a:bodyPr/>
                    <a:lstStyle/>
                    <a:p>
                      <a:pPr algn="ctr"/>
                      <a:r>
                        <a:rPr lang="en-GB" sz="1400" noProof="0" dirty="0">
                          <a:latin typeface="+mn-lt"/>
                        </a:rPr>
                        <a:t>1 (3)</a:t>
                      </a:r>
                    </a:p>
                  </a:txBody>
                  <a:tcPr marT="36000" marB="36000" anchor="ctr"/>
                </a:tc>
                <a:extLst>
                  <a:ext uri="{0D108BD9-81ED-4DB2-BD59-A6C34878D82A}">
                    <a16:rowId xmlns:a16="http://schemas.microsoft.com/office/drawing/2014/main" val="3315663347"/>
                  </a:ext>
                </a:extLst>
              </a:tr>
              <a:tr h="285360">
                <a:tc>
                  <a:txBody>
                    <a:bodyPr/>
                    <a:lstStyle/>
                    <a:p>
                      <a:pPr marL="0" indent="0"/>
                      <a:r>
                        <a:rPr lang="en-GB" sz="1400" b="0" noProof="0" dirty="0">
                          <a:latin typeface="+mn-lt"/>
                        </a:rPr>
                        <a:t>Led to dose interruption</a:t>
                      </a:r>
                    </a:p>
                  </a:txBody>
                  <a:tcPr marL="90000" marT="36000" marB="36000" anchor="ctr"/>
                </a:tc>
                <a:tc>
                  <a:txBody>
                    <a:bodyPr/>
                    <a:lstStyle/>
                    <a:p>
                      <a:pPr algn="ctr"/>
                      <a:r>
                        <a:rPr lang="en-GB" sz="1400" noProof="0" dirty="0">
                          <a:latin typeface="+mn-lt"/>
                        </a:rPr>
                        <a:t>6 (15)</a:t>
                      </a:r>
                    </a:p>
                  </a:txBody>
                  <a:tcPr marT="36000" marB="36000" anchor="ctr"/>
                </a:tc>
                <a:extLst>
                  <a:ext uri="{0D108BD9-81ED-4DB2-BD59-A6C34878D82A}">
                    <a16:rowId xmlns:a16="http://schemas.microsoft.com/office/drawing/2014/main" val="3634484555"/>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noProof="0" dirty="0">
                          <a:latin typeface="+mn-lt"/>
                        </a:rPr>
                        <a:t>Led to discontinuation</a:t>
                      </a:r>
                    </a:p>
                  </a:txBody>
                  <a:tcPr marL="90000" marT="36000" marB="36000" anchor="ctr"/>
                </a:tc>
                <a:tc>
                  <a:txBody>
                    <a:bodyPr/>
                    <a:lstStyle/>
                    <a:p>
                      <a:pPr algn="ctr"/>
                      <a:r>
                        <a:rPr lang="en-GB" sz="1400" noProof="0" dirty="0">
                          <a:latin typeface="+mn-lt"/>
                        </a:rPr>
                        <a:t>2 (5)</a:t>
                      </a:r>
                    </a:p>
                  </a:txBody>
                  <a:tcPr marT="36000" marB="36000" anchor="ctr"/>
                </a:tc>
                <a:extLst>
                  <a:ext uri="{0D108BD9-81ED-4DB2-BD59-A6C34878D82A}">
                    <a16:rowId xmlns:a16="http://schemas.microsoft.com/office/drawing/2014/main" val="3391059819"/>
                  </a:ext>
                </a:extLst>
              </a:tr>
            </a:tbl>
          </a:graphicData>
        </a:graphic>
      </p:graphicFrame>
      <p:graphicFrame>
        <p:nvGraphicFramePr>
          <p:cNvPr id="2" name="Table 1">
            <a:extLst>
              <a:ext uri="{FF2B5EF4-FFF2-40B4-BE49-F238E27FC236}">
                <a16:creationId xmlns:a16="http://schemas.microsoft.com/office/drawing/2014/main" id="{56030D0E-88A6-E8D9-F971-463847CBFB30}"/>
              </a:ext>
            </a:extLst>
          </p:cNvPr>
          <p:cNvGraphicFramePr>
            <a:graphicFrameLocks noGrp="1"/>
          </p:cNvGraphicFramePr>
          <p:nvPr>
            <p:extLst>
              <p:ext uri="{D42A27DB-BD31-4B8C-83A1-F6EECF244321}">
                <p14:modId xmlns:p14="http://schemas.microsoft.com/office/powerpoint/2010/main" val="1513565096"/>
              </p:ext>
            </p:extLst>
          </p:nvPr>
        </p:nvGraphicFramePr>
        <p:xfrm>
          <a:off x="5021498" y="1707868"/>
          <a:ext cx="6560902" cy="3352320"/>
        </p:xfrm>
        <a:graphic>
          <a:graphicData uri="http://schemas.openxmlformats.org/drawingml/2006/table">
            <a:tbl>
              <a:tblPr firstRow="1" bandRow="1">
                <a:tableStyleId>{69012ECD-51FC-41F1-AA8D-1B2483CD663E}</a:tableStyleId>
              </a:tblPr>
              <a:tblGrid>
                <a:gridCol w="2070649">
                  <a:extLst>
                    <a:ext uri="{9D8B030D-6E8A-4147-A177-3AD203B41FA5}">
                      <a16:colId xmlns:a16="http://schemas.microsoft.com/office/drawing/2014/main" val="537766886"/>
                    </a:ext>
                  </a:extLst>
                </a:gridCol>
                <a:gridCol w="1496751">
                  <a:extLst>
                    <a:ext uri="{9D8B030D-6E8A-4147-A177-3AD203B41FA5}">
                      <a16:colId xmlns:a16="http://schemas.microsoft.com/office/drawing/2014/main" val="1125791967"/>
                    </a:ext>
                  </a:extLst>
                </a:gridCol>
                <a:gridCol w="1496751">
                  <a:extLst>
                    <a:ext uri="{9D8B030D-6E8A-4147-A177-3AD203B41FA5}">
                      <a16:colId xmlns:a16="http://schemas.microsoft.com/office/drawing/2014/main" val="2748169770"/>
                    </a:ext>
                  </a:extLst>
                </a:gridCol>
                <a:gridCol w="1496751">
                  <a:extLst>
                    <a:ext uri="{9D8B030D-6E8A-4147-A177-3AD203B41FA5}">
                      <a16:colId xmlns:a16="http://schemas.microsoft.com/office/drawing/2014/main" val="3823423242"/>
                    </a:ext>
                  </a:extLst>
                </a:gridCol>
              </a:tblGrid>
              <a:tr h="217902">
                <a:tc rowSpan="2">
                  <a:txBody>
                    <a:bodyPr/>
                    <a:lstStyle/>
                    <a:p>
                      <a:r>
                        <a:rPr lang="en-GB" sz="1400" noProof="0" dirty="0">
                          <a:solidFill>
                            <a:schemeClr val="tx2"/>
                          </a:solidFill>
                        </a:rPr>
                        <a:t>TRAEs in ≥10% of patients, n (%)</a:t>
                      </a:r>
                      <a:endParaRPr lang="en-GB" sz="1400" noProof="0" dirty="0">
                        <a:solidFill>
                          <a:schemeClr val="tx2"/>
                        </a:solidFill>
                        <a:latin typeface="+mn-lt"/>
                      </a:endParaRPr>
                    </a:p>
                  </a:txBody>
                  <a:tcPr marT="36000" marB="36000" anchor="b">
                    <a:lnB w="12700" cap="flat" cmpd="sng" algn="ctr">
                      <a:noFill/>
                      <a:prstDash val="solid"/>
                      <a:round/>
                      <a:headEnd type="none" w="med" len="med"/>
                      <a:tailEnd type="none" w="med" len="med"/>
                    </a:lnB>
                  </a:tcPr>
                </a:tc>
                <a:tc gridSpan="3">
                  <a:txBody>
                    <a:bodyPr/>
                    <a:lstStyle/>
                    <a:p>
                      <a:pPr algn="ctr"/>
                      <a:r>
                        <a:rPr lang="en-GB" sz="1400" noProof="0" dirty="0">
                          <a:solidFill>
                            <a:schemeClr val="tx2"/>
                          </a:solidFill>
                        </a:rPr>
                        <a:t>Zoldonrasib 1200 mg/day PO</a:t>
                      </a:r>
                      <a:br>
                        <a:rPr lang="en-GB" sz="1400" noProof="0" dirty="0">
                          <a:solidFill>
                            <a:schemeClr val="tx2"/>
                          </a:solidFill>
                        </a:rPr>
                      </a:br>
                      <a:r>
                        <a:rPr lang="en-GB" sz="1400" noProof="0" dirty="0">
                          <a:solidFill>
                            <a:schemeClr val="tx2"/>
                          </a:solidFill>
                        </a:rPr>
                        <a:t>(n=40)</a:t>
                      </a:r>
                      <a:endParaRPr lang="en-GB" sz="1400" noProof="0" dirty="0">
                        <a:solidFill>
                          <a:schemeClr val="tx2"/>
                        </a:solidFill>
                        <a:latin typeface="+mn-lt"/>
                      </a:endParaRPr>
                    </a:p>
                  </a:txBody>
                  <a:tcPr marT="36000" marB="36000" anchor="b"/>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020270792"/>
                  </a:ext>
                </a:extLst>
              </a:tr>
              <a:tr h="217902">
                <a:tc vMerge="1">
                  <a:txBody>
                    <a:bodyPr/>
                    <a:lstStyle/>
                    <a:p>
                      <a:endParaRPr lang="en-GB" sz="1400" noProof="0" dirty="0">
                        <a:solidFill>
                          <a:schemeClr val="tx2"/>
                        </a:solidFill>
                        <a:latin typeface="+mn-lt"/>
                      </a:endParaRPr>
                    </a:p>
                  </a:txBody>
                  <a:tcPr marT="36000" marB="36000" anchor="b"/>
                </a:tc>
                <a:tc>
                  <a:txBody>
                    <a:bodyPr/>
                    <a:lstStyle/>
                    <a:p>
                      <a:pPr algn="ctr"/>
                      <a:r>
                        <a:rPr lang="en-GB" sz="1400" b="1" noProof="0" dirty="0">
                          <a:solidFill>
                            <a:schemeClr val="tx2"/>
                          </a:solidFill>
                        </a:rPr>
                        <a:t>Grade 1</a:t>
                      </a:r>
                      <a:endParaRPr lang="en-GB" sz="1400" b="1" noProof="0" dirty="0">
                        <a:solidFill>
                          <a:schemeClr val="tx2"/>
                        </a:solidFill>
                        <a:latin typeface="+mn-lt"/>
                      </a:endParaRP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a:r>
                        <a:rPr lang="en-GB" sz="1400" b="1" noProof="0" dirty="0">
                          <a:solidFill>
                            <a:schemeClr val="tx2"/>
                          </a:solidFill>
                        </a:rPr>
                        <a:t>Grade 2</a:t>
                      </a:r>
                      <a:endParaRPr lang="en-GB" sz="1400" b="1" noProof="0" dirty="0">
                        <a:solidFill>
                          <a:schemeClr val="tx2"/>
                        </a:solidFill>
                        <a:latin typeface="+mn-lt"/>
                      </a:endParaRP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a:r>
                        <a:rPr lang="en-GB" sz="1400" b="1" noProof="0" dirty="0">
                          <a:solidFill>
                            <a:schemeClr val="tx2"/>
                          </a:solidFill>
                        </a:rPr>
                        <a:t>Grade 3</a:t>
                      </a:r>
                      <a:endParaRPr lang="en-GB" sz="1400" b="1" noProof="0" dirty="0">
                        <a:solidFill>
                          <a:schemeClr val="tx2"/>
                        </a:solidFill>
                        <a:latin typeface="+mn-lt"/>
                      </a:endParaRPr>
                    </a:p>
                  </a:txBody>
                  <a:tcPr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1820799144"/>
                  </a:ext>
                </a:extLst>
              </a:tr>
              <a:tr h="285360">
                <a:tc>
                  <a:txBody>
                    <a:bodyPr/>
                    <a:lstStyle/>
                    <a:p>
                      <a:r>
                        <a:rPr lang="en-GB" sz="1400" b="0" noProof="0" dirty="0"/>
                        <a:t>Any</a:t>
                      </a:r>
                      <a:endParaRPr lang="en-GB" sz="1400" b="0" noProof="0" dirty="0">
                        <a:latin typeface="+mn-lt"/>
                      </a:endParaRPr>
                    </a:p>
                  </a:txBody>
                  <a:tcPr marT="36000" marB="36000" anchor="ctr">
                    <a:lnT w="12700" cap="flat" cmpd="sng" algn="ctr">
                      <a:noFill/>
                      <a:prstDash val="solid"/>
                      <a:round/>
                      <a:headEnd type="none" w="med" len="med"/>
                      <a:tailEnd type="none" w="med" len="med"/>
                    </a:lnT>
                  </a:tcPr>
                </a:tc>
                <a:tc>
                  <a:txBody>
                    <a:bodyPr/>
                    <a:lstStyle/>
                    <a:p>
                      <a:pPr algn="ctr"/>
                      <a:r>
                        <a:rPr lang="en-GB" sz="1400" noProof="0" dirty="0">
                          <a:latin typeface="+mn-lt"/>
                        </a:rPr>
                        <a:t>23 (58)</a:t>
                      </a:r>
                    </a:p>
                  </a:txBody>
                  <a:tcPr marT="36000" marB="36000" anchor="ctr">
                    <a:lnT w="12700" cap="flat" cmpd="sng" algn="ctr">
                      <a:noFill/>
                      <a:prstDash val="solid"/>
                      <a:round/>
                      <a:headEnd type="none" w="med" len="med"/>
                      <a:tailEnd type="none" w="med" len="med"/>
                    </a:lnT>
                  </a:tcPr>
                </a:tc>
                <a:tc>
                  <a:txBody>
                    <a:bodyPr/>
                    <a:lstStyle/>
                    <a:p>
                      <a:pPr algn="ctr"/>
                      <a:r>
                        <a:rPr lang="en-GB" sz="1400" noProof="0" dirty="0">
                          <a:latin typeface="+mn-lt"/>
                        </a:rPr>
                        <a:t>8 (20)</a:t>
                      </a:r>
                    </a:p>
                  </a:txBody>
                  <a:tcPr marT="36000" marB="36000" anchor="ctr">
                    <a:lnT w="12700" cap="flat" cmpd="sng" algn="ctr">
                      <a:noFill/>
                      <a:prstDash val="solid"/>
                      <a:round/>
                      <a:headEnd type="none" w="med" len="med"/>
                      <a:tailEnd type="none" w="med" len="med"/>
                    </a:lnT>
                  </a:tcPr>
                </a:tc>
                <a:tc>
                  <a:txBody>
                    <a:bodyPr/>
                    <a:lstStyle/>
                    <a:p>
                      <a:pPr algn="ctr"/>
                      <a:r>
                        <a:rPr lang="en-GB" sz="1400" noProof="0" dirty="0">
                          <a:latin typeface="+mn-lt"/>
                        </a:rPr>
                        <a:t>5 (13)</a:t>
                      </a:r>
                    </a:p>
                  </a:txBody>
                  <a:tcPr marT="36000" marB="36000" anchor="ctr">
                    <a:lnT w="12700" cap="flat" cmpd="sng" algn="ctr">
                      <a:noFill/>
                      <a:prstDash val="solid"/>
                      <a:round/>
                      <a:headEnd type="none" w="med" len="med"/>
                      <a:tailEnd type="none" w="med" len="med"/>
                    </a:lnT>
                  </a:tcPr>
                </a:tc>
                <a:extLst>
                  <a:ext uri="{0D108BD9-81ED-4DB2-BD59-A6C34878D82A}">
                    <a16:rowId xmlns:a16="http://schemas.microsoft.com/office/drawing/2014/main" val="320032606"/>
                  </a:ext>
                </a:extLst>
              </a:tr>
              <a:tr h="285360">
                <a:tc>
                  <a:txBody>
                    <a:bodyPr/>
                    <a:lstStyle/>
                    <a:p>
                      <a:r>
                        <a:rPr lang="en-GB" sz="1400" b="0" noProof="0" dirty="0"/>
                        <a:t>Nausea</a:t>
                      </a:r>
                      <a:endParaRPr lang="en-GB" sz="1400" b="0" noProof="0" dirty="0">
                        <a:latin typeface="+mn-lt"/>
                      </a:endParaRPr>
                    </a:p>
                  </a:txBody>
                  <a:tcPr marT="36000" marB="36000" anchor="ctr"/>
                </a:tc>
                <a:tc>
                  <a:txBody>
                    <a:bodyPr/>
                    <a:lstStyle/>
                    <a:p>
                      <a:pPr algn="ctr"/>
                      <a:r>
                        <a:rPr lang="en-GB" sz="1400" noProof="0" dirty="0"/>
                        <a:t>16 (40)</a:t>
                      </a:r>
                      <a:endParaRPr lang="en-GB" sz="1400" noProof="0" dirty="0">
                        <a:latin typeface="+mn-lt"/>
                      </a:endParaRPr>
                    </a:p>
                  </a:txBody>
                  <a:tcPr marT="36000" marB="36000" anchor="ctr"/>
                </a:tc>
                <a:tc>
                  <a:txBody>
                    <a:bodyPr/>
                    <a:lstStyle/>
                    <a:p>
                      <a:pPr algn="ctr"/>
                      <a:r>
                        <a:rPr lang="en-GB" sz="1400" noProof="0" dirty="0">
                          <a:latin typeface="+mn-lt"/>
                        </a:rPr>
                        <a:t>1 (3)</a:t>
                      </a:r>
                    </a:p>
                  </a:txBody>
                  <a:tcPr marT="36000" marB="36000" anchor="ctr"/>
                </a:tc>
                <a:tc>
                  <a:txBody>
                    <a:bodyPr/>
                    <a:lstStyle/>
                    <a:p>
                      <a:pPr algn="ctr"/>
                      <a:r>
                        <a:rPr lang="en-GB" sz="1400" noProof="0" dirty="0">
                          <a:latin typeface="+mn-lt"/>
                        </a:rPr>
                        <a:t>0</a:t>
                      </a:r>
                    </a:p>
                  </a:txBody>
                  <a:tcPr marT="36000" marB="36000" anchor="ctr"/>
                </a:tc>
                <a:extLst>
                  <a:ext uri="{0D108BD9-81ED-4DB2-BD59-A6C34878D82A}">
                    <a16:rowId xmlns:a16="http://schemas.microsoft.com/office/drawing/2014/main" val="3607908326"/>
                  </a:ext>
                </a:extLst>
              </a:tr>
              <a:tr h="285360">
                <a:tc>
                  <a:txBody>
                    <a:bodyPr/>
                    <a:lstStyle/>
                    <a:p>
                      <a:pPr marL="0" indent="0"/>
                      <a:r>
                        <a:rPr lang="en-GB" sz="1400" b="0" noProof="0" dirty="0"/>
                        <a:t>Vomiting</a:t>
                      </a:r>
                      <a:endParaRPr lang="en-GB" sz="1400" b="0" noProof="0" dirty="0">
                        <a:latin typeface="+mn-lt"/>
                      </a:endParaRPr>
                    </a:p>
                  </a:txBody>
                  <a:tcPr marL="90000" marT="36000" marB="36000" anchor="ctr"/>
                </a:tc>
                <a:tc>
                  <a:txBody>
                    <a:bodyPr/>
                    <a:lstStyle/>
                    <a:p>
                      <a:pPr algn="ctr"/>
                      <a:r>
                        <a:rPr lang="en-GB" sz="1400" noProof="0" dirty="0"/>
                        <a:t>12 (30)</a:t>
                      </a:r>
                      <a:endParaRPr lang="en-GB" sz="1400" noProof="0" dirty="0">
                        <a:latin typeface="+mn-lt"/>
                      </a:endParaRPr>
                    </a:p>
                  </a:txBody>
                  <a:tcPr marT="36000" marB="36000" anchor="ctr"/>
                </a:tc>
                <a:tc>
                  <a:txBody>
                    <a:bodyPr/>
                    <a:lstStyle/>
                    <a:p>
                      <a:pPr algn="ctr"/>
                      <a:r>
                        <a:rPr lang="en-GB" sz="1400" noProof="0" dirty="0">
                          <a:latin typeface="+mn-lt"/>
                        </a:rPr>
                        <a:t>1 (3)</a:t>
                      </a:r>
                    </a:p>
                  </a:txBody>
                  <a:tcPr marT="36000" marB="36000" anchor="ctr"/>
                </a:tc>
                <a:tc>
                  <a:txBody>
                    <a:bodyPr/>
                    <a:lstStyle/>
                    <a:p>
                      <a:pPr algn="ctr"/>
                      <a:r>
                        <a:rPr lang="en-GB" sz="1400" noProof="0" dirty="0">
                          <a:latin typeface="+mn-lt"/>
                        </a:rPr>
                        <a:t>0</a:t>
                      </a:r>
                    </a:p>
                  </a:txBody>
                  <a:tcPr marT="36000" marB="36000" anchor="ctr"/>
                </a:tc>
                <a:extLst>
                  <a:ext uri="{0D108BD9-81ED-4DB2-BD59-A6C34878D82A}">
                    <a16:rowId xmlns:a16="http://schemas.microsoft.com/office/drawing/2014/main" val="3315663347"/>
                  </a:ext>
                </a:extLst>
              </a:tr>
              <a:tr h="267539">
                <a:tc>
                  <a:txBody>
                    <a:bodyPr/>
                    <a:lstStyle/>
                    <a:p>
                      <a:pPr marL="0" indent="0"/>
                      <a:r>
                        <a:rPr lang="en-US" sz="1400" b="0" noProof="0" dirty="0"/>
                        <a:t>Diarrhea</a:t>
                      </a:r>
                      <a:endParaRPr lang="en-US" sz="1400" b="0" noProof="0" dirty="0">
                        <a:latin typeface="+mn-lt"/>
                      </a:endParaRPr>
                    </a:p>
                  </a:txBody>
                  <a:tcPr marL="90000" marT="36000" marB="36000" anchor="ctr"/>
                </a:tc>
                <a:tc>
                  <a:txBody>
                    <a:bodyPr/>
                    <a:lstStyle/>
                    <a:p>
                      <a:pPr algn="ctr"/>
                      <a:r>
                        <a:rPr lang="en-GB" sz="1400" noProof="0" dirty="0"/>
                        <a:t>11 (28)</a:t>
                      </a:r>
                      <a:endParaRPr lang="en-GB" sz="1400" noProof="0" dirty="0">
                        <a:latin typeface="+mn-lt"/>
                      </a:endParaRPr>
                    </a:p>
                  </a:txBody>
                  <a:tcPr marT="36000" marB="36000" anchor="ctr"/>
                </a:tc>
                <a:tc>
                  <a:txBody>
                    <a:bodyPr/>
                    <a:lstStyle/>
                    <a:p>
                      <a:pPr algn="ctr"/>
                      <a:r>
                        <a:rPr lang="en-GB" sz="1400" noProof="0" dirty="0">
                          <a:latin typeface="+mn-lt"/>
                        </a:rPr>
                        <a:t>0</a:t>
                      </a:r>
                    </a:p>
                  </a:txBody>
                  <a:tcPr marT="36000" marB="36000" anchor="ctr"/>
                </a:tc>
                <a:tc>
                  <a:txBody>
                    <a:bodyPr/>
                    <a:lstStyle/>
                    <a:p>
                      <a:pPr algn="ctr"/>
                      <a:r>
                        <a:rPr lang="en-GB" sz="1400" noProof="0" dirty="0">
                          <a:latin typeface="+mn-lt"/>
                        </a:rPr>
                        <a:t>1 (3)</a:t>
                      </a:r>
                    </a:p>
                  </a:txBody>
                  <a:tcPr marT="36000" marB="36000" anchor="ctr"/>
                </a:tc>
                <a:extLst>
                  <a:ext uri="{0D108BD9-81ED-4DB2-BD59-A6C34878D82A}">
                    <a16:rowId xmlns:a16="http://schemas.microsoft.com/office/drawing/2014/main" val="3634484555"/>
                  </a:ext>
                </a:extLst>
              </a:tr>
              <a:tr h="20289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a:t>Rash</a:t>
                      </a:r>
                      <a:endParaRPr lang="en-US" sz="1400" b="0" noProof="0" dirty="0">
                        <a:latin typeface="+mn-lt"/>
                      </a:endParaRPr>
                    </a:p>
                  </a:txBody>
                  <a:tcPr marL="90000" marT="36000" marB="36000" anchor="ctr"/>
                </a:tc>
                <a:tc>
                  <a:txBody>
                    <a:bodyPr/>
                    <a:lstStyle/>
                    <a:p>
                      <a:pPr algn="ctr"/>
                      <a:r>
                        <a:rPr lang="en-GB" sz="1400" noProof="0" dirty="0"/>
                        <a:t>7 (18)</a:t>
                      </a:r>
                      <a:endParaRPr lang="en-GB" sz="1400" noProof="0" dirty="0">
                        <a:latin typeface="+mn-lt"/>
                      </a:endParaRPr>
                    </a:p>
                  </a:txBody>
                  <a:tcPr marT="36000" marB="36000" anchor="ctr"/>
                </a:tc>
                <a:tc>
                  <a:txBody>
                    <a:bodyPr/>
                    <a:lstStyle/>
                    <a:p>
                      <a:pPr algn="ctr"/>
                      <a:r>
                        <a:rPr lang="en-GB" sz="1400" noProof="0" dirty="0">
                          <a:latin typeface="+mn-lt"/>
                        </a:rPr>
                        <a:t>0</a:t>
                      </a:r>
                    </a:p>
                  </a:txBody>
                  <a:tcPr marT="36000" marB="36000" anchor="ctr"/>
                </a:tc>
                <a:tc>
                  <a:txBody>
                    <a:bodyPr/>
                    <a:lstStyle/>
                    <a:p>
                      <a:pPr algn="ctr"/>
                      <a:r>
                        <a:rPr lang="en-GB" sz="1400" noProof="0" dirty="0">
                          <a:latin typeface="+mn-lt"/>
                        </a:rPr>
                        <a:t>0</a:t>
                      </a:r>
                    </a:p>
                  </a:txBody>
                  <a:tcPr marT="36000" marB="36000" anchor="ctr"/>
                </a:tc>
                <a:extLst>
                  <a:ext uri="{0D108BD9-81ED-4DB2-BD59-A6C34878D82A}">
                    <a16:rowId xmlns:a16="http://schemas.microsoft.com/office/drawing/2014/main" val="3391059819"/>
                  </a:ext>
                </a:extLst>
              </a:tr>
              <a:tr h="20289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a:t>Fatigue</a:t>
                      </a:r>
                      <a:endParaRPr lang="en-US" sz="1400" b="0" noProof="0" dirty="0">
                        <a:latin typeface="+mn-lt"/>
                      </a:endParaRPr>
                    </a:p>
                  </a:txBody>
                  <a:tcPr marL="90000" marT="36000" marB="36000" anchor="ctr"/>
                </a:tc>
                <a:tc>
                  <a:txBody>
                    <a:bodyPr/>
                    <a:lstStyle/>
                    <a:p>
                      <a:pPr algn="ctr"/>
                      <a:r>
                        <a:rPr lang="en-GB" sz="1400" noProof="0" dirty="0">
                          <a:latin typeface="+mn-lt"/>
                        </a:rPr>
                        <a:t>4 (10)</a:t>
                      </a:r>
                    </a:p>
                  </a:txBody>
                  <a:tcPr marT="36000" marB="36000" anchor="ctr"/>
                </a:tc>
                <a:tc>
                  <a:txBody>
                    <a:bodyPr/>
                    <a:lstStyle/>
                    <a:p>
                      <a:pPr algn="ctr"/>
                      <a:r>
                        <a:rPr lang="en-GB" sz="1400" noProof="0" dirty="0">
                          <a:latin typeface="+mn-lt"/>
                        </a:rPr>
                        <a:t>0</a:t>
                      </a:r>
                    </a:p>
                  </a:txBody>
                  <a:tcPr marT="36000" marB="36000" anchor="ctr"/>
                </a:tc>
                <a:tc>
                  <a:txBody>
                    <a:bodyPr/>
                    <a:lstStyle/>
                    <a:p>
                      <a:pPr algn="ctr"/>
                      <a:r>
                        <a:rPr lang="en-GB" sz="1400" noProof="0" dirty="0">
                          <a:latin typeface="+mn-lt"/>
                        </a:rPr>
                        <a:t>0</a:t>
                      </a:r>
                    </a:p>
                  </a:txBody>
                  <a:tcPr marT="36000" marB="36000" anchor="ctr"/>
                </a:tc>
                <a:extLst>
                  <a:ext uri="{0D108BD9-81ED-4DB2-BD59-A6C34878D82A}">
                    <a16:rowId xmlns:a16="http://schemas.microsoft.com/office/drawing/2014/main" val="571048883"/>
                  </a:ext>
                </a:extLst>
              </a:tr>
              <a:tr h="20289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noProof="0" dirty="0"/>
                        <a:t>AST increased</a:t>
                      </a:r>
                      <a:endParaRPr lang="en-GB" sz="1400" b="0" noProof="0" dirty="0">
                        <a:latin typeface="+mn-lt"/>
                      </a:endParaRPr>
                    </a:p>
                  </a:txBody>
                  <a:tcPr marL="90000" marT="36000" marB="36000" anchor="ctr"/>
                </a:tc>
                <a:tc>
                  <a:txBody>
                    <a:bodyPr/>
                    <a:lstStyle/>
                    <a:p>
                      <a:pPr algn="ctr"/>
                      <a:r>
                        <a:rPr lang="en-GB" sz="1400" noProof="0" dirty="0">
                          <a:latin typeface="+mn-lt"/>
                        </a:rPr>
                        <a:t>4 (10)</a:t>
                      </a:r>
                    </a:p>
                  </a:txBody>
                  <a:tcPr marT="36000" marB="36000" anchor="ctr"/>
                </a:tc>
                <a:tc>
                  <a:txBody>
                    <a:bodyPr/>
                    <a:lstStyle/>
                    <a:p>
                      <a:pPr algn="ctr"/>
                      <a:r>
                        <a:rPr lang="en-GB" sz="1400" noProof="0" dirty="0">
                          <a:latin typeface="+mn-lt"/>
                        </a:rPr>
                        <a:t>0</a:t>
                      </a:r>
                    </a:p>
                  </a:txBody>
                  <a:tcPr marT="36000" marB="36000" anchor="ctr"/>
                </a:tc>
                <a:tc>
                  <a:txBody>
                    <a:bodyPr/>
                    <a:lstStyle/>
                    <a:p>
                      <a:pPr algn="ctr"/>
                      <a:r>
                        <a:rPr lang="en-GB" sz="1400" noProof="0" dirty="0">
                          <a:latin typeface="+mn-lt"/>
                        </a:rPr>
                        <a:t>0</a:t>
                      </a:r>
                    </a:p>
                  </a:txBody>
                  <a:tcPr marT="36000" marB="36000" anchor="ctr"/>
                </a:tc>
                <a:extLst>
                  <a:ext uri="{0D108BD9-81ED-4DB2-BD59-A6C34878D82A}">
                    <a16:rowId xmlns:a16="http://schemas.microsoft.com/office/drawing/2014/main" val="4083483614"/>
                  </a:ext>
                </a:extLst>
              </a:tr>
              <a:tr h="20289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a:t>Appetite decreased</a:t>
                      </a:r>
                      <a:endParaRPr lang="en-US" sz="1400" b="0" noProof="0" dirty="0">
                        <a:latin typeface="+mn-lt"/>
                      </a:endParaRPr>
                    </a:p>
                  </a:txBody>
                  <a:tcPr marL="90000" marT="36000" marB="36000" anchor="ctr"/>
                </a:tc>
                <a:tc>
                  <a:txBody>
                    <a:bodyPr/>
                    <a:lstStyle/>
                    <a:p>
                      <a:pPr algn="ctr"/>
                      <a:r>
                        <a:rPr lang="en-GB" sz="1400" noProof="0" dirty="0">
                          <a:latin typeface="+mn-lt"/>
                        </a:rPr>
                        <a:t>3 (8)</a:t>
                      </a:r>
                    </a:p>
                  </a:txBody>
                  <a:tcPr marT="36000" marB="36000" anchor="ctr"/>
                </a:tc>
                <a:tc>
                  <a:txBody>
                    <a:bodyPr/>
                    <a:lstStyle/>
                    <a:p>
                      <a:pPr algn="ctr"/>
                      <a:r>
                        <a:rPr lang="en-GB" sz="1400" noProof="0" dirty="0">
                          <a:latin typeface="+mn-lt"/>
                        </a:rPr>
                        <a:t>2 (5)</a:t>
                      </a:r>
                    </a:p>
                  </a:txBody>
                  <a:tcPr marT="36000" marB="36000" anchor="ctr"/>
                </a:tc>
                <a:tc>
                  <a:txBody>
                    <a:bodyPr/>
                    <a:lstStyle/>
                    <a:p>
                      <a:pPr algn="ctr"/>
                      <a:r>
                        <a:rPr lang="en-GB" sz="1400" noProof="0" dirty="0">
                          <a:latin typeface="+mn-lt"/>
                        </a:rPr>
                        <a:t>0</a:t>
                      </a:r>
                    </a:p>
                  </a:txBody>
                  <a:tcPr marT="36000" marB="36000" anchor="ctr"/>
                </a:tc>
                <a:extLst>
                  <a:ext uri="{0D108BD9-81ED-4DB2-BD59-A6C34878D82A}">
                    <a16:rowId xmlns:a16="http://schemas.microsoft.com/office/drawing/2014/main" val="3580857115"/>
                  </a:ext>
                </a:extLst>
              </a:tr>
              <a:tr h="20289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a:t>Anemia</a:t>
                      </a:r>
                      <a:endParaRPr lang="en-US" sz="1400" b="0" noProof="0" dirty="0">
                        <a:latin typeface="+mn-lt"/>
                      </a:endParaRPr>
                    </a:p>
                  </a:txBody>
                  <a:tcPr marL="90000" marT="36000" marB="36000" anchor="ctr"/>
                </a:tc>
                <a:tc>
                  <a:txBody>
                    <a:bodyPr/>
                    <a:lstStyle/>
                    <a:p>
                      <a:pPr algn="ctr"/>
                      <a:r>
                        <a:rPr lang="en-GB" sz="1400" noProof="0" dirty="0">
                          <a:latin typeface="+mn-lt"/>
                        </a:rPr>
                        <a:t>2 (5)</a:t>
                      </a:r>
                    </a:p>
                  </a:txBody>
                  <a:tcPr marT="36000" marB="36000" anchor="ctr"/>
                </a:tc>
                <a:tc>
                  <a:txBody>
                    <a:bodyPr/>
                    <a:lstStyle/>
                    <a:p>
                      <a:pPr algn="ctr"/>
                      <a:r>
                        <a:rPr lang="en-GB" sz="1400" noProof="0" dirty="0">
                          <a:latin typeface="+mn-lt"/>
                        </a:rPr>
                        <a:t>1 (3)</a:t>
                      </a:r>
                    </a:p>
                  </a:txBody>
                  <a:tcPr marT="36000" marB="36000" anchor="ctr"/>
                </a:tc>
                <a:tc>
                  <a:txBody>
                    <a:bodyPr/>
                    <a:lstStyle/>
                    <a:p>
                      <a:pPr algn="ctr"/>
                      <a:r>
                        <a:rPr lang="en-GB" sz="1400" noProof="0" dirty="0">
                          <a:latin typeface="+mn-lt"/>
                        </a:rPr>
                        <a:t>1 (3)</a:t>
                      </a:r>
                    </a:p>
                  </a:txBody>
                  <a:tcPr marT="36000" marB="36000" anchor="ctr"/>
                </a:tc>
                <a:extLst>
                  <a:ext uri="{0D108BD9-81ED-4DB2-BD59-A6C34878D82A}">
                    <a16:rowId xmlns:a16="http://schemas.microsoft.com/office/drawing/2014/main" val="2821916691"/>
                  </a:ext>
                </a:extLst>
              </a:tr>
            </a:tbl>
          </a:graphicData>
        </a:graphic>
      </p:graphicFrame>
    </p:spTree>
    <p:extLst>
      <p:ext uri="{BB962C8B-B14F-4D97-AF65-F5344CB8AC3E}">
        <p14:creationId xmlns:p14="http://schemas.microsoft.com/office/powerpoint/2010/main" val="32601645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86F9B-4FB5-CBA1-54A3-F5D855CB488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51782B5-5E36-EEBB-C63C-1B5853D93699}"/>
              </a:ext>
            </a:extLst>
          </p:cNvPr>
          <p:cNvSpPr>
            <a:spLocks noGrp="1"/>
          </p:cNvSpPr>
          <p:nvPr>
            <p:ph type="title"/>
          </p:nvPr>
        </p:nvSpPr>
        <p:spPr>
          <a:xfrm>
            <a:off x="304799" y="107693"/>
            <a:ext cx="10821749" cy="939801"/>
          </a:xfrm>
        </p:spPr>
        <p:txBody>
          <a:bodyPr/>
          <a:lstStyle/>
          <a:p>
            <a:r>
              <a:rPr lang="en-GB" noProof="0" dirty="0">
                <a:latin typeface="Arial" panose="020B0604020202020204" pitchFamily="34" charset="0"/>
                <a:cs typeface="Arial" panose="020B0604020202020204" pitchFamily="34" charset="0"/>
              </a:rPr>
              <a:t>CT300: </a:t>
            </a:r>
            <a:r>
              <a:rPr lang="en-GB" dirty="0">
                <a:latin typeface="Arial" panose="020B0604020202020204" pitchFamily="34" charset="0"/>
                <a:cs typeface="Arial" panose="020B0604020202020204" pitchFamily="34" charset="0"/>
              </a:rPr>
              <a:t>Taletrectinib in tyrosine kinase inhibitor (TKI)-naïve patients with ROS1+ non-small cell lung cancer (NSCLC): Updated data from TRUST-I and TRUST-II </a:t>
            </a:r>
            <a:br>
              <a:rPr lang="en-GB" dirty="0">
                <a:latin typeface="Arial" panose="020B0604020202020204" pitchFamily="34" charset="0"/>
                <a:cs typeface="Arial" panose="020B0604020202020204" pitchFamily="34" charset="0"/>
              </a:rPr>
            </a:br>
            <a:r>
              <a:rPr lang="en-GB" noProof="0"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Bazhenova L</a:t>
            </a:r>
            <a:r>
              <a:rPr lang="en-GB" noProof="0" dirty="0">
                <a:latin typeface="Arial" panose="020B0604020202020204" pitchFamily="34" charset="0"/>
                <a:cs typeface="Arial" panose="020B0604020202020204" pitchFamily="34" charset="0"/>
              </a:rPr>
              <a:t>, et al</a:t>
            </a:r>
          </a:p>
        </p:txBody>
      </p:sp>
      <p:sp>
        <p:nvSpPr>
          <p:cNvPr id="29" name="Content Placeholder 7">
            <a:extLst>
              <a:ext uri="{FF2B5EF4-FFF2-40B4-BE49-F238E27FC236}">
                <a16:creationId xmlns:a16="http://schemas.microsoft.com/office/drawing/2014/main" id="{41ABC3A5-A318-3F05-B69D-F20D299A4BFA}"/>
              </a:ext>
            </a:extLst>
          </p:cNvPr>
          <p:cNvSpPr>
            <a:spLocks noGrp="1"/>
          </p:cNvSpPr>
          <p:nvPr>
            <p:ph idx="1"/>
          </p:nvPr>
        </p:nvSpPr>
        <p:spPr>
          <a:xfrm>
            <a:off x="304799" y="1246909"/>
            <a:ext cx="11033761" cy="5055650"/>
          </a:xfrm>
        </p:spPr>
        <p:txBody>
          <a:bodyPr/>
          <a:lstStyle/>
          <a:p>
            <a:r>
              <a:rPr lang="en-GB" b="1" noProof="0" dirty="0">
                <a:latin typeface="Arial" panose="020B0604020202020204" pitchFamily="34" charset="0"/>
                <a:cs typeface="Arial" panose="020B0604020202020204" pitchFamily="34" charset="0"/>
              </a:rPr>
              <a:t>Study objective</a:t>
            </a:r>
          </a:p>
          <a:p>
            <a:pPr lvl="1"/>
            <a:r>
              <a:rPr lang="en-GB" noProof="0" dirty="0">
                <a:latin typeface="Arial" panose="020B0604020202020204" pitchFamily="34" charset="0"/>
                <a:cs typeface="Arial" panose="020B0604020202020204" pitchFamily="34" charset="0"/>
              </a:rPr>
              <a:t>To evaluate the updated efficacy and safety of taletrectinib in TKI-naïve patients with ROS+ NSCLC</a:t>
            </a:r>
          </a:p>
        </p:txBody>
      </p:sp>
      <p:sp>
        <p:nvSpPr>
          <p:cNvPr id="30" name="Text Placeholder 4">
            <a:extLst>
              <a:ext uri="{FF2B5EF4-FFF2-40B4-BE49-F238E27FC236}">
                <a16:creationId xmlns:a16="http://schemas.microsoft.com/office/drawing/2014/main" id="{D6BA20C7-4624-1A0A-7115-F78AC9BA9753}"/>
              </a:ext>
            </a:extLst>
          </p:cNvPr>
          <p:cNvSpPr>
            <a:spLocks noGrp="1"/>
          </p:cNvSpPr>
          <p:nvPr>
            <p:ph type="body" sz="quarter" idx="11"/>
          </p:nvPr>
        </p:nvSpPr>
        <p:spPr>
          <a:xfrm>
            <a:off x="6379633" y="6521312"/>
            <a:ext cx="5507567" cy="200025"/>
          </a:xfrm>
        </p:spPr>
        <p:txBody>
          <a:bodyPr/>
          <a:lstStyle/>
          <a:p>
            <a:r>
              <a:rPr lang="en-GB" dirty="0">
                <a:latin typeface="Arial" panose="020B0604020202020204" pitchFamily="34" charset="0"/>
                <a:cs typeface="Arial" panose="020B0604020202020204" pitchFamily="34" charset="0"/>
              </a:rPr>
              <a:t>Bazhenova L</a:t>
            </a:r>
            <a:r>
              <a:rPr lang="en-GB" noProof="0" dirty="0">
                <a:latin typeface="Arial" panose="020B0604020202020204" pitchFamily="34" charset="0"/>
                <a:cs typeface="Arial" panose="020B0604020202020204" pitchFamily="34" charset="0"/>
              </a:rPr>
              <a:t>, et al. AACR; 2026. Abstract nr CT300</a:t>
            </a:r>
          </a:p>
        </p:txBody>
      </p:sp>
      <p:sp>
        <p:nvSpPr>
          <p:cNvPr id="7" name="Text Placeholder 14">
            <a:extLst>
              <a:ext uri="{FF2B5EF4-FFF2-40B4-BE49-F238E27FC236}">
                <a16:creationId xmlns:a16="http://schemas.microsoft.com/office/drawing/2014/main" id="{47E1CE9C-1BBF-5E66-5AC3-DFB0EACD99FA}"/>
              </a:ext>
            </a:extLst>
          </p:cNvPr>
          <p:cNvSpPr>
            <a:spLocks noGrp="1"/>
          </p:cNvSpPr>
          <p:nvPr>
            <p:ph type="body" sz="quarter" idx="10"/>
          </p:nvPr>
        </p:nvSpPr>
        <p:spPr>
          <a:xfrm>
            <a:off x="304801" y="6233974"/>
            <a:ext cx="6834130" cy="487363"/>
          </a:xfrm>
        </p:spPr>
        <p:txBody>
          <a:bodyPr/>
          <a:lstStyle/>
          <a:p>
            <a:r>
              <a:rPr lang="en-GB" dirty="0">
                <a:latin typeface="Arial" panose="020B0604020202020204" pitchFamily="34" charset="0"/>
                <a:cs typeface="Arial" panose="020B0604020202020204" pitchFamily="34" charset="0"/>
              </a:rPr>
              <a:t>Median follow-up 35.5 months. Efficacy assessed in TKI-naïve patients from both TRUST studies, while safety is pooled data for all patients in phase 1 and 2 studies.</a:t>
            </a:r>
          </a:p>
        </p:txBody>
      </p:sp>
      <p:sp>
        <p:nvSpPr>
          <p:cNvPr id="2" name="TextBox 1">
            <a:extLst>
              <a:ext uri="{FF2B5EF4-FFF2-40B4-BE49-F238E27FC236}">
                <a16:creationId xmlns:a16="http://schemas.microsoft.com/office/drawing/2014/main" id="{B6FCDD35-47AE-C923-742B-D3C565229B79}"/>
              </a:ext>
            </a:extLst>
          </p:cNvPr>
          <p:cNvSpPr txBox="1">
            <a:spLocks noChangeArrowheads="1"/>
          </p:cNvSpPr>
          <p:nvPr/>
        </p:nvSpPr>
        <p:spPr bwMode="auto">
          <a:xfrm>
            <a:off x="752623" y="550293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ORR (RECIST v1.1, IRC)</a:t>
            </a:r>
          </a:p>
        </p:txBody>
      </p:sp>
      <p:sp>
        <p:nvSpPr>
          <p:cNvPr id="3" name="Content Placeholder 26">
            <a:extLst>
              <a:ext uri="{FF2B5EF4-FFF2-40B4-BE49-F238E27FC236}">
                <a16:creationId xmlns:a16="http://schemas.microsoft.com/office/drawing/2014/main" id="{7BA67AB2-CFCE-33E6-A35A-4D7710EF1AFD}"/>
              </a:ext>
            </a:extLst>
          </p:cNvPr>
          <p:cNvSpPr txBox="1">
            <a:spLocks/>
          </p:cNvSpPr>
          <p:nvPr/>
        </p:nvSpPr>
        <p:spPr>
          <a:xfrm>
            <a:off x="3807126" y="5502930"/>
            <a:ext cx="4808403" cy="709613"/>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DoR, PFS, OS, safety</a:t>
            </a:r>
          </a:p>
        </p:txBody>
      </p:sp>
      <p:cxnSp>
        <p:nvCxnSpPr>
          <p:cNvPr id="5" name="AutoShape 15">
            <a:extLst>
              <a:ext uri="{FF2B5EF4-FFF2-40B4-BE49-F238E27FC236}">
                <a16:creationId xmlns:a16="http://schemas.microsoft.com/office/drawing/2014/main" id="{C2D0D54B-034C-1DAC-295E-61B883196EC0}"/>
              </a:ext>
            </a:extLst>
          </p:cNvPr>
          <p:cNvCxnSpPr>
            <a:cxnSpLocks noChangeShapeType="1"/>
            <a:stCxn id="20" idx="3"/>
            <a:endCxn id="12" idx="1"/>
          </p:cNvCxnSpPr>
          <p:nvPr/>
        </p:nvCxnSpPr>
        <p:spPr bwMode="auto">
          <a:xfrm flipV="1">
            <a:off x="6415848" y="2387015"/>
            <a:ext cx="421527" cy="490555"/>
          </a:xfrm>
          <a:prstGeom prst="bentConnector3">
            <a:avLst>
              <a:gd name="adj1" fmla="val 50000"/>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9D6CDA82-DC9F-5AD8-A844-8EEB79E13AD1}"/>
              </a:ext>
            </a:extLst>
          </p:cNvPr>
          <p:cNvCxnSpPr>
            <a:cxnSpLocks noChangeShapeType="1"/>
            <a:stCxn id="20" idx="3"/>
            <a:endCxn id="11" idx="1"/>
          </p:cNvCxnSpPr>
          <p:nvPr/>
        </p:nvCxnSpPr>
        <p:spPr bwMode="auto">
          <a:xfrm>
            <a:off x="6415848" y="2877570"/>
            <a:ext cx="421621" cy="539291"/>
          </a:xfrm>
          <a:prstGeom prst="bentConnector3">
            <a:avLst>
              <a:gd name="adj1" fmla="val 50000"/>
            </a:avLst>
          </a:prstGeom>
          <a:noFill/>
          <a:ln w="38100">
            <a:solidFill>
              <a:schemeClr val="bg1"/>
            </a:solidFill>
            <a:miter lim="800000"/>
            <a:headEnd/>
            <a:tailEnd type="triangle" w="med" len="med"/>
          </a:ln>
        </p:spPr>
      </p:cxnSp>
      <p:sp>
        <p:nvSpPr>
          <p:cNvPr id="10" name="AutoShape 9">
            <a:extLst>
              <a:ext uri="{FF2B5EF4-FFF2-40B4-BE49-F238E27FC236}">
                <a16:creationId xmlns:a16="http://schemas.microsoft.com/office/drawing/2014/main" id="{C6CEADBD-5D7C-9ECF-A18D-F3701527C605}"/>
              </a:ext>
            </a:extLst>
          </p:cNvPr>
          <p:cNvSpPr>
            <a:spLocks noChangeArrowheads="1"/>
          </p:cNvSpPr>
          <p:nvPr/>
        </p:nvSpPr>
        <p:spPr bwMode="auto">
          <a:xfrm>
            <a:off x="463402" y="2799688"/>
            <a:ext cx="3094936" cy="2288193"/>
          </a:xfrm>
          <a:prstGeom prst="roundRect">
            <a:avLst>
              <a:gd name="adj" fmla="val 8208"/>
            </a:avLst>
          </a:prstGeom>
          <a:solidFill>
            <a:schemeClr val="bg1"/>
          </a:solidFill>
          <a:ln w="9525" algn="ctr">
            <a:noFill/>
            <a:round/>
            <a:headEnd/>
            <a:tailEnd/>
          </a:ln>
        </p:spPr>
        <p:txBody>
          <a:bodyPr wrap="square" lIns="90488" tIns="44450" rIns="90488" bIns="4445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Key patient inclusion criteria</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Locally advanced or metastatic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ROS1 fusion</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Stable brain metastases</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ECOG PS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(n=363)</a:t>
            </a:r>
          </a:p>
        </p:txBody>
      </p:sp>
      <p:sp>
        <p:nvSpPr>
          <p:cNvPr id="11" name="AutoShape 12">
            <a:extLst>
              <a:ext uri="{FF2B5EF4-FFF2-40B4-BE49-F238E27FC236}">
                <a16:creationId xmlns:a16="http://schemas.microsoft.com/office/drawing/2014/main" id="{E61A6802-7243-CE38-1C38-DBD9CC04C8BF}"/>
              </a:ext>
            </a:extLst>
          </p:cNvPr>
          <p:cNvSpPr>
            <a:spLocks noChangeArrowheads="1"/>
          </p:cNvSpPr>
          <p:nvPr/>
        </p:nvSpPr>
        <p:spPr bwMode="auto">
          <a:xfrm>
            <a:off x="6837469" y="3062054"/>
            <a:ext cx="2329795" cy="709613"/>
          </a:xfrm>
          <a:prstGeom prst="roundRect">
            <a:avLst>
              <a:gd name="adj" fmla="val 16667"/>
            </a:avLst>
          </a:prstGeom>
          <a:solidFill>
            <a:schemeClr val="bg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Cohort 2</a:t>
            </a:r>
            <a:b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TKI pretreated</a:t>
            </a:r>
            <a:endPar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sp>
        <p:nvSpPr>
          <p:cNvPr id="12" name="AutoShape 8">
            <a:extLst>
              <a:ext uri="{FF2B5EF4-FFF2-40B4-BE49-F238E27FC236}">
                <a16:creationId xmlns:a16="http://schemas.microsoft.com/office/drawing/2014/main" id="{33A0F6F3-8555-9E39-C1AA-7359D24AE176}"/>
              </a:ext>
            </a:extLst>
          </p:cNvPr>
          <p:cNvSpPr>
            <a:spLocks noChangeArrowheads="1"/>
          </p:cNvSpPr>
          <p:nvPr/>
        </p:nvSpPr>
        <p:spPr bwMode="auto">
          <a:xfrm>
            <a:off x="6837375" y="2032208"/>
            <a:ext cx="2331170" cy="709614"/>
          </a:xfrm>
          <a:prstGeom prst="roundRect">
            <a:avLst>
              <a:gd name="adj" fmla="val 16667"/>
            </a:avLst>
          </a:prstGeom>
          <a:solidFill>
            <a:schemeClr val="accent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Cohort 1</a:t>
            </a:r>
            <a:b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TKI naive</a:t>
            </a:r>
            <a:endPar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sp>
        <p:nvSpPr>
          <p:cNvPr id="19" name="AutoShape 12">
            <a:extLst>
              <a:ext uri="{FF2B5EF4-FFF2-40B4-BE49-F238E27FC236}">
                <a16:creationId xmlns:a16="http://schemas.microsoft.com/office/drawing/2014/main" id="{A6F87729-D3EE-F011-949E-894964033903}"/>
              </a:ext>
            </a:extLst>
          </p:cNvPr>
          <p:cNvSpPr>
            <a:spLocks noChangeArrowheads="1"/>
          </p:cNvSpPr>
          <p:nvPr/>
        </p:nvSpPr>
        <p:spPr bwMode="auto">
          <a:xfrm>
            <a:off x="3979865" y="4368563"/>
            <a:ext cx="2469701" cy="862871"/>
          </a:xfrm>
          <a:prstGeom prst="roundRect">
            <a:avLst>
              <a:gd name="adj" fmla="val 16667"/>
            </a:avLst>
          </a:prstGeom>
          <a:solidFill>
            <a:schemeClr val="bg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TRUST-II</a:t>
            </a:r>
            <a:b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Global phase 2</a:t>
            </a:r>
          </a:p>
        </p:txBody>
      </p:sp>
      <p:sp>
        <p:nvSpPr>
          <p:cNvPr id="20" name="AutoShape 8">
            <a:extLst>
              <a:ext uri="{FF2B5EF4-FFF2-40B4-BE49-F238E27FC236}">
                <a16:creationId xmlns:a16="http://schemas.microsoft.com/office/drawing/2014/main" id="{C2056F32-6E39-B240-20CB-19D543E48ECE}"/>
              </a:ext>
            </a:extLst>
          </p:cNvPr>
          <p:cNvSpPr>
            <a:spLocks noChangeArrowheads="1"/>
          </p:cNvSpPr>
          <p:nvPr/>
        </p:nvSpPr>
        <p:spPr bwMode="auto">
          <a:xfrm>
            <a:off x="3944690" y="2446134"/>
            <a:ext cx="2471158" cy="862872"/>
          </a:xfrm>
          <a:prstGeom prst="roundRect">
            <a:avLst>
              <a:gd name="adj" fmla="val 16667"/>
            </a:avLst>
          </a:prstGeom>
          <a:solidFill>
            <a:schemeClr val="bg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TRUST-I</a:t>
            </a: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 </a:t>
            </a:r>
            <a:b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China phase 2</a:t>
            </a:r>
          </a:p>
        </p:txBody>
      </p:sp>
      <p:cxnSp>
        <p:nvCxnSpPr>
          <p:cNvPr id="43" name="AutoShape 15">
            <a:extLst>
              <a:ext uri="{FF2B5EF4-FFF2-40B4-BE49-F238E27FC236}">
                <a16:creationId xmlns:a16="http://schemas.microsoft.com/office/drawing/2014/main" id="{6C961D37-C046-74EE-9686-2E195BBBBE37}"/>
              </a:ext>
            </a:extLst>
          </p:cNvPr>
          <p:cNvCxnSpPr>
            <a:cxnSpLocks noChangeShapeType="1"/>
            <a:stCxn id="19" idx="3"/>
            <a:endCxn id="46" idx="1"/>
          </p:cNvCxnSpPr>
          <p:nvPr/>
        </p:nvCxnSpPr>
        <p:spPr bwMode="auto">
          <a:xfrm flipV="1">
            <a:off x="6449566" y="4368563"/>
            <a:ext cx="387903" cy="431436"/>
          </a:xfrm>
          <a:prstGeom prst="bentConnector3">
            <a:avLst>
              <a:gd name="adj1" fmla="val 50000"/>
            </a:avLst>
          </a:prstGeom>
          <a:noFill/>
          <a:ln w="38100">
            <a:solidFill>
              <a:schemeClr val="bg1"/>
            </a:solidFill>
            <a:miter lim="800000"/>
            <a:headEnd/>
            <a:tailEnd type="triangle" w="med" len="med"/>
          </a:ln>
        </p:spPr>
      </p:cxnSp>
      <p:cxnSp>
        <p:nvCxnSpPr>
          <p:cNvPr id="44" name="AutoShape 16">
            <a:extLst>
              <a:ext uri="{FF2B5EF4-FFF2-40B4-BE49-F238E27FC236}">
                <a16:creationId xmlns:a16="http://schemas.microsoft.com/office/drawing/2014/main" id="{9B81C2C1-7DD6-170F-4824-C8CB3A39A383}"/>
              </a:ext>
            </a:extLst>
          </p:cNvPr>
          <p:cNvCxnSpPr>
            <a:cxnSpLocks noChangeShapeType="1"/>
            <a:stCxn id="19" idx="3"/>
            <a:endCxn id="45" idx="1"/>
          </p:cNvCxnSpPr>
          <p:nvPr/>
        </p:nvCxnSpPr>
        <p:spPr bwMode="auto">
          <a:xfrm>
            <a:off x="6449566" y="4799999"/>
            <a:ext cx="387903" cy="598410"/>
          </a:xfrm>
          <a:prstGeom prst="bentConnector3">
            <a:avLst>
              <a:gd name="adj1" fmla="val 50000"/>
            </a:avLst>
          </a:prstGeom>
          <a:noFill/>
          <a:ln w="38100">
            <a:solidFill>
              <a:schemeClr val="bg1"/>
            </a:solidFill>
            <a:miter lim="800000"/>
            <a:headEnd/>
            <a:tailEnd type="triangle" w="med" len="med"/>
          </a:ln>
        </p:spPr>
      </p:cxnSp>
      <p:sp>
        <p:nvSpPr>
          <p:cNvPr id="45" name="AutoShape 12">
            <a:extLst>
              <a:ext uri="{FF2B5EF4-FFF2-40B4-BE49-F238E27FC236}">
                <a16:creationId xmlns:a16="http://schemas.microsoft.com/office/drawing/2014/main" id="{7A3E4EA9-9932-CF0B-0C9A-269522FFB94D}"/>
              </a:ext>
            </a:extLst>
          </p:cNvPr>
          <p:cNvSpPr>
            <a:spLocks noChangeArrowheads="1"/>
          </p:cNvSpPr>
          <p:nvPr/>
        </p:nvSpPr>
        <p:spPr bwMode="auto">
          <a:xfrm>
            <a:off x="6837469" y="5043602"/>
            <a:ext cx="2329795" cy="709613"/>
          </a:xfrm>
          <a:prstGeom prst="roundRect">
            <a:avLst>
              <a:gd name="adj" fmla="val 16667"/>
            </a:avLst>
          </a:prstGeom>
          <a:solidFill>
            <a:schemeClr val="bg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Cohort 2</a:t>
            </a:r>
            <a:b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TKI pretreated</a:t>
            </a:r>
            <a:endPar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sp>
        <p:nvSpPr>
          <p:cNvPr id="46" name="AutoShape 8">
            <a:extLst>
              <a:ext uri="{FF2B5EF4-FFF2-40B4-BE49-F238E27FC236}">
                <a16:creationId xmlns:a16="http://schemas.microsoft.com/office/drawing/2014/main" id="{9F425297-3C71-6E36-D5BD-D8AF03DD391A}"/>
              </a:ext>
            </a:extLst>
          </p:cNvPr>
          <p:cNvSpPr>
            <a:spLocks noChangeArrowheads="1"/>
          </p:cNvSpPr>
          <p:nvPr/>
        </p:nvSpPr>
        <p:spPr bwMode="auto">
          <a:xfrm>
            <a:off x="6837469" y="4013756"/>
            <a:ext cx="2331170" cy="709614"/>
          </a:xfrm>
          <a:prstGeom prst="roundRect">
            <a:avLst>
              <a:gd name="adj" fmla="val 16667"/>
            </a:avLst>
          </a:prstGeom>
          <a:solidFill>
            <a:schemeClr val="accent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Cohort 1</a:t>
            </a:r>
            <a:b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TKI naive</a:t>
            </a:r>
            <a:endPar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sp>
        <p:nvSpPr>
          <p:cNvPr id="49" name="AutoShape 8">
            <a:extLst>
              <a:ext uri="{FF2B5EF4-FFF2-40B4-BE49-F238E27FC236}">
                <a16:creationId xmlns:a16="http://schemas.microsoft.com/office/drawing/2014/main" id="{D0ACD975-F73E-B2C0-D7A5-0D8AFD5086EA}"/>
              </a:ext>
            </a:extLst>
          </p:cNvPr>
          <p:cNvSpPr>
            <a:spLocks noChangeArrowheads="1"/>
          </p:cNvSpPr>
          <p:nvPr/>
        </p:nvSpPr>
        <p:spPr bwMode="auto">
          <a:xfrm>
            <a:off x="9752112" y="3429000"/>
            <a:ext cx="1934776" cy="862872"/>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Taletrectinib</a:t>
            </a:r>
            <a:b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kumimoji="0" lang="en-US" altLang="zh-CN" sz="160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600 mg/day</a:t>
            </a:r>
            <a:endPar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spTree>
    <p:extLst>
      <p:ext uri="{BB962C8B-B14F-4D97-AF65-F5344CB8AC3E}">
        <p14:creationId xmlns:p14="http://schemas.microsoft.com/office/powerpoint/2010/main" val="38170354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D3B10F-140E-6BBF-D4D5-6C8A0EA4EEE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052429C-32D5-8B9D-5E6E-773617C04ECB}"/>
              </a:ext>
            </a:extLst>
          </p:cNvPr>
          <p:cNvSpPr>
            <a:spLocks noGrp="1"/>
          </p:cNvSpPr>
          <p:nvPr>
            <p:ph type="title"/>
          </p:nvPr>
        </p:nvSpPr>
        <p:spPr>
          <a:xfrm>
            <a:off x="304800" y="107693"/>
            <a:ext cx="11274904" cy="939801"/>
          </a:xfrm>
        </p:spPr>
        <p:txBody>
          <a:bodyPr/>
          <a:lstStyle/>
          <a:p>
            <a:r>
              <a:rPr lang="en-GB" dirty="0">
                <a:latin typeface="Arial" panose="020B0604020202020204" pitchFamily="34" charset="0"/>
                <a:cs typeface="Arial" panose="020B0604020202020204" pitchFamily="34" charset="0"/>
              </a:rPr>
              <a:t>CT300: Taletrectinib in tyrosine kinase inhibitor (TKI)-naïve patients with ROS1+ non-small cell lung cancer (NSCLC): Updated data from TRUST-I and TRUST-II </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 Bazhenova L, et al</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24519F53-6654-AD0D-7506-36FE5FD62F17}"/>
              </a:ext>
            </a:extLst>
          </p:cNvPr>
          <p:cNvSpPr>
            <a:spLocks noGrp="1"/>
          </p:cNvSpPr>
          <p:nvPr>
            <p:ph idx="1"/>
          </p:nvPr>
        </p:nvSpPr>
        <p:spPr>
          <a:xfrm>
            <a:off x="304799" y="1246909"/>
            <a:ext cx="11033761" cy="5055650"/>
          </a:xfrm>
        </p:spPr>
        <p:txBody>
          <a:bodyPr/>
          <a:lstStyle/>
          <a:p>
            <a:r>
              <a:rPr lang="en-GB" b="1" noProof="0" dirty="0">
                <a:latin typeface="Arial" panose="020B0604020202020204" pitchFamily="34" charset="0"/>
                <a:cs typeface="Arial" panose="020B0604020202020204" pitchFamily="34" charset="0"/>
              </a:rPr>
              <a:t>Key </a:t>
            </a:r>
            <a:r>
              <a:rPr lang="en-GB" b="1" noProof="0" dirty="0">
                <a:solidFill>
                  <a:srgbClr val="000000"/>
                </a:solidFill>
                <a:latin typeface="Arial" panose="020B0604020202020204" pitchFamily="34" charset="0"/>
                <a:cs typeface="Arial" panose="020B0604020202020204" pitchFamily="34" charset="0"/>
              </a:rPr>
              <a:t>resul</a:t>
            </a:r>
            <a:r>
              <a:rPr lang="en-GB" b="1" noProof="0" dirty="0">
                <a:solidFill>
                  <a:srgbClr val="363636"/>
                </a:solidFill>
                <a:latin typeface="Arial" panose="020B0604020202020204" pitchFamily="34" charset="0"/>
                <a:cs typeface="Arial" panose="020B0604020202020204" pitchFamily="34" charset="0"/>
              </a:rPr>
              <a:t>t</a:t>
            </a:r>
            <a:r>
              <a:rPr lang="en-GB" b="1" noProof="0" dirty="0">
                <a:latin typeface="Arial" panose="020B0604020202020204" pitchFamily="34" charset="0"/>
                <a:cs typeface="Arial" panose="020B0604020202020204" pitchFamily="34" charset="0"/>
              </a:rPr>
              <a:t>s</a:t>
            </a:r>
            <a:endParaRPr lang="en-GB" b="1"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E0F32729-8F98-8DF6-D67D-50E9AA1AC055}"/>
              </a:ext>
            </a:extLst>
          </p:cNvPr>
          <p:cNvSpPr>
            <a:spLocks noGrp="1"/>
          </p:cNvSpPr>
          <p:nvPr>
            <p:ph type="body" sz="quarter" idx="11"/>
          </p:nvPr>
        </p:nvSpPr>
        <p:spPr>
          <a:xfrm>
            <a:off x="6379633" y="6521312"/>
            <a:ext cx="5507567" cy="200025"/>
          </a:xfrm>
        </p:spPr>
        <p:txBody>
          <a:bodyPr/>
          <a:lstStyle/>
          <a:p>
            <a:r>
              <a:rPr lang="en-GB" dirty="0">
                <a:latin typeface="Arial" panose="020B0604020202020204" pitchFamily="34" charset="0"/>
                <a:cs typeface="Arial" panose="020B0604020202020204" pitchFamily="34" charset="0"/>
              </a:rPr>
              <a:t>Bazhenova L, et al. AACR; 2026. Abstract nr CT300</a:t>
            </a:r>
          </a:p>
        </p:txBody>
      </p:sp>
      <p:sp>
        <p:nvSpPr>
          <p:cNvPr id="2" name="Freeform 21">
            <a:extLst>
              <a:ext uri="{FF2B5EF4-FFF2-40B4-BE49-F238E27FC236}">
                <a16:creationId xmlns:a16="http://schemas.microsoft.com/office/drawing/2014/main" id="{27E8C0F9-900B-B692-6D50-AEFAFE979005}"/>
              </a:ext>
            </a:extLst>
          </p:cNvPr>
          <p:cNvSpPr>
            <a:spLocks/>
          </p:cNvSpPr>
          <p:nvPr/>
        </p:nvSpPr>
        <p:spPr bwMode="auto">
          <a:xfrm>
            <a:off x="1383604" y="1697254"/>
            <a:ext cx="4418482" cy="1655142"/>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grpSp>
        <p:nvGrpSpPr>
          <p:cNvPr id="3" name="Group 2">
            <a:extLst>
              <a:ext uri="{FF2B5EF4-FFF2-40B4-BE49-F238E27FC236}">
                <a16:creationId xmlns:a16="http://schemas.microsoft.com/office/drawing/2014/main" id="{0580B08A-1AF7-E2FE-AB58-C4F357734B47}"/>
              </a:ext>
            </a:extLst>
          </p:cNvPr>
          <p:cNvGrpSpPr/>
          <p:nvPr/>
        </p:nvGrpSpPr>
        <p:grpSpPr>
          <a:xfrm>
            <a:off x="746847" y="1537988"/>
            <a:ext cx="637200" cy="1949370"/>
            <a:chOff x="1214933" y="1208553"/>
            <a:chExt cx="637200" cy="2972948"/>
          </a:xfrm>
        </p:grpSpPr>
        <p:sp>
          <p:nvSpPr>
            <p:cNvPr id="4" name="Line 6">
              <a:extLst>
                <a:ext uri="{FF2B5EF4-FFF2-40B4-BE49-F238E27FC236}">
                  <a16:creationId xmlns:a16="http://schemas.microsoft.com/office/drawing/2014/main" id="{EB38D73B-4BB7-2031-55AA-4044DBE02BC2}"/>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5" name="Line 7">
              <a:extLst>
                <a:ext uri="{FF2B5EF4-FFF2-40B4-BE49-F238E27FC236}">
                  <a16:creationId xmlns:a16="http://schemas.microsoft.com/office/drawing/2014/main" id="{8644D7EF-8E6E-1572-C9B4-08C6C7BDB403}"/>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 name="Line 8">
              <a:extLst>
                <a:ext uri="{FF2B5EF4-FFF2-40B4-BE49-F238E27FC236}">
                  <a16:creationId xmlns:a16="http://schemas.microsoft.com/office/drawing/2014/main" id="{3A540D78-10E2-C455-E163-CBFA9E2714BD}"/>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7" name="Line 9">
              <a:extLst>
                <a:ext uri="{FF2B5EF4-FFF2-40B4-BE49-F238E27FC236}">
                  <a16:creationId xmlns:a16="http://schemas.microsoft.com/office/drawing/2014/main" id="{9BC40EB5-DCF6-DCA7-6C85-FDE1B5B487E5}"/>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8" name="Line 10">
              <a:extLst>
                <a:ext uri="{FF2B5EF4-FFF2-40B4-BE49-F238E27FC236}">
                  <a16:creationId xmlns:a16="http://schemas.microsoft.com/office/drawing/2014/main" id="{54036249-9B32-B83F-FC45-49636875C813}"/>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dirty="0">
                <a:solidFill>
                  <a:srgbClr val="000000"/>
                </a:solidFill>
                <a:latin typeface="Arial" panose="020B0604020202020204" pitchFamily="34" charset="0"/>
                <a:cs typeface="Arial" panose="020B0604020202020204" pitchFamily="34" charset="0"/>
              </a:endParaRPr>
            </a:p>
          </p:txBody>
        </p:sp>
        <p:sp>
          <p:nvSpPr>
            <p:cNvPr id="9" name="Line 11">
              <a:extLst>
                <a:ext uri="{FF2B5EF4-FFF2-40B4-BE49-F238E27FC236}">
                  <a16:creationId xmlns:a16="http://schemas.microsoft.com/office/drawing/2014/main" id="{91444C9B-BAB1-F12C-B3B8-48CF5DE14618}"/>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A719593D-16AB-5E5E-3D4E-2400D6FC6745}"/>
                </a:ext>
              </a:extLst>
            </p:cNvPr>
            <p:cNvSpPr txBox="1"/>
            <p:nvPr/>
          </p:nvSpPr>
          <p:spPr>
            <a:xfrm rot="16200000">
              <a:off x="809239" y="2584803"/>
              <a:ext cx="1088387" cy="276999"/>
            </a:xfrm>
            <a:prstGeom prst="rect">
              <a:avLst/>
            </a:prstGeom>
            <a:noFill/>
          </p:spPr>
          <p:txBody>
            <a:bodyPr wrap="none" rtlCol="0">
              <a:spAutoFit/>
            </a:bodyPr>
            <a:lstStyle/>
            <a:p>
              <a:pPr algn="ctr" fontAlgn="base">
                <a:spcBef>
                  <a:spcPct val="0"/>
                </a:spcBef>
                <a:spcAft>
                  <a:spcPct val="0"/>
                </a:spcAft>
              </a:pPr>
              <a:r>
                <a:rPr lang="en-GB" sz="1200" dirty="0">
                  <a:solidFill>
                    <a:srgbClr val="000000"/>
                  </a:solidFill>
                  <a:latin typeface="Arial" panose="020B0604020202020204" pitchFamily="34" charset="0"/>
                  <a:cs typeface="Arial" panose="020B0604020202020204" pitchFamily="34" charset="0"/>
                </a:rPr>
                <a:t>DoR, %</a:t>
              </a:r>
            </a:p>
          </p:txBody>
        </p:sp>
        <p:sp>
          <p:nvSpPr>
            <p:cNvPr id="11" name="TextBox 10">
              <a:extLst>
                <a:ext uri="{FF2B5EF4-FFF2-40B4-BE49-F238E27FC236}">
                  <a16:creationId xmlns:a16="http://schemas.microsoft.com/office/drawing/2014/main" id="{11D3B8F8-7652-3FB1-4676-E040074C57BF}"/>
                </a:ext>
              </a:extLst>
            </p:cNvPr>
            <p:cNvSpPr txBox="1"/>
            <p:nvPr/>
          </p:nvSpPr>
          <p:spPr>
            <a:xfrm>
              <a:off x="1391242" y="1208553"/>
              <a:ext cx="439544" cy="422446"/>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100</a:t>
              </a:r>
            </a:p>
          </p:txBody>
        </p:sp>
        <p:sp>
          <p:nvSpPr>
            <p:cNvPr id="12" name="TextBox 11">
              <a:extLst>
                <a:ext uri="{FF2B5EF4-FFF2-40B4-BE49-F238E27FC236}">
                  <a16:creationId xmlns:a16="http://schemas.microsoft.com/office/drawing/2014/main" id="{E8B5FDE5-FDA2-D02E-9E37-95AAC5D45AC1}"/>
                </a:ext>
              </a:extLst>
            </p:cNvPr>
            <p:cNvSpPr txBox="1"/>
            <p:nvPr/>
          </p:nvSpPr>
          <p:spPr>
            <a:xfrm>
              <a:off x="1476207" y="1732691"/>
              <a:ext cx="354584" cy="422446"/>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75</a:t>
              </a:r>
            </a:p>
          </p:txBody>
        </p:sp>
        <p:sp>
          <p:nvSpPr>
            <p:cNvPr id="13" name="TextBox 12">
              <a:extLst>
                <a:ext uri="{FF2B5EF4-FFF2-40B4-BE49-F238E27FC236}">
                  <a16:creationId xmlns:a16="http://schemas.microsoft.com/office/drawing/2014/main" id="{FDE86738-4BCA-EFF4-605D-51EFE0317839}"/>
                </a:ext>
              </a:extLst>
            </p:cNvPr>
            <p:cNvSpPr txBox="1"/>
            <p:nvPr/>
          </p:nvSpPr>
          <p:spPr>
            <a:xfrm>
              <a:off x="1476207" y="2231222"/>
              <a:ext cx="354584" cy="422446"/>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50</a:t>
              </a:r>
            </a:p>
          </p:txBody>
        </p:sp>
        <p:sp>
          <p:nvSpPr>
            <p:cNvPr id="14" name="TextBox 13">
              <a:extLst>
                <a:ext uri="{FF2B5EF4-FFF2-40B4-BE49-F238E27FC236}">
                  <a16:creationId xmlns:a16="http://schemas.microsoft.com/office/drawing/2014/main" id="{673D708C-1C02-C5CD-F24E-963EEA7E91E6}"/>
                </a:ext>
              </a:extLst>
            </p:cNvPr>
            <p:cNvSpPr txBox="1"/>
            <p:nvPr/>
          </p:nvSpPr>
          <p:spPr>
            <a:xfrm>
              <a:off x="1476207" y="2745876"/>
              <a:ext cx="354584" cy="422446"/>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25</a:t>
              </a:r>
            </a:p>
          </p:txBody>
        </p:sp>
        <p:sp>
          <p:nvSpPr>
            <p:cNvPr id="16" name="TextBox 15">
              <a:extLst>
                <a:ext uri="{FF2B5EF4-FFF2-40B4-BE49-F238E27FC236}">
                  <a16:creationId xmlns:a16="http://schemas.microsoft.com/office/drawing/2014/main" id="{C9CF5E60-D240-1011-F3E0-3C213EF31F28}"/>
                </a:ext>
              </a:extLst>
            </p:cNvPr>
            <p:cNvSpPr txBox="1"/>
            <p:nvPr/>
          </p:nvSpPr>
          <p:spPr>
            <a:xfrm>
              <a:off x="1561174" y="3759055"/>
              <a:ext cx="269625" cy="422446"/>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0</a:t>
              </a:r>
            </a:p>
          </p:txBody>
        </p:sp>
      </p:grpSp>
      <p:sp>
        <p:nvSpPr>
          <p:cNvPr id="44" name="TextBox 43">
            <a:extLst>
              <a:ext uri="{FF2B5EF4-FFF2-40B4-BE49-F238E27FC236}">
                <a16:creationId xmlns:a16="http://schemas.microsoft.com/office/drawing/2014/main" id="{A0485DF8-133D-61E3-27BB-0B0EE1F46ED4}"/>
              </a:ext>
            </a:extLst>
          </p:cNvPr>
          <p:cNvSpPr txBox="1"/>
          <p:nvPr/>
        </p:nvSpPr>
        <p:spPr>
          <a:xfrm>
            <a:off x="3007153" y="3539065"/>
            <a:ext cx="1116011" cy="276999"/>
          </a:xfrm>
          <a:prstGeom prst="rect">
            <a:avLst/>
          </a:prstGeom>
          <a:noFill/>
        </p:spPr>
        <p:txBody>
          <a:bodyPr wrap="none" rtlCol="0">
            <a:spAutoFit/>
          </a:bodyPr>
          <a:lstStyle/>
          <a:p>
            <a:r>
              <a:rPr lang="en-GB" sz="1200" dirty="0">
                <a:solidFill>
                  <a:schemeClr val="tx1"/>
                </a:solidFill>
                <a:latin typeface="Arial" panose="020B0604020202020204" pitchFamily="34" charset="0"/>
                <a:cs typeface="Arial" panose="020B0604020202020204" pitchFamily="34" charset="0"/>
              </a:rPr>
              <a:t>Time, months</a:t>
            </a:r>
          </a:p>
        </p:txBody>
      </p:sp>
      <p:grpSp>
        <p:nvGrpSpPr>
          <p:cNvPr id="291" name="Group 290">
            <a:extLst>
              <a:ext uri="{FF2B5EF4-FFF2-40B4-BE49-F238E27FC236}">
                <a16:creationId xmlns:a16="http://schemas.microsoft.com/office/drawing/2014/main" id="{D7CF8E41-D578-A662-7882-3EC4847DC7D9}"/>
              </a:ext>
            </a:extLst>
          </p:cNvPr>
          <p:cNvGrpSpPr/>
          <p:nvPr/>
        </p:nvGrpSpPr>
        <p:grpSpPr>
          <a:xfrm>
            <a:off x="1256469" y="3740146"/>
            <a:ext cx="4548195" cy="211203"/>
            <a:chOff x="1256469" y="3740146"/>
            <a:chExt cx="4548195" cy="211203"/>
          </a:xfrm>
        </p:grpSpPr>
        <p:sp>
          <p:nvSpPr>
            <p:cNvPr id="46" name="TextBox 45">
              <a:extLst>
                <a:ext uri="{FF2B5EF4-FFF2-40B4-BE49-F238E27FC236}">
                  <a16:creationId xmlns:a16="http://schemas.microsoft.com/office/drawing/2014/main" id="{CF1A8007-1FE8-0C72-418B-F6B9CB71FDEA}"/>
                </a:ext>
              </a:extLst>
            </p:cNvPr>
            <p:cNvSpPr txBox="1"/>
            <p:nvPr/>
          </p:nvSpPr>
          <p:spPr>
            <a:xfrm>
              <a:off x="5667841" y="3740146"/>
              <a:ext cx="13682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0</a:t>
              </a:r>
            </a:p>
          </p:txBody>
        </p:sp>
        <p:sp>
          <p:nvSpPr>
            <p:cNvPr id="47" name="TextBox 46">
              <a:extLst>
                <a:ext uri="{FF2B5EF4-FFF2-40B4-BE49-F238E27FC236}">
                  <a16:creationId xmlns:a16="http://schemas.microsoft.com/office/drawing/2014/main" id="{EDDB86EC-1711-AAFE-B423-03B04E9F4696}"/>
                </a:ext>
              </a:extLst>
            </p:cNvPr>
            <p:cNvSpPr txBox="1"/>
            <p:nvPr/>
          </p:nvSpPr>
          <p:spPr>
            <a:xfrm>
              <a:off x="4764177" y="3740146"/>
              <a:ext cx="20094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18</a:t>
              </a:r>
            </a:p>
          </p:txBody>
        </p:sp>
        <p:sp>
          <p:nvSpPr>
            <p:cNvPr id="48" name="TextBox 47">
              <a:extLst>
                <a:ext uri="{FF2B5EF4-FFF2-40B4-BE49-F238E27FC236}">
                  <a16:creationId xmlns:a16="http://schemas.microsoft.com/office/drawing/2014/main" id="{5F996503-AD1C-7D2D-5985-BD4235E9A8B0}"/>
                </a:ext>
              </a:extLst>
            </p:cNvPr>
            <p:cNvSpPr txBox="1"/>
            <p:nvPr/>
          </p:nvSpPr>
          <p:spPr>
            <a:xfrm>
              <a:off x="3905272" y="3740146"/>
              <a:ext cx="20094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28</a:t>
              </a:r>
            </a:p>
          </p:txBody>
        </p:sp>
        <p:sp>
          <p:nvSpPr>
            <p:cNvPr id="49" name="TextBox 48">
              <a:extLst>
                <a:ext uri="{FF2B5EF4-FFF2-40B4-BE49-F238E27FC236}">
                  <a16:creationId xmlns:a16="http://schemas.microsoft.com/office/drawing/2014/main" id="{89F5710A-CFEA-6DCA-2EC9-ED54D4A1F975}"/>
                </a:ext>
              </a:extLst>
            </p:cNvPr>
            <p:cNvSpPr txBox="1"/>
            <p:nvPr/>
          </p:nvSpPr>
          <p:spPr>
            <a:xfrm>
              <a:off x="3462291" y="3740146"/>
              <a:ext cx="20094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56</a:t>
              </a:r>
            </a:p>
          </p:txBody>
        </p:sp>
        <p:sp>
          <p:nvSpPr>
            <p:cNvPr id="50" name="TextBox 49">
              <a:extLst>
                <a:ext uri="{FF2B5EF4-FFF2-40B4-BE49-F238E27FC236}">
                  <a16:creationId xmlns:a16="http://schemas.microsoft.com/office/drawing/2014/main" id="{AECE9E95-EF4A-4997-C644-6ABF874D6445}"/>
                </a:ext>
              </a:extLst>
            </p:cNvPr>
            <p:cNvSpPr txBox="1"/>
            <p:nvPr/>
          </p:nvSpPr>
          <p:spPr>
            <a:xfrm>
              <a:off x="3028836" y="3740146"/>
              <a:ext cx="20094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75</a:t>
              </a:r>
            </a:p>
          </p:txBody>
        </p:sp>
        <p:sp>
          <p:nvSpPr>
            <p:cNvPr id="51" name="TextBox 50">
              <a:extLst>
                <a:ext uri="{FF2B5EF4-FFF2-40B4-BE49-F238E27FC236}">
                  <a16:creationId xmlns:a16="http://schemas.microsoft.com/office/drawing/2014/main" id="{CFB8FE8F-89F5-CF2B-026C-23C94B3E061F}"/>
                </a:ext>
              </a:extLst>
            </p:cNvPr>
            <p:cNvSpPr txBox="1"/>
            <p:nvPr/>
          </p:nvSpPr>
          <p:spPr>
            <a:xfrm>
              <a:off x="2589031" y="3740146"/>
              <a:ext cx="20094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86</a:t>
              </a:r>
            </a:p>
          </p:txBody>
        </p:sp>
        <p:sp>
          <p:nvSpPr>
            <p:cNvPr id="52" name="TextBox 51">
              <a:extLst>
                <a:ext uri="{FF2B5EF4-FFF2-40B4-BE49-F238E27FC236}">
                  <a16:creationId xmlns:a16="http://schemas.microsoft.com/office/drawing/2014/main" id="{0CD8C2F0-1E3E-6BC0-4956-4C9B579FB69A}"/>
                </a:ext>
              </a:extLst>
            </p:cNvPr>
            <p:cNvSpPr txBox="1"/>
            <p:nvPr/>
          </p:nvSpPr>
          <p:spPr>
            <a:xfrm>
              <a:off x="2158751" y="3740146"/>
              <a:ext cx="20094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99</a:t>
              </a:r>
            </a:p>
          </p:txBody>
        </p:sp>
        <p:sp>
          <p:nvSpPr>
            <p:cNvPr id="53" name="TextBox 52">
              <a:extLst>
                <a:ext uri="{FF2B5EF4-FFF2-40B4-BE49-F238E27FC236}">
                  <a16:creationId xmlns:a16="http://schemas.microsoft.com/office/drawing/2014/main" id="{FF9BD10D-B605-424E-1B94-FCA5354C1F99}"/>
                </a:ext>
              </a:extLst>
            </p:cNvPr>
            <p:cNvSpPr txBox="1"/>
            <p:nvPr/>
          </p:nvSpPr>
          <p:spPr>
            <a:xfrm>
              <a:off x="1909135" y="3740146"/>
              <a:ext cx="26506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108</a:t>
              </a:r>
            </a:p>
          </p:txBody>
        </p:sp>
        <p:sp>
          <p:nvSpPr>
            <p:cNvPr id="54" name="TextBox 53">
              <a:extLst>
                <a:ext uri="{FF2B5EF4-FFF2-40B4-BE49-F238E27FC236}">
                  <a16:creationId xmlns:a16="http://schemas.microsoft.com/office/drawing/2014/main" id="{F569D62C-1F79-A6CE-51DB-EED2BEF5DE53}"/>
                </a:ext>
              </a:extLst>
            </p:cNvPr>
            <p:cNvSpPr txBox="1"/>
            <p:nvPr/>
          </p:nvSpPr>
          <p:spPr>
            <a:xfrm>
              <a:off x="1691580" y="3740146"/>
              <a:ext cx="26506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119</a:t>
              </a:r>
            </a:p>
          </p:txBody>
        </p:sp>
        <p:sp>
          <p:nvSpPr>
            <p:cNvPr id="55" name="TextBox 54">
              <a:extLst>
                <a:ext uri="{FF2B5EF4-FFF2-40B4-BE49-F238E27FC236}">
                  <a16:creationId xmlns:a16="http://schemas.microsoft.com/office/drawing/2014/main" id="{DFD9C0E0-A51F-D761-5F6B-038BA81F055C}"/>
                </a:ext>
              </a:extLst>
            </p:cNvPr>
            <p:cNvSpPr txBox="1"/>
            <p:nvPr/>
          </p:nvSpPr>
          <p:spPr>
            <a:xfrm>
              <a:off x="1474024" y="3740146"/>
              <a:ext cx="26506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129</a:t>
              </a:r>
            </a:p>
          </p:txBody>
        </p:sp>
        <p:sp>
          <p:nvSpPr>
            <p:cNvPr id="56" name="TextBox 55">
              <a:extLst>
                <a:ext uri="{FF2B5EF4-FFF2-40B4-BE49-F238E27FC236}">
                  <a16:creationId xmlns:a16="http://schemas.microsoft.com/office/drawing/2014/main" id="{53222F66-5D48-3036-D7E2-1FF0B9082DC3}"/>
                </a:ext>
              </a:extLst>
            </p:cNvPr>
            <p:cNvSpPr txBox="1"/>
            <p:nvPr/>
          </p:nvSpPr>
          <p:spPr>
            <a:xfrm>
              <a:off x="1256469" y="3740146"/>
              <a:ext cx="26506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141</a:t>
              </a:r>
            </a:p>
          </p:txBody>
        </p:sp>
      </p:grpSp>
      <p:sp>
        <p:nvSpPr>
          <p:cNvPr id="57" name="TextBox 56">
            <a:extLst>
              <a:ext uri="{FF2B5EF4-FFF2-40B4-BE49-F238E27FC236}">
                <a16:creationId xmlns:a16="http://schemas.microsoft.com/office/drawing/2014/main" id="{9EE6B75D-FF5E-43D4-2C12-99D110AFD403}"/>
              </a:ext>
            </a:extLst>
          </p:cNvPr>
          <p:cNvSpPr txBox="1"/>
          <p:nvPr/>
        </p:nvSpPr>
        <p:spPr>
          <a:xfrm>
            <a:off x="1384502" y="2988311"/>
            <a:ext cx="1789272" cy="276999"/>
          </a:xfrm>
          <a:prstGeom prst="rect">
            <a:avLst/>
          </a:prstGeom>
          <a:noFill/>
        </p:spPr>
        <p:txBody>
          <a:bodyPr wrap="none" rtlCol="0">
            <a:spAutoFit/>
          </a:bodyPr>
          <a:lstStyle/>
          <a:p>
            <a:r>
              <a:rPr lang="en-GB" sz="1200" dirty="0">
                <a:solidFill>
                  <a:schemeClr val="tx1"/>
                </a:solidFill>
                <a:latin typeface="Arial" panose="020B0604020202020204" pitchFamily="34" charset="0"/>
                <a:cs typeface="Arial" panose="020B0604020202020204" pitchFamily="34" charset="0"/>
              </a:rPr>
              <a:t>Events: 50/141 (35.5%)</a:t>
            </a:r>
          </a:p>
        </p:txBody>
      </p:sp>
      <p:sp>
        <p:nvSpPr>
          <p:cNvPr id="58" name="TextBox 57">
            <a:extLst>
              <a:ext uri="{FF2B5EF4-FFF2-40B4-BE49-F238E27FC236}">
                <a16:creationId xmlns:a16="http://schemas.microsoft.com/office/drawing/2014/main" id="{226892DA-BE86-EFCC-6FEA-A6E110964526}"/>
              </a:ext>
            </a:extLst>
          </p:cNvPr>
          <p:cNvSpPr txBox="1"/>
          <p:nvPr/>
        </p:nvSpPr>
        <p:spPr>
          <a:xfrm>
            <a:off x="2486451" y="1619479"/>
            <a:ext cx="3046278" cy="276999"/>
          </a:xfrm>
          <a:prstGeom prst="rect">
            <a:avLst/>
          </a:prstGeom>
          <a:noFill/>
        </p:spPr>
        <p:txBody>
          <a:bodyPr wrap="square" rtlCol="0">
            <a:spAutoFit/>
          </a:bodyPr>
          <a:lstStyle/>
          <a:p>
            <a:pPr algn="ctr"/>
            <a:r>
              <a:rPr lang="en-GB" sz="1200" dirty="0" err="1">
                <a:solidFill>
                  <a:schemeClr val="tx1"/>
                </a:solidFill>
                <a:latin typeface="Arial" panose="020B0604020202020204" pitchFamily="34" charset="0"/>
                <a:cs typeface="Arial" panose="020B0604020202020204" pitchFamily="34" charset="0"/>
              </a:rPr>
              <a:t>mDoR</a:t>
            </a:r>
            <a:r>
              <a:rPr lang="en-GB" sz="1200" dirty="0">
                <a:solidFill>
                  <a:schemeClr val="tx1"/>
                </a:solidFill>
                <a:latin typeface="Arial" panose="020B0604020202020204" pitchFamily="34" charset="0"/>
                <a:cs typeface="Arial" panose="020B0604020202020204" pitchFamily="34" charset="0"/>
              </a:rPr>
              <a:t> 49.7 </a:t>
            </a:r>
            <a:r>
              <a:rPr lang="en-GB" sz="1200" dirty="0" err="1">
                <a:solidFill>
                  <a:schemeClr val="tx1"/>
                </a:solidFill>
                <a:latin typeface="Arial" panose="020B0604020202020204" pitchFamily="34" charset="0"/>
                <a:cs typeface="Arial" panose="020B0604020202020204" pitchFamily="34" charset="0"/>
              </a:rPr>
              <a:t>mo</a:t>
            </a:r>
            <a:r>
              <a:rPr lang="en-GB" sz="1200" dirty="0">
                <a:solidFill>
                  <a:schemeClr val="tx1"/>
                </a:solidFill>
                <a:latin typeface="Arial" panose="020B0604020202020204" pitchFamily="34" charset="0"/>
                <a:cs typeface="Arial" panose="020B0604020202020204" pitchFamily="34" charset="0"/>
              </a:rPr>
              <a:t> (95%CI 38.6, NR)</a:t>
            </a:r>
          </a:p>
        </p:txBody>
      </p:sp>
      <p:sp>
        <p:nvSpPr>
          <p:cNvPr id="59" name="Freeform 21">
            <a:extLst>
              <a:ext uri="{FF2B5EF4-FFF2-40B4-BE49-F238E27FC236}">
                <a16:creationId xmlns:a16="http://schemas.microsoft.com/office/drawing/2014/main" id="{11F447C3-EBAF-4186-E1C2-BE1394D02BEE}"/>
              </a:ext>
            </a:extLst>
          </p:cNvPr>
          <p:cNvSpPr>
            <a:spLocks/>
          </p:cNvSpPr>
          <p:nvPr/>
        </p:nvSpPr>
        <p:spPr bwMode="auto">
          <a:xfrm>
            <a:off x="6841782" y="1697254"/>
            <a:ext cx="4418482" cy="1655142"/>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grpSp>
        <p:nvGrpSpPr>
          <p:cNvPr id="60" name="Group 59">
            <a:extLst>
              <a:ext uri="{FF2B5EF4-FFF2-40B4-BE49-F238E27FC236}">
                <a16:creationId xmlns:a16="http://schemas.microsoft.com/office/drawing/2014/main" id="{AA60AAE8-715D-A548-C3D8-DE427D59A895}"/>
              </a:ext>
            </a:extLst>
          </p:cNvPr>
          <p:cNvGrpSpPr/>
          <p:nvPr/>
        </p:nvGrpSpPr>
        <p:grpSpPr>
          <a:xfrm>
            <a:off x="6205023" y="1537988"/>
            <a:ext cx="637202" cy="1949370"/>
            <a:chOff x="1214931" y="1208553"/>
            <a:chExt cx="637202" cy="2972948"/>
          </a:xfrm>
        </p:grpSpPr>
        <p:sp>
          <p:nvSpPr>
            <p:cNvPr id="61" name="Line 6">
              <a:extLst>
                <a:ext uri="{FF2B5EF4-FFF2-40B4-BE49-F238E27FC236}">
                  <a16:creationId xmlns:a16="http://schemas.microsoft.com/office/drawing/2014/main" id="{625A4D43-7F94-E23B-94CD-017079E5C7B3}"/>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2" name="Line 7">
              <a:extLst>
                <a:ext uri="{FF2B5EF4-FFF2-40B4-BE49-F238E27FC236}">
                  <a16:creationId xmlns:a16="http://schemas.microsoft.com/office/drawing/2014/main" id="{B01CF7AB-A0B5-8605-ED89-094073821200}"/>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3" name="Line 8">
              <a:extLst>
                <a:ext uri="{FF2B5EF4-FFF2-40B4-BE49-F238E27FC236}">
                  <a16:creationId xmlns:a16="http://schemas.microsoft.com/office/drawing/2014/main" id="{6033E9D4-42FE-5ADC-56D4-352C5E63D910}"/>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4" name="Line 9">
              <a:extLst>
                <a:ext uri="{FF2B5EF4-FFF2-40B4-BE49-F238E27FC236}">
                  <a16:creationId xmlns:a16="http://schemas.microsoft.com/office/drawing/2014/main" id="{543A0433-85CC-6E4A-9FCE-378B213DBFB9}"/>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5" name="Line 10">
              <a:extLst>
                <a:ext uri="{FF2B5EF4-FFF2-40B4-BE49-F238E27FC236}">
                  <a16:creationId xmlns:a16="http://schemas.microsoft.com/office/drawing/2014/main" id="{29CFFD55-5DD6-C65B-7C59-05512F78071A}"/>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6" name="Line 11">
              <a:extLst>
                <a:ext uri="{FF2B5EF4-FFF2-40B4-BE49-F238E27FC236}">
                  <a16:creationId xmlns:a16="http://schemas.microsoft.com/office/drawing/2014/main" id="{425553EE-311B-3154-8076-7FA9D4764DA5}"/>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7" name="TextBox 66">
              <a:extLst>
                <a:ext uri="{FF2B5EF4-FFF2-40B4-BE49-F238E27FC236}">
                  <a16:creationId xmlns:a16="http://schemas.microsoft.com/office/drawing/2014/main" id="{D30BD150-3277-B442-6910-29DD3CCED1F1}"/>
                </a:ext>
              </a:extLst>
            </p:cNvPr>
            <p:cNvSpPr txBox="1"/>
            <p:nvPr/>
          </p:nvSpPr>
          <p:spPr>
            <a:xfrm rot="16200000">
              <a:off x="814128" y="2584803"/>
              <a:ext cx="1078606" cy="276999"/>
            </a:xfrm>
            <a:prstGeom prst="rect">
              <a:avLst/>
            </a:prstGeom>
            <a:noFill/>
          </p:spPr>
          <p:txBody>
            <a:bodyPr wrap="none" rtlCol="0">
              <a:spAutoFit/>
            </a:bodyPr>
            <a:lstStyle/>
            <a:p>
              <a:pPr algn="ctr" fontAlgn="base">
                <a:spcBef>
                  <a:spcPct val="0"/>
                </a:spcBef>
                <a:spcAft>
                  <a:spcPct val="0"/>
                </a:spcAft>
              </a:pPr>
              <a:r>
                <a:rPr lang="en-GB" sz="1200" dirty="0">
                  <a:solidFill>
                    <a:srgbClr val="000000"/>
                  </a:solidFill>
                  <a:latin typeface="Arial" panose="020B0604020202020204" pitchFamily="34" charset="0"/>
                  <a:cs typeface="Arial" panose="020B0604020202020204" pitchFamily="34" charset="0"/>
                </a:rPr>
                <a:t>PFS, %</a:t>
              </a:r>
            </a:p>
          </p:txBody>
        </p:sp>
        <p:sp>
          <p:nvSpPr>
            <p:cNvPr id="68" name="TextBox 67">
              <a:extLst>
                <a:ext uri="{FF2B5EF4-FFF2-40B4-BE49-F238E27FC236}">
                  <a16:creationId xmlns:a16="http://schemas.microsoft.com/office/drawing/2014/main" id="{6F1557F4-F6C1-5099-5599-941134D78E13}"/>
                </a:ext>
              </a:extLst>
            </p:cNvPr>
            <p:cNvSpPr txBox="1"/>
            <p:nvPr/>
          </p:nvSpPr>
          <p:spPr>
            <a:xfrm>
              <a:off x="1391242" y="1208553"/>
              <a:ext cx="439544" cy="422446"/>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100</a:t>
              </a:r>
            </a:p>
          </p:txBody>
        </p:sp>
        <p:sp>
          <p:nvSpPr>
            <p:cNvPr id="69" name="TextBox 68">
              <a:extLst>
                <a:ext uri="{FF2B5EF4-FFF2-40B4-BE49-F238E27FC236}">
                  <a16:creationId xmlns:a16="http://schemas.microsoft.com/office/drawing/2014/main" id="{E1491CE4-4D71-1155-E49B-6ACDAB02BBB6}"/>
                </a:ext>
              </a:extLst>
            </p:cNvPr>
            <p:cNvSpPr txBox="1"/>
            <p:nvPr/>
          </p:nvSpPr>
          <p:spPr>
            <a:xfrm>
              <a:off x="1476207" y="1732691"/>
              <a:ext cx="354584" cy="422446"/>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80</a:t>
              </a:r>
            </a:p>
          </p:txBody>
        </p:sp>
        <p:sp>
          <p:nvSpPr>
            <p:cNvPr id="70" name="TextBox 69">
              <a:extLst>
                <a:ext uri="{FF2B5EF4-FFF2-40B4-BE49-F238E27FC236}">
                  <a16:creationId xmlns:a16="http://schemas.microsoft.com/office/drawing/2014/main" id="{2C091B0B-D0E7-F4F9-9F73-578237A0D0EA}"/>
                </a:ext>
              </a:extLst>
            </p:cNvPr>
            <p:cNvSpPr txBox="1"/>
            <p:nvPr/>
          </p:nvSpPr>
          <p:spPr>
            <a:xfrm>
              <a:off x="1476207" y="2231222"/>
              <a:ext cx="354584" cy="422446"/>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60</a:t>
              </a:r>
            </a:p>
          </p:txBody>
        </p:sp>
        <p:sp>
          <p:nvSpPr>
            <p:cNvPr id="71" name="TextBox 70">
              <a:extLst>
                <a:ext uri="{FF2B5EF4-FFF2-40B4-BE49-F238E27FC236}">
                  <a16:creationId xmlns:a16="http://schemas.microsoft.com/office/drawing/2014/main" id="{122BB06B-CD94-C5C5-57EB-F62A00154268}"/>
                </a:ext>
              </a:extLst>
            </p:cNvPr>
            <p:cNvSpPr txBox="1"/>
            <p:nvPr/>
          </p:nvSpPr>
          <p:spPr>
            <a:xfrm>
              <a:off x="1476207" y="2745876"/>
              <a:ext cx="354584" cy="422446"/>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40</a:t>
              </a:r>
            </a:p>
          </p:txBody>
        </p:sp>
        <p:sp>
          <p:nvSpPr>
            <p:cNvPr id="72" name="TextBox 71">
              <a:extLst>
                <a:ext uri="{FF2B5EF4-FFF2-40B4-BE49-F238E27FC236}">
                  <a16:creationId xmlns:a16="http://schemas.microsoft.com/office/drawing/2014/main" id="{D86765AC-98C9-D1FB-7F9C-356EBCC15907}"/>
                </a:ext>
              </a:extLst>
            </p:cNvPr>
            <p:cNvSpPr txBox="1"/>
            <p:nvPr/>
          </p:nvSpPr>
          <p:spPr>
            <a:xfrm>
              <a:off x="1476207" y="3249778"/>
              <a:ext cx="354584" cy="422446"/>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20</a:t>
              </a:r>
            </a:p>
          </p:txBody>
        </p:sp>
        <p:sp>
          <p:nvSpPr>
            <p:cNvPr id="73" name="TextBox 72">
              <a:extLst>
                <a:ext uri="{FF2B5EF4-FFF2-40B4-BE49-F238E27FC236}">
                  <a16:creationId xmlns:a16="http://schemas.microsoft.com/office/drawing/2014/main" id="{4963878A-66F1-130F-F264-BD70278C9912}"/>
                </a:ext>
              </a:extLst>
            </p:cNvPr>
            <p:cNvSpPr txBox="1"/>
            <p:nvPr/>
          </p:nvSpPr>
          <p:spPr>
            <a:xfrm>
              <a:off x="1561174" y="3759055"/>
              <a:ext cx="269625" cy="422446"/>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0</a:t>
              </a:r>
            </a:p>
          </p:txBody>
        </p:sp>
      </p:grpSp>
      <p:sp>
        <p:nvSpPr>
          <p:cNvPr id="97" name="TextBox 96">
            <a:extLst>
              <a:ext uri="{FF2B5EF4-FFF2-40B4-BE49-F238E27FC236}">
                <a16:creationId xmlns:a16="http://schemas.microsoft.com/office/drawing/2014/main" id="{701931E3-C17A-35BF-5015-73C02EFCFFCC}"/>
              </a:ext>
            </a:extLst>
          </p:cNvPr>
          <p:cNvSpPr txBox="1"/>
          <p:nvPr/>
        </p:nvSpPr>
        <p:spPr>
          <a:xfrm>
            <a:off x="8465331" y="3539065"/>
            <a:ext cx="1116011" cy="276999"/>
          </a:xfrm>
          <a:prstGeom prst="rect">
            <a:avLst/>
          </a:prstGeom>
          <a:noFill/>
        </p:spPr>
        <p:txBody>
          <a:bodyPr wrap="none" rtlCol="0">
            <a:spAutoFit/>
          </a:bodyPr>
          <a:lstStyle/>
          <a:p>
            <a:r>
              <a:rPr lang="en-GB" sz="1200" dirty="0">
                <a:solidFill>
                  <a:schemeClr val="tx1"/>
                </a:solidFill>
                <a:latin typeface="Arial" panose="020B0604020202020204" pitchFamily="34" charset="0"/>
                <a:cs typeface="Arial" panose="020B0604020202020204" pitchFamily="34" charset="0"/>
              </a:rPr>
              <a:t>Time, months</a:t>
            </a:r>
          </a:p>
        </p:txBody>
      </p:sp>
      <p:grpSp>
        <p:nvGrpSpPr>
          <p:cNvPr id="292" name="Group 291">
            <a:extLst>
              <a:ext uri="{FF2B5EF4-FFF2-40B4-BE49-F238E27FC236}">
                <a16:creationId xmlns:a16="http://schemas.microsoft.com/office/drawing/2014/main" id="{F573F6FF-AD82-7C6C-F692-13C80E52E86E}"/>
              </a:ext>
            </a:extLst>
          </p:cNvPr>
          <p:cNvGrpSpPr/>
          <p:nvPr/>
        </p:nvGrpSpPr>
        <p:grpSpPr>
          <a:xfrm>
            <a:off x="6714647" y="3740146"/>
            <a:ext cx="4548195" cy="211203"/>
            <a:chOff x="6714647" y="3740146"/>
            <a:chExt cx="4548195" cy="211203"/>
          </a:xfrm>
        </p:grpSpPr>
        <p:sp>
          <p:nvSpPr>
            <p:cNvPr id="99" name="TextBox 98">
              <a:extLst>
                <a:ext uri="{FF2B5EF4-FFF2-40B4-BE49-F238E27FC236}">
                  <a16:creationId xmlns:a16="http://schemas.microsoft.com/office/drawing/2014/main" id="{B69ECA5F-7F4E-BE45-BB85-B27A3F0CE73E}"/>
                </a:ext>
              </a:extLst>
            </p:cNvPr>
            <p:cNvSpPr txBox="1"/>
            <p:nvPr/>
          </p:nvSpPr>
          <p:spPr>
            <a:xfrm>
              <a:off x="11126019" y="3740146"/>
              <a:ext cx="13682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0</a:t>
              </a:r>
            </a:p>
          </p:txBody>
        </p:sp>
        <p:sp>
          <p:nvSpPr>
            <p:cNvPr id="100" name="TextBox 99">
              <a:extLst>
                <a:ext uri="{FF2B5EF4-FFF2-40B4-BE49-F238E27FC236}">
                  <a16:creationId xmlns:a16="http://schemas.microsoft.com/office/drawing/2014/main" id="{D047A2A4-105B-1C4F-1CCC-8E173B6E4B1E}"/>
                </a:ext>
              </a:extLst>
            </p:cNvPr>
            <p:cNvSpPr txBox="1"/>
            <p:nvPr/>
          </p:nvSpPr>
          <p:spPr>
            <a:xfrm>
              <a:off x="10222355" y="3740146"/>
              <a:ext cx="20094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23</a:t>
              </a:r>
            </a:p>
          </p:txBody>
        </p:sp>
        <p:sp>
          <p:nvSpPr>
            <p:cNvPr id="101" name="TextBox 100">
              <a:extLst>
                <a:ext uri="{FF2B5EF4-FFF2-40B4-BE49-F238E27FC236}">
                  <a16:creationId xmlns:a16="http://schemas.microsoft.com/office/drawing/2014/main" id="{DB37D338-7661-4769-3DE0-0842E0327747}"/>
                </a:ext>
              </a:extLst>
            </p:cNvPr>
            <p:cNvSpPr txBox="1"/>
            <p:nvPr/>
          </p:nvSpPr>
          <p:spPr>
            <a:xfrm>
              <a:off x="9363450" y="3740146"/>
              <a:ext cx="20094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30</a:t>
              </a:r>
            </a:p>
          </p:txBody>
        </p:sp>
        <p:sp>
          <p:nvSpPr>
            <p:cNvPr id="102" name="TextBox 101">
              <a:extLst>
                <a:ext uri="{FF2B5EF4-FFF2-40B4-BE49-F238E27FC236}">
                  <a16:creationId xmlns:a16="http://schemas.microsoft.com/office/drawing/2014/main" id="{5BFB4616-C37B-8B70-A8B7-00F15144C4C6}"/>
                </a:ext>
              </a:extLst>
            </p:cNvPr>
            <p:cNvSpPr txBox="1"/>
            <p:nvPr/>
          </p:nvSpPr>
          <p:spPr>
            <a:xfrm>
              <a:off x="8920469" y="3740146"/>
              <a:ext cx="20094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60</a:t>
              </a:r>
            </a:p>
          </p:txBody>
        </p:sp>
        <p:sp>
          <p:nvSpPr>
            <p:cNvPr id="103" name="TextBox 102">
              <a:extLst>
                <a:ext uri="{FF2B5EF4-FFF2-40B4-BE49-F238E27FC236}">
                  <a16:creationId xmlns:a16="http://schemas.microsoft.com/office/drawing/2014/main" id="{A86CA4DA-9B27-BAEB-79E2-F515AAA3EA65}"/>
                </a:ext>
              </a:extLst>
            </p:cNvPr>
            <p:cNvSpPr txBox="1"/>
            <p:nvPr/>
          </p:nvSpPr>
          <p:spPr>
            <a:xfrm>
              <a:off x="8487014" y="3740146"/>
              <a:ext cx="20094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76</a:t>
              </a:r>
            </a:p>
          </p:txBody>
        </p:sp>
        <p:sp>
          <p:nvSpPr>
            <p:cNvPr id="104" name="TextBox 103">
              <a:extLst>
                <a:ext uri="{FF2B5EF4-FFF2-40B4-BE49-F238E27FC236}">
                  <a16:creationId xmlns:a16="http://schemas.microsoft.com/office/drawing/2014/main" id="{0025350D-E1BD-8212-CB65-0950ADDF1FA8}"/>
                </a:ext>
              </a:extLst>
            </p:cNvPr>
            <p:cNvSpPr txBox="1"/>
            <p:nvPr/>
          </p:nvSpPr>
          <p:spPr>
            <a:xfrm>
              <a:off x="8047209" y="3740146"/>
              <a:ext cx="20094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87</a:t>
              </a:r>
            </a:p>
          </p:txBody>
        </p:sp>
        <p:sp>
          <p:nvSpPr>
            <p:cNvPr id="105" name="TextBox 104">
              <a:extLst>
                <a:ext uri="{FF2B5EF4-FFF2-40B4-BE49-F238E27FC236}">
                  <a16:creationId xmlns:a16="http://schemas.microsoft.com/office/drawing/2014/main" id="{24A567F5-A4C5-A493-DC89-C0E6B4FB75E1}"/>
                </a:ext>
              </a:extLst>
            </p:cNvPr>
            <p:cNvSpPr txBox="1"/>
            <p:nvPr/>
          </p:nvSpPr>
          <p:spPr>
            <a:xfrm>
              <a:off x="7584869" y="3740146"/>
              <a:ext cx="26506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103</a:t>
              </a:r>
            </a:p>
          </p:txBody>
        </p:sp>
        <p:sp>
          <p:nvSpPr>
            <p:cNvPr id="106" name="TextBox 105">
              <a:extLst>
                <a:ext uri="{FF2B5EF4-FFF2-40B4-BE49-F238E27FC236}">
                  <a16:creationId xmlns:a16="http://schemas.microsoft.com/office/drawing/2014/main" id="{8707EE9D-1BEA-31EA-12A0-1F57984EE53D}"/>
                </a:ext>
              </a:extLst>
            </p:cNvPr>
            <p:cNvSpPr txBox="1"/>
            <p:nvPr/>
          </p:nvSpPr>
          <p:spPr>
            <a:xfrm>
              <a:off x="7367313" y="3740146"/>
              <a:ext cx="26506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115</a:t>
              </a:r>
            </a:p>
          </p:txBody>
        </p:sp>
        <p:sp>
          <p:nvSpPr>
            <p:cNvPr id="107" name="TextBox 106">
              <a:extLst>
                <a:ext uri="{FF2B5EF4-FFF2-40B4-BE49-F238E27FC236}">
                  <a16:creationId xmlns:a16="http://schemas.microsoft.com/office/drawing/2014/main" id="{D084A943-0960-3B12-5F2E-AC7C133FB674}"/>
                </a:ext>
              </a:extLst>
            </p:cNvPr>
            <p:cNvSpPr txBox="1"/>
            <p:nvPr/>
          </p:nvSpPr>
          <p:spPr>
            <a:xfrm>
              <a:off x="7149758" y="3740146"/>
              <a:ext cx="26506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123</a:t>
              </a:r>
            </a:p>
          </p:txBody>
        </p:sp>
        <p:sp>
          <p:nvSpPr>
            <p:cNvPr id="108" name="TextBox 107">
              <a:extLst>
                <a:ext uri="{FF2B5EF4-FFF2-40B4-BE49-F238E27FC236}">
                  <a16:creationId xmlns:a16="http://schemas.microsoft.com/office/drawing/2014/main" id="{A63D1E5D-0BE4-FD04-DF6A-ACF23475E883}"/>
                </a:ext>
              </a:extLst>
            </p:cNvPr>
            <p:cNvSpPr txBox="1"/>
            <p:nvPr/>
          </p:nvSpPr>
          <p:spPr>
            <a:xfrm>
              <a:off x="6932202" y="3740146"/>
              <a:ext cx="26506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141</a:t>
              </a:r>
            </a:p>
          </p:txBody>
        </p:sp>
        <p:sp>
          <p:nvSpPr>
            <p:cNvPr id="109" name="TextBox 108">
              <a:extLst>
                <a:ext uri="{FF2B5EF4-FFF2-40B4-BE49-F238E27FC236}">
                  <a16:creationId xmlns:a16="http://schemas.microsoft.com/office/drawing/2014/main" id="{97285E82-A415-EA40-F512-7C19F359702F}"/>
                </a:ext>
              </a:extLst>
            </p:cNvPr>
            <p:cNvSpPr txBox="1"/>
            <p:nvPr/>
          </p:nvSpPr>
          <p:spPr>
            <a:xfrm>
              <a:off x="6714647" y="3740146"/>
              <a:ext cx="26506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157</a:t>
              </a:r>
            </a:p>
          </p:txBody>
        </p:sp>
      </p:grpSp>
      <p:sp>
        <p:nvSpPr>
          <p:cNvPr id="110" name="TextBox 109">
            <a:extLst>
              <a:ext uri="{FF2B5EF4-FFF2-40B4-BE49-F238E27FC236}">
                <a16:creationId xmlns:a16="http://schemas.microsoft.com/office/drawing/2014/main" id="{88E14E26-A0E9-D984-44B6-F91FB925CC34}"/>
              </a:ext>
            </a:extLst>
          </p:cNvPr>
          <p:cNvSpPr txBox="1"/>
          <p:nvPr/>
        </p:nvSpPr>
        <p:spPr>
          <a:xfrm>
            <a:off x="6842680" y="2988311"/>
            <a:ext cx="1789272" cy="276999"/>
          </a:xfrm>
          <a:prstGeom prst="rect">
            <a:avLst/>
          </a:prstGeom>
          <a:noFill/>
        </p:spPr>
        <p:txBody>
          <a:bodyPr wrap="none" rtlCol="0">
            <a:spAutoFit/>
          </a:bodyPr>
          <a:lstStyle/>
          <a:p>
            <a:r>
              <a:rPr lang="en-GB" sz="1200" dirty="0">
                <a:solidFill>
                  <a:schemeClr val="tx1"/>
                </a:solidFill>
                <a:latin typeface="Arial" panose="020B0604020202020204" pitchFamily="34" charset="0"/>
                <a:cs typeface="Arial" panose="020B0604020202020204" pitchFamily="34" charset="0"/>
              </a:rPr>
              <a:t>Events: 63/157 (40.1%)</a:t>
            </a:r>
          </a:p>
        </p:txBody>
      </p:sp>
      <p:sp>
        <p:nvSpPr>
          <p:cNvPr id="111" name="TextBox 110">
            <a:extLst>
              <a:ext uri="{FF2B5EF4-FFF2-40B4-BE49-F238E27FC236}">
                <a16:creationId xmlns:a16="http://schemas.microsoft.com/office/drawing/2014/main" id="{2D927C7E-2C91-D107-E01F-8DB395E070FA}"/>
              </a:ext>
            </a:extLst>
          </p:cNvPr>
          <p:cNvSpPr txBox="1"/>
          <p:nvPr/>
        </p:nvSpPr>
        <p:spPr>
          <a:xfrm>
            <a:off x="8571492" y="1619479"/>
            <a:ext cx="2465740" cy="276999"/>
          </a:xfrm>
          <a:prstGeom prst="rect">
            <a:avLst/>
          </a:prstGeom>
          <a:noFill/>
        </p:spPr>
        <p:txBody>
          <a:bodyPr wrap="none" rtlCol="0">
            <a:spAutoFit/>
          </a:bodyPr>
          <a:lstStyle/>
          <a:p>
            <a:pPr algn="ctr"/>
            <a:r>
              <a:rPr lang="en-GB" sz="1200" dirty="0">
                <a:solidFill>
                  <a:schemeClr val="tx1"/>
                </a:solidFill>
                <a:latin typeface="Arial" panose="020B0604020202020204" pitchFamily="34" charset="0"/>
                <a:cs typeface="Arial" panose="020B0604020202020204" pitchFamily="34" charset="0"/>
              </a:rPr>
              <a:t>mPFS 46.1 </a:t>
            </a:r>
            <a:r>
              <a:rPr lang="en-GB" sz="1200" dirty="0" err="1">
                <a:solidFill>
                  <a:schemeClr val="tx1"/>
                </a:solidFill>
                <a:latin typeface="Arial" panose="020B0604020202020204" pitchFamily="34" charset="0"/>
                <a:cs typeface="Arial" panose="020B0604020202020204" pitchFamily="34" charset="0"/>
              </a:rPr>
              <a:t>mo</a:t>
            </a:r>
            <a:r>
              <a:rPr lang="en-GB" sz="1200" dirty="0">
                <a:solidFill>
                  <a:schemeClr val="tx1"/>
                </a:solidFill>
                <a:latin typeface="Arial" panose="020B0604020202020204" pitchFamily="34" charset="0"/>
                <a:cs typeface="Arial" panose="020B0604020202020204" pitchFamily="34" charset="0"/>
              </a:rPr>
              <a:t> (95%CI 31.8, NR)</a:t>
            </a:r>
          </a:p>
        </p:txBody>
      </p:sp>
      <p:cxnSp>
        <p:nvCxnSpPr>
          <p:cNvPr id="166" name="Straight Connector 165">
            <a:extLst>
              <a:ext uri="{FF2B5EF4-FFF2-40B4-BE49-F238E27FC236}">
                <a16:creationId xmlns:a16="http://schemas.microsoft.com/office/drawing/2014/main" id="{5F0CD7AD-F3A8-5BB5-2F1E-B1852EE50703}"/>
              </a:ext>
            </a:extLst>
          </p:cNvPr>
          <p:cNvCxnSpPr/>
          <p:nvPr/>
        </p:nvCxnSpPr>
        <p:spPr>
          <a:xfrm flipV="1">
            <a:off x="3133862" y="2170339"/>
            <a:ext cx="0" cy="1175657"/>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id="{00CDAEE5-76EE-3F68-61B3-91D1DCB1A599}"/>
              </a:ext>
            </a:extLst>
          </p:cNvPr>
          <p:cNvCxnSpPr/>
          <p:nvPr/>
        </p:nvCxnSpPr>
        <p:spPr>
          <a:xfrm flipV="1">
            <a:off x="4006014" y="2340429"/>
            <a:ext cx="0" cy="1008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id="{02599DDF-34AB-342B-8A34-39B09A769D33}"/>
              </a:ext>
            </a:extLst>
          </p:cNvPr>
          <p:cNvCxnSpPr/>
          <p:nvPr/>
        </p:nvCxnSpPr>
        <p:spPr>
          <a:xfrm flipV="1">
            <a:off x="4860614" y="2460170"/>
            <a:ext cx="0" cy="864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sp>
        <p:nvSpPr>
          <p:cNvPr id="169" name="TextBox 168">
            <a:extLst>
              <a:ext uri="{FF2B5EF4-FFF2-40B4-BE49-F238E27FC236}">
                <a16:creationId xmlns:a16="http://schemas.microsoft.com/office/drawing/2014/main" id="{3C9A68AE-D98E-AB60-006A-986416CEAECA}"/>
              </a:ext>
            </a:extLst>
          </p:cNvPr>
          <p:cNvSpPr txBox="1"/>
          <p:nvPr/>
        </p:nvSpPr>
        <p:spPr>
          <a:xfrm>
            <a:off x="3055663" y="1873166"/>
            <a:ext cx="619080" cy="276999"/>
          </a:xfrm>
          <a:prstGeom prst="rect">
            <a:avLst/>
          </a:prstGeom>
          <a:noFill/>
        </p:spPr>
        <p:txBody>
          <a:bodyPr wrap="none" rtlCol="0">
            <a:spAutoFit/>
          </a:bodyPr>
          <a:lstStyle/>
          <a:p>
            <a:r>
              <a:rPr lang="en-GB" sz="1200" dirty="0">
                <a:solidFill>
                  <a:schemeClr val="accent2"/>
                </a:solidFill>
                <a:latin typeface="Arial" panose="020B0604020202020204" pitchFamily="34" charset="0"/>
                <a:cs typeface="Arial" panose="020B0604020202020204" pitchFamily="34" charset="0"/>
              </a:rPr>
              <a:t>72.2%</a:t>
            </a:r>
          </a:p>
        </p:txBody>
      </p:sp>
      <p:sp>
        <p:nvSpPr>
          <p:cNvPr id="170" name="TextBox 169">
            <a:extLst>
              <a:ext uri="{FF2B5EF4-FFF2-40B4-BE49-F238E27FC236}">
                <a16:creationId xmlns:a16="http://schemas.microsoft.com/office/drawing/2014/main" id="{966A0B3A-BE2D-B233-66A9-D7AE451841C7}"/>
              </a:ext>
            </a:extLst>
          </p:cNvPr>
          <p:cNvSpPr txBox="1"/>
          <p:nvPr/>
        </p:nvSpPr>
        <p:spPr>
          <a:xfrm>
            <a:off x="3948373" y="2076872"/>
            <a:ext cx="619080" cy="276999"/>
          </a:xfrm>
          <a:prstGeom prst="rect">
            <a:avLst/>
          </a:prstGeom>
          <a:noFill/>
        </p:spPr>
        <p:txBody>
          <a:bodyPr wrap="none" rtlCol="0">
            <a:spAutoFit/>
          </a:bodyPr>
          <a:lstStyle/>
          <a:p>
            <a:r>
              <a:rPr lang="en-GB" sz="1200" dirty="0">
                <a:solidFill>
                  <a:schemeClr val="accent2"/>
                </a:solidFill>
                <a:latin typeface="Arial" panose="020B0604020202020204" pitchFamily="34" charset="0"/>
                <a:cs typeface="Arial" panose="020B0604020202020204" pitchFamily="34" charset="0"/>
              </a:rPr>
              <a:t>62.7%</a:t>
            </a:r>
          </a:p>
        </p:txBody>
      </p:sp>
      <p:sp>
        <p:nvSpPr>
          <p:cNvPr id="171" name="TextBox 170">
            <a:extLst>
              <a:ext uri="{FF2B5EF4-FFF2-40B4-BE49-F238E27FC236}">
                <a16:creationId xmlns:a16="http://schemas.microsoft.com/office/drawing/2014/main" id="{869D08DA-4DF6-2229-B8BF-6EC38B6C692D}"/>
              </a:ext>
            </a:extLst>
          </p:cNvPr>
          <p:cNvSpPr txBox="1"/>
          <p:nvPr/>
        </p:nvSpPr>
        <p:spPr>
          <a:xfrm>
            <a:off x="4852777" y="2270698"/>
            <a:ext cx="619080" cy="276999"/>
          </a:xfrm>
          <a:prstGeom prst="rect">
            <a:avLst/>
          </a:prstGeom>
          <a:noFill/>
        </p:spPr>
        <p:txBody>
          <a:bodyPr wrap="none" rtlCol="0">
            <a:spAutoFit/>
          </a:bodyPr>
          <a:lstStyle/>
          <a:p>
            <a:r>
              <a:rPr lang="en-GB" sz="1200" dirty="0">
                <a:solidFill>
                  <a:schemeClr val="accent2"/>
                </a:solidFill>
                <a:latin typeface="Arial" panose="020B0604020202020204" pitchFamily="34" charset="0"/>
                <a:cs typeface="Arial" panose="020B0604020202020204" pitchFamily="34" charset="0"/>
              </a:rPr>
              <a:t>53.4%</a:t>
            </a:r>
          </a:p>
        </p:txBody>
      </p:sp>
      <p:sp>
        <p:nvSpPr>
          <p:cNvPr id="172" name="TextBox 171">
            <a:extLst>
              <a:ext uri="{FF2B5EF4-FFF2-40B4-BE49-F238E27FC236}">
                <a16:creationId xmlns:a16="http://schemas.microsoft.com/office/drawing/2014/main" id="{F4F8778E-4BFB-4D48-A469-B8E2DB169D5F}"/>
              </a:ext>
            </a:extLst>
          </p:cNvPr>
          <p:cNvSpPr txBox="1"/>
          <p:nvPr/>
        </p:nvSpPr>
        <p:spPr>
          <a:xfrm>
            <a:off x="8510841" y="1987022"/>
            <a:ext cx="619080" cy="276999"/>
          </a:xfrm>
          <a:prstGeom prst="rect">
            <a:avLst/>
          </a:prstGeom>
          <a:noFill/>
        </p:spPr>
        <p:txBody>
          <a:bodyPr wrap="none" rtlCol="0">
            <a:spAutoFit/>
          </a:bodyPr>
          <a:lstStyle/>
          <a:p>
            <a:r>
              <a:rPr lang="en-GB" sz="1200" dirty="0">
                <a:solidFill>
                  <a:schemeClr val="accent2"/>
                </a:solidFill>
                <a:latin typeface="Arial" panose="020B0604020202020204" pitchFamily="34" charset="0"/>
                <a:cs typeface="Arial" panose="020B0604020202020204" pitchFamily="34" charset="0"/>
              </a:rPr>
              <a:t>66.3%</a:t>
            </a:r>
          </a:p>
        </p:txBody>
      </p:sp>
      <p:sp>
        <p:nvSpPr>
          <p:cNvPr id="173" name="TextBox 172">
            <a:extLst>
              <a:ext uri="{FF2B5EF4-FFF2-40B4-BE49-F238E27FC236}">
                <a16:creationId xmlns:a16="http://schemas.microsoft.com/office/drawing/2014/main" id="{AC445B49-8BB2-5395-B773-A1D549457E12}"/>
              </a:ext>
            </a:extLst>
          </p:cNvPr>
          <p:cNvSpPr txBox="1"/>
          <p:nvPr/>
        </p:nvSpPr>
        <p:spPr>
          <a:xfrm>
            <a:off x="9380649" y="2118464"/>
            <a:ext cx="619080" cy="276999"/>
          </a:xfrm>
          <a:prstGeom prst="rect">
            <a:avLst/>
          </a:prstGeom>
          <a:noFill/>
        </p:spPr>
        <p:txBody>
          <a:bodyPr wrap="none" rtlCol="0">
            <a:spAutoFit/>
          </a:bodyPr>
          <a:lstStyle/>
          <a:p>
            <a:r>
              <a:rPr lang="en-GB" sz="1200" dirty="0">
                <a:solidFill>
                  <a:schemeClr val="accent2"/>
                </a:solidFill>
                <a:latin typeface="Arial" panose="020B0604020202020204" pitchFamily="34" charset="0"/>
                <a:cs typeface="Arial" panose="020B0604020202020204" pitchFamily="34" charset="0"/>
              </a:rPr>
              <a:t>57.3%</a:t>
            </a:r>
          </a:p>
        </p:txBody>
      </p:sp>
      <p:sp>
        <p:nvSpPr>
          <p:cNvPr id="174" name="TextBox 173">
            <a:extLst>
              <a:ext uri="{FF2B5EF4-FFF2-40B4-BE49-F238E27FC236}">
                <a16:creationId xmlns:a16="http://schemas.microsoft.com/office/drawing/2014/main" id="{6A8774C8-7A3E-7A25-97B1-C1E7C92F7264}"/>
              </a:ext>
            </a:extLst>
          </p:cNvPr>
          <p:cNvSpPr txBox="1"/>
          <p:nvPr/>
        </p:nvSpPr>
        <p:spPr>
          <a:xfrm>
            <a:off x="10264294" y="2272418"/>
            <a:ext cx="619080" cy="276999"/>
          </a:xfrm>
          <a:prstGeom prst="rect">
            <a:avLst/>
          </a:prstGeom>
          <a:noFill/>
        </p:spPr>
        <p:txBody>
          <a:bodyPr wrap="none" rtlCol="0">
            <a:spAutoFit/>
          </a:bodyPr>
          <a:lstStyle/>
          <a:p>
            <a:r>
              <a:rPr lang="en-GB" sz="1200" dirty="0">
                <a:solidFill>
                  <a:schemeClr val="accent2"/>
                </a:solidFill>
                <a:latin typeface="Arial" panose="020B0604020202020204" pitchFamily="34" charset="0"/>
                <a:cs typeface="Arial" panose="020B0604020202020204" pitchFamily="34" charset="0"/>
              </a:rPr>
              <a:t>48.9%</a:t>
            </a:r>
          </a:p>
        </p:txBody>
      </p:sp>
      <p:cxnSp>
        <p:nvCxnSpPr>
          <p:cNvPr id="175" name="Straight Connector 174">
            <a:extLst>
              <a:ext uri="{FF2B5EF4-FFF2-40B4-BE49-F238E27FC236}">
                <a16:creationId xmlns:a16="http://schemas.microsoft.com/office/drawing/2014/main" id="{955EF58F-50E1-3DFD-13AC-9E75E41C610B}"/>
              </a:ext>
            </a:extLst>
          </p:cNvPr>
          <p:cNvCxnSpPr/>
          <p:nvPr/>
        </p:nvCxnSpPr>
        <p:spPr>
          <a:xfrm flipV="1">
            <a:off x="8583948" y="2178254"/>
            <a:ext cx="0" cy="1170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16:creationId xmlns:a16="http://schemas.microsoft.com/office/drawing/2014/main" id="{F4CC0033-E2FF-A4A2-4688-40C0EFE56441}"/>
              </a:ext>
            </a:extLst>
          </p:cNvPr>
          <p:cNvCxnSpPr/>
          <p:nvPr/>
        </p:nvCxnSpPr>
        <p:spPr>
          <a:xfrm flipV="1">
            <a:off x="9462759" y="2355003"/>
            <a:ext cx="0" cy="990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a16="http://schemas.microsoft.com/office/drawing/2014/main" id="{1CE8B87A-9CAB-E5D7-4A72-CC68951CB0CE}"/>
              </a:ext>
            </a:extLst>
          </p:cNvPr>
          <p:cNvCxnSpPr/>
          <p:nvPr/>
        </p:nvCxnSpPr>
        <p:spPr>
          <a:xfrm flipV="1">
            <a:off x="10325451" y="2477104"/>
            <a:ext cx="0" cy="864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grpSp>
        <p:nvGrpSpPr>
          <p:cNvPr id="178" name="Group 177">
            <a:extLst>
              <a:ext uri="{FF2B5EF4-FFF2-40B4-BE49-F238E27FC236}">
                <a16:creationId xmlns:a16="http://schemas.microsoft.com/office/drawing/2014/main" id="{C1732F67-9D58-8107-305C-9EB86D4E4296}"/>
              </a:ext>
            </a:extLst>
          </p:cNvPr>
          <p:cNvGrpSpPr/>
          <p:nvPr/>
        </p:nvGrpSpPr>
        <p:grpSpPr>
          <a:xfrm>
            <a:off x="5340804" y="4614468"/>
            <a:ext cx="2317647" cy="1297716"/>
            <a:chOff x="8979354" y="4568522"/>
            <a:chExt cx="2317647" cy="1297716"/>
          </a:xfrm>
        </p:grpSpPr>
        <p:sp>
          <p:nvSpPr>
            <p:cNvPr id="179" name="TextBox 178">
              <a:extLst>
                <a:ext uri="{FF2B5EF4-FFF2-40B4-BE49-F238E27FC236}">
                  <a16:creationId xmlns:a16="http://schemas.microsoft.com/office/drawing/2014/main" id="{3FC9DC77-D408-BE97-BA4C-97A1DC5D7369}"/>
                </a:ext>
              </a:extLst>
            </p:cNvPr>
            <p:cNvSpPr txBox="1"/>
            <p:nvPr/>
          </p:nvSpPr>
          <p:spPr>
            <a:xfrm>
              <a:off x="8979354" y="4669972"/>
              <a:ext cx="619080" cy="276999"/>
            </a:xfrm>
            <a:prstGeom prst="rect">
              <a:avLst/>
            </a:prstGeom>
            <a:noFill/>
          </p:spPr>
          <p:txBody>
            <a:bodyPr wrap="none" rtlCol="0">
              <a:spAutoFit/>
            </a:bodyPr>
            <a:lstStyle/>
            <a:p>
              <a:r>
                <a:rPr lang="en-GB" sz="1200" dirty="0">
                  <a:latin typeface="Arial" panose="020B0604020202020204" pitchFamily="34" charset="0"/>
                  <a:cs typeface="Arial" panose="020B0604020202020204" pitchFamily="34" charset="0"/>
                </a:rPr>
                <a:t>76.2%</a:t>
              </a:r>
            </a:p>
          </p:txBody>
        </p:sp>
        <p:sp>
          <p:nvSpPr>
            <p:cNvPr id="180" name="TextBox 179">
              <a:extLst>
                <a:ext uri="{FF2B5EF4-FFF2-40B4-BE49-F238E27FC236}">
                  <a16:creationId xmlns:a16="http://schemas.microsoft.com/office/drawing/2014/main" id="{64CEC0AF-4626-2079-FDB0-8B1454FC36B2}"/>
                </a:ext>
              </a:extLst>
            </p:cNvPr>
            <p:cNvSpPr txBox="1"/>
            <p:nvPr/>
          </p:nvSpPr>
          <p:spPr>
            <a:xfrm>
              <a:off x="9837965" y="4776107"/>
              <a:ext cx="619080" cy="276999"/>
            </a:xfrm>
            <a:prstGeom prst="rect">
              <a:avLst/>
            </a:prstGeom>
            <a:noFill/>
          </p:spPr>
          <p:txBody>
            <a:bodyPr wrap="none" rtlCol="0">
              <a:spAutoFit/>
            </a:bodyPr>
            <a:lstStyle/>
            <a:p>
              <a:r>
                <a:rPr lang="en-GB" sz="1200" dirty="0">
                  <a:latin typeface="Arial" panose="020B0604020202020204" pitchFamily="34" charset="0"/>
                  <a:cs typeface="Arial" panose="020B0604020202020204" pitchFamily="34" charset="0"/>
                </a:rPr>
                <a:t>66.1%</a:t>
              </a:r>
            </a:p>
          </p:txBody>
        </p:sp>
        <p:sp>
          <p:nvSpPr>
            <p:cNvPr id="181" name="TextBox 180">
              <a:extLst>
                <a:ext uri="{FF2B5EF4-FFF2-40B4-BE49-F238E27FC236}">
                  <a16:creationId xmlns:a16="http://schemas.microsoft.com/office/drawing/2014/main" id="{E01967C2-CD30-9E02-0C24-1CEBE9F2002D}"/>
                </a:ext>
              </a:extLst>
            </p:cNvPr>
            <p:cNvSpPr txBox="1"/>
            <p:nvPr/>
          </p:nvSpPr>
          <p:spPr>
            <a:xfrm>
              <a:off x="10663919" y="4927146"/>
              <a:ext cx="619080" cy="276999"/>
            </a:xfrm>
            <a:prstGeom prst="rect">
              <a:avLst/>
            </a:prstGeom>
            <a:noFill/>
          </p:spPr>
          <p:txBody>
            <a:bodyPr wrap="none" rtlCol="0">
              <a:spAutoFit/>
            </a:bodyPr>
            <a:lstStyle/>
            <a:p>
              <a:r>
                <a:rPr lang="en-GB" sz="1200" dirty="0">
                  <a:latin typeface="Arial" panose="020B0604020202020204" pitchFamily="34" charset="0"/>
                  <a:cs typeface="Arial" panose="020B0604020202020204" pitchFamily="34" charset="0"/>
                </a:rPr>
                <a:t>58.4%</a:t>
              </a:r>
            </a:p>
          </p:txBody>
        </p:sp>
        <p:cxnSp>
          <p:nvCxnSpPr>
            <p:cNvPr id="182" name="Straight Connector 181">
              <a:extLst>
                <a:ext uri="{FF2B5EF4-FFF2-40B4-BE49-F238E27FC236}">
                  <a16:creationId xmlns:a16="http://schemas.microsoft.com/office/drawing/2014/main" id="{620D21D0-5CB1-5703-FCA4-14475675844B}"/>
                </a:ext>
              </a:extLst>
            </p:cNvPr>
            <p:cNvCxnSpPr/>
            <p:nvPr/>
          </p:nvCxnSpPr>
          <p:spPr>
            <a:xfrm flipV="1">
              <a:off x="9560659" y="4568522"/>
              <a:ext cx="0" cy="1296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id="{905F330E-082F-86D6-5158-39F7B4BFD21A}"/>
                </a:ext>
              </a:extLst>
            </p:cNvPr>
            <p:cNvCxnSpPr/>
            <p:nvPr/>
          </p:nvCxnSpPr>
          <p:spPr>
            <a:xfrm flipV="1">
              <a:off x="10434309" y="4786238"/>
              <a:ext cx="0" cy="1080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id="{50F736C4-C3BC-B7C7-B2EA-6366E0990823}"/>
                </a:ext>
              </a:extLst>
            </p:cNvPr>
            <p:cNvCxnSpPr/>
            <p:nvPr/>
          </p:nvCxnSpPr>
          <p:spPr>
            <a:xfrm flipV="1">
              <a:off x="11297001" y="4920730"/>
              <a:ext cx="0" cy="936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grpSp>
      <p:sp>
        <p:nvSpPr>
          <p:cNvPr id="185" name="Free-form: Shape 184">
            <a:extLst>
              <a:ext uri="{FF2B5EF4-FFF2-40B4-BE49-F238E27FC236}">
                <a16:creationId xmlns:a16="http://schemas.microsoft.com/office/drawing/2014/main" id="{A0899B6F-42BF-49AF-0EEA-7221E3F65627}"/>
              </a:ext>
            </a:extLst>
          </p:cNvPr>
          <p:cNvSpPr/>
          <p:nvPr/>
        </p:nvSpPr>
        <p:spPr>
          <a:xfrm>
            <a:off x="1385138" y="1671867"/>
            <a:ext cx="4204839" cy="1107181"/>
          </a:xfrm>
          <a:custGeom>
            <a:avLst/>
            <a:gdLst>
              <a:gd name="csX0" fmla="*/ 4204840 w 4204839"/>
              <a:gd name="csY0" fmla="*/ 1107182 h 1107181"/>
              <a:gd name="csX1" fmla="*/ 3923976 w 4204839"/>
              <a:gd name="csY1" fmla="*/ 1107182 h 1107181"/>
              <a:gd name="csX2" fmla="*/ 3923976 w 4204839"/>
              <a:gd name="csY2" fmla="*/ 903654 h 1107181"/>
              <a:gd name="csX3" fmla="*/ 3602403 w 4204839"/>
              <a:gd name="csY3" fmla="*/ 903654 h 1107181"/>
              <a:gd name="csX4" fmla="*/ 3602403 w 4204839"/>
              <a:gd name="csY4" fmla="*/ 830385 h 1107181"/>
              <a:gd name="csX5" fmla="*/ 3500638 w 4204839"/>
              <a:gd name="csY5" fmla="*/ 830385 h 1107181"/>
              <a:gd name="csX6" fmla="*/ 3500638 w 4204839"/>
              <a:gd name="csY6" fmla="*/ 777468 h 1107181"/>
              <a:gd name="csX7" fmla="*/ 3252340 w 4204839"/>
              <a:gd name="csY7" fmla="*/ 777468 h 1107181"/>
              <a:gd name="csX8" fmla="*/ 3252340 w 4204839"/>
              <a:gd name="csY8" fmla="*/ 736763 h 1107181"/>
              <a:gd name="csX9" fmla="*/ 3126153 w 4204839"/>
              <a:gd name="csY9" fmla="*/ 736763 h 1107181"/>
              <a:gd name="csX10" fmla="*/ 3126153 w 4204839"/>
              <a:gd name="csY10" fmla="*/ 704199 h 1107181"/>
              <a:gd name="csX11" fmla="*/ 2979620 w 4204839"/>
              <a:gd name="csY11" fmla="*/ 704199 h 1107181"/>
              <a:gd name="csX12" fmla="*/ 2979620 w 4204839"/>
              <a:gd name="csY12" fmla="*/ 659423 h 1107181"/>
              <a:gd name="csX13" fmla="*/ 2800512 w 4204839"/>
              <a:gd name="csY13" fmla="*/ 659423 h 1107181"/>
              <a:gd name="csX14" fmla="*/ 2800512 w 4204839"/>
              <a:gd name="csY14" fmla="*/ 622789 h 1107181"/>
              <a:gd name="csX15" fmla="*/ 2389394 w 4204839"/>
              <a:gd name="csY15" fmla="*/ 622789 h 1107181"/>
              <a:gd name="csX16" fmla="*/ 2389394 w 4204839"/>
              <a:gd name="csY16" fmla="*/ 590225 h 1107181"/>
              <a:gd name="csX17" fmla="*/ 2185864 w 4204839"/>
              <a:gd name="csY17" fmla="*/ 590225 h 1107181"/>
              <a:gd name="csX18" fmla="*/ 2185864 w 4204839"/>
              <a:gd name="csY18" fmla="*/ 573943 h 1107181"/>
              <a:gd name="csX19" fmla="*/ 2108530 w 4204839"/>
              <a:gd name="csY19" fmla="*/ 573943 h 1107181"/>
              <a:gd name="csX20" fmla="*/ 2108530 w 4204839"/>
              <a:gd name="csY20" fmla="*/ 545449 h 1107181"/>
              <a:gd name="csX21" fmla="*/ 1986410 w 4204839"/>
              <a:gd name="csY21" fmla="*/ 545449 h 1107181"/>
              <a:gd name="csX22" fmla="*/ 1986410 w 4204839"/>
              <a:gd name="csY22" fmla="*/ 484391 h 1107181"/>
              <a:gd name="csX23" fmla="*/ 1892789 w 4204839"/>
              <a:gd name="csY23" fmla="*/ 484391 h 1107181"/>
              <a:gd name="csX24" fmla="*/ 1892789 w 4204839"/>
              <a:gd name="csY24" fmla="*/ 464038 h 1107181"/>
              <a:gd name="csX25" fmla="*/ 1493882 w 4204839"/>
              <a:gd name="csY25" fmla="*/ 464038 h 1107181"/>
              <a:gd name="csX26" fmla="*/ 1493882 w 4204839"/>
              <a:gd name="csY26" fmla="*/ 443686 h 1107181"/>
              <a:gd name="csX27" fmla="*/ 1359551 w 4204839"/>
              <a:gd name="csY27" fmla="*/ 443686 h 1107181"/>
              <a:gd name="csX28" fmla="*/ 1359551 w 4204839"/>
              <a:gd name="csY28" fmla="*/ 427404 h 1107181"/>
              <a:gd name="csX29" fmla="*/ 1042054 w 4204839"/>
              <a:gd name="csY29" fmla="*/ 427404 h 1107181"/>
              <a:gd name="csX30" fmla="*/ 1042054 w 4204839"/>
              <a:gd name="csY30" fmla="*/ 386698 h 1107181"/>
              <a:gd name="csX31" fmla="*/ 997277 w 4204839"/>
              <a:gd name="csY31" fmla="*/ 386698 h 1107181"/>
              <a:gd name="csX32" fmla="*/ 997277 w 4204839"/>
              <a:gd name="csY32" fmla="*/ 350064 h 1107181"/>
              <a:gd name="csX33" fmla="*/ 871090 w 4204839"/>
              <a:gd name="csY33" fmla="*/ 350064 h 1107181"/>
              <a:gd name="csX34" fmla="*/ 871090 w 4204839"/>
              <a:gd name="csY34" fmla="*/ 317500 h 1107181"/>
              <a:gd name="csX35" fmla="*/ 761186 w 4204839"/>
              <a:gd name="csY35" fmla="*/ 317500 h 1107181"/>
              <a:gd name="csX36" fmla="*/ 761186 w 4204839"/>
              <a:gd name="csY36" fmla="*/ 284936 h 1107181"/>
              <a:gd name="csX37" fmla="*/ 687916 w 4204839"/>
              <a:gd name="csY37" fmla="*/ 284936 h 1107181"/>
              <a:gd name="csX38" fmla="*/ 687916 w 4204839"/>
              <a:gd name="csY38" fmla="*/ 268654 h 1107181"/>
              <a:gd name="csX39" fmla="*/ 659423 w 4204839"/>
              <a:gd name="csY39" fmla="*/ 268654 h 1107181"/>
              <a:gd name="csX40" fmla="*/ 659423 w 4204839"/>
              <a:gd name="csY40" fmla="*/ 248301 h 1107181"/>
              <a:gd name="csX41" fmla="*/ 610577 w 4204839"/>
              <a:gd name="csY41" fmla="*/ 248301 h 1107181"/>
              <a:gd name="csX42" fmla="*/ 610577 w 4204839"/>
              <a:gd name="csY42" fmla="*/ 223878 h 1107181"/>
              <a:gd name="csX43" fmla="*/ 557660 w 4204839"/>
              <a:gd name="csY43" fmla="*/ 223878 h 1107181"/>
              <a:gd name="csX44" fmla="*/ 557660 w 4204839"/>
              <a:gd name="csY44" fmla="*/ 199455 h 1107181"/>
              <a:gd name="csX45" fmla="*/ 480320 w 4204839"/>
              <a:gd name="csY45" fmla="*/ 199455 h 1107181"/>
              <a:gd name="csX46" fmla="*/ 480320 w 4204839"/>
              <a:gd name="csY46" fmla="*/ 154680 h 1107181"/>
              <a:gd name="csX47" fmla="*/ 435545 w 4204839"/>
              <a:gd name="csY47" fmla="*/ 154680 h 1107181"/>
              <a:gd name="csX48" fmla="*/ 435545 w 4204839"/>
              <a:gd name="csY48" fmla="*/ 130257 h 1107181"/>
              <a:gd name="csX49" fmla="*/ 407051 w 4204839"/>
              <a:gd name="csY49" fmla="*/ 130257 h 1107181"/>
              <a:gd name="csX50" fmla="*/ 407051 w 4204839"/>
              <a:gd name="csY50" fmla="*/ 97693 h 1107181"/>
              <a:gd name="csX51" fmla="*/ 293077 w 4204839"/>
              <a:gd name="csY51" fmla="*/ 97693 h 1107181"/>
              <a:gd name="csX52" fmla="*/ 293077 w 4204839"/>
              <a:gd name="csY52" fmla="*/ 56987 h 1107181"/>
              <a:gd name="csX53" fmla="*/ 203525 w 4204839"/>
              <a:gd name="csY53" fmla="*/ 56987 h 1107181"/>
              <a:gd name="csX54" fmla="*/ 203525 w 4204839"/>
              <a:gd name="csY54" fmla="*/ 20353 h 1107181"/>
              <a:gd name="csX55" fmla="*/ 142468 w 4204839"/>
              <a:gd name="csY55" fmla="*/ 20353 h 1107181"/>
              <a:gd name="csX56" fmla="*/ 142468 w 4204839"/>
              <a:gd name="csY56" fmla="*/ 12212 h 1107181"/>
              <a:gd name="csX57" fmla="*/ 122115 w 4204839"/>
              <a:gd name="csY57" fmla="*/ 12212 h 1107181"/>
              <a:gd name="csX58" fmla="*/ 122115 w 4204839"/>
              <a:gd name="csY58" fmla="*/ 0 h 1107181"/>
              <a:gd name="csX59" fmla="*/ 0 w 4204839"/>
              <a:gd name="csY59" fmla="*/ 0 h 110718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Lst>
            <a:rect l="l" t="t" r="r" b="b"/>
            <a:pathLst>
              <a:path w="4204839" h="1107181">
                <a:moveTo>
                  <a:pt x="4204840" y="1107182"/>
                </a:moveTo>
                <a:lnTo>
                  <a:pt x="3923976" y="1107182"/>
                </a:lnTo>
                <a:lnTo>
                  <a:pt x="3923976" y="903654"/>
                </a:lnTo>
                <a:lnTo>
                  <a:pt x="3602403" y="903654"/>
                </a:lnTo>
                <a:lnTo>
                  <a:pt x="3602403" y="830385"/>
                </a:lnTo>
                <a:lnTo>
                  <a:pt x="3500638" y="830385"/>
                </a:lnTo>
                <a:lnTo>
                  <a:pt x="3500638" y="777468"/>
                </a:lnTo>
                <a:lnTo>
                  <a:pt x="3252340" y="777468"/>
                </a:lnTo>
                <a:lnTo>
                  <a:pt x="3252340" y="736763"/>
                </a:lnTo>
                <a:lnTo>
                  <a:pt x="3126153" y="736763"/>
                </a:lnTo>
                <a:lnTo>
                  <a:pt x="3126153" y="704199"/>
                </a:lnTo>
                <a:lnTo>
                  <a:pt x="2979620" y="704199"/>
                </a:lnTo>
                <a:lnTo>
                  <a:pt x="2979620" y="659423"/>
                </a:lnTo>
                <a:lnTo>
                  <a:pt x="2800512" y="659423"/>
                </a:lnTo>
                <a:lnTo>
                  <a:pt x="2800512" y="622789"/>
                </a:lnTo>
                <a:lnTo>
                  <a:pt x="2389394" y="622789"/>
                </a:lnTo>
                <a:lnTo>
                  <a:pt x="2389394" y="590225"/>
                </a:lnTo>
                <a:lnTo>
                  <a:pt x="2185864" y="590225"/>
                </a:lnTo>
                <a:lnTo>
                  <a:pt x="2185864" y="573943"/>
                </a:lnTo>
                <a:lnTo>
                  <a:pt x="2108530" y="573943"/>
                </a:lnTo>
                <a:lnTo>
                  <a:pt x="2108530" y="545449"/>
                </a:lnTo>
                <a:lnTo>
                  <a:pt x="1986410" y="545449"/>
                </a:lnTo>
                <a:lnTo>
                  <a:pt x="1986410" y="484391"/>
                </a:lnTo>
                <a:lnTo>
                  <a:pt x="1892789" y="484391"/>
                </a:lnTo>
                <a:lnTo>
                  <a:pt x="1892789" y="464038"/>
                </a:lnTo>
                <a:lnTo>
                  <a:pt x="1493882" y="464038"/>
                </a:lnTo>
                <a:lnTo>
                  <a:pt x="1493882" y="443686"/>
                </a:lnTo>
                <a:lnTo>
                  <a:pt x="1359551" y="443686"/>
                </a:lnTo>
                <a:lnTo>
                  <a:pt x="1359551" y="427404"/>
                </a:lnTo>
                <a:lnTo>
                  <a:pt x="1042054" y="427404"/>
                </a:lnTo>
                <a:lnTo>
                  <a:pt x="1042054" y="386698"/>
                </a:lnTo>
                <a:lnTo>
                  <a:pt x="997277" y="386698"/>
                </a:lnTo>
                <a:lnTo>
                  <a:pt x="997277" y="350064"/>
                </a:lnTo>
                <a:lnTo>
                  <a:pt x="871090" y="350064"/>
                </a:lnTo>
                <a:lnTo>
                  <a:pt x="871090" y="317500"/>
                </a:lnTo>
                <a:lnTo>
                  <a:pt x="761186" y="317500"/>
                </a:lnTo>
                <a:lnTo>
                  <a:pt x="761186" y="284936"/>
                </a:lnTo>
                <a:lnTo>
                  <a:pt x="687916" y="284936"/>
                </a:lnTo>
                <a:lnTo>
                  <a:pt x="687916" y="268654"/>
                </a:lnTo>
                <a:lnTo>
                  <a:pt x="659423" y="268654"/>
                </a:lnTo>
                <a:lnTo>
                  <a:pt x="659423" y="248301"/>
                </a:lnTo>
                <a:lnTo>
                  <a:pt x="610577" y="248301"/>
                </a:lnTo>
                <a:lnTo>
                  <a:pt x="610577" y="223878"/>
                </a:lnTo>
                <a:lnTo>
                  <a:pt x="557660" y="223878"/>
                </a:lnTo>
                <a:lnTo>
                  <a:pt x="557660" y="199455"/>
                </a:lnTo>
                <a:lnTo>
                  <a:pt x="480320" y="199455"/>
                </a:lnTo>
                <a:lnTo>
                  <a:pt x="480320" y="154680"/>
                </a:lnTo>
                <a:lnTo>
                  <a:pt x="435545" y="154680"/>
                </a:lnTo>
                <a:lnTo>
                  <a:pt x="435545" y="130257"/>
                </a:lnTo>
                <a:lnTo>
                  <a:pt x="407051" y="130257"/>
                </a:lnTo>
                <a:lnTo>
                  <a:pt x="407051" y="97693"/>
                </a:lnTo>
                <a:lnTo>
                  <a:pt x="293077" y="97693"/>
                </a:lnTo>
                <a:lnTo>
                  <a:pt x="293077" y="56987"/>
                </a:lnTo>
                <a:lnTo>
                  <a:pt x="203525" y="56987"/>
                </a:lnTo>
                <a:lnTo>
                  <a:pt x="203525" y="20353"/>
                </a:lnTo>
                <a:lnTo>
                  <a:pt x="142468" y="20353"/>
                </a:lnTo>
                <a:lnTo>
                  <a:pt x="142468" y="12212"/>
                </a:lnTo>
                <a:lnTo>
                  <a:pt x="122115" y="12212"/>
                </a:lnTo>
                <a:lnTo>
                  <a:pt x="122115" y="0"/>
                </a:ln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86" name="Free-form: Shape 185">
            <a:extLst>
              <a:ext uri="{FF2B5EF4-FFF2-40B4-BE49-F238E27FC236}">
                <a16:creationId xmlns:a16="http://schemas.microsoft.com/office/drawing/2014/main" id="{E0F7B375-F94F-8ACD-3472-42B13BFB29A8}"/>
              </a:ext>
            </a:extLst>
          </p:cNvPr>
          <p:cNvSpPr/>
          <p:nvPr/>
        </p:nvSpPr>
        <p:spPr>
          <a:xfrm>
            <a:off x="1460539" y="1661550"/>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87" name="Free-form: Shape 186">
            <a:extLst>
              <a:ext uri="{FF2B5EF4-FFF2-40B4-BE49-F238E27FC236}">
                <a16:creationId xmlns:a16="http://schemas.microsoft.com/office/drawing/2014/main" id="{FFC2B98D-3CD0-F538-87B3-D67FE37D05AC}"/>
              </a:ext>
            </a:extLst>
          </p:cNvPr>
          <p:cNvSpPr/>
          <p:nvPr/>
        </p:nvSpPr>
        <p:spPr>
          <a:xfrm>
            <a:off x="1479589" y="1661550"/>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88" name="Free-form: Shape 187">
            <a:extLst>
              <a:ext uri="{FF2B5EF4-FFF2-40B4-BE49-F238E27FC236}">
                <a16:creationId xmlns:a16="http://schemas.microsoft.com/office/drawing/2014/main" id="{C3FF8441-CABB-9D97-FDD1-23244FCA769F}"/>
              </a:ext>
            </a:extLst>
          </p:cNvPr>
          <p:cNvSpPr/>
          <p:nvPr/>
        </p:nvSpPr>
        <p:spPr>
          <a:xfrm>
            <a:off x="1593889" y="1680600"/>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89" name="Free-form: Shape 188">
            <a:extLst>
              <a:ext uri="{FF2B5EF4-FFF2-40B4-BE49-F238E27FC236}">
                <a16:creationId xmlns:a16="http://schemas.microsoft.com/office/drawing/2014/main" id="{221DE8F8-A8B3-91D3-1BFA-6B09E35B0696}"/>
              </a:ext>
            </a:extLst>
          </p:cNvPr>
          <p:cNvSpPr/>
          <p:nvPr/>
        </p:nvSpPr>
        <p:spPr>
          <a:xfrm>
            <a:off x="1670089" y="1718700"/>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90" name="Free-form: Shape 189">
            <a:extLst>
              <a:ext uri="{FF2B5EF4-FFF2-40B4-BE49-F238E27FC236}">
                <a16:creationId xmlns:a16="http://schemas.microsoft.com/office/drawing/2014/main" id="{175435D5-A0DF-5372-EA4D-13101928A029}"/>
              </a:ext>
            </a:extLst>
          </p:cNvPr>
          <p:cNvSpPr/>
          <p:nvPr/>
        </p:nvSpPr>
        <p:spPr>
          <a:xfrm>
            <a:off x="1708189" y="1756800"/>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91" name="Free-form: Shape 190">
            <a:extLst>
              <a:ext uri="{FF2B5EF4-FFF2-40B4-BE49-F238E27FC236}">
                <a16:creationId xmlns:a16="http://schemas.microsoft.com/office/drawing/2014/main" id="{376A2593-A474-B43A-9791-4185273C4027}"/>
              </a:ext>
            </a:extLst>
          </p:cNvPr>
          <p:cNvSpPr/>
          <p:nvPr/>
        </p:nvSpPr>
        <p:spPr>
          <a:xfrm>
            <a:off x="1974889" y="187924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92" name="Free-form: Shape 191">
            <a:extLst>
              <a:ext uri="{FF2B5EF4-FFF2-40B4-BE49-F238E27FC236}">
                <a16:creationId xmlns:a16="http://schemas.microsoft.com/office/drawing/2014/main" id="{1A701162-8E54-BCDF-FFFA-574E59E3521F}"/>
              </a:ext>
            </a:extLst>
          </p:cNvPr>
          <p:cNvSpPr/>
          <p:nvPr/>
        </p:nvSpPr>
        <p:spPr>
          <a:xfrm>
            <a:off x="2165389" y="19744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93" name="Free-form: Shape 192">
            <a:extLst>
              <a:ext uri="{FF2B5EF4-FFF2-40B4-BE49-F238E27FC236}">
                <a16:creationId xmlns:a16="http://schemas.microsoft.com/office/drawing/2014/main" id="{ED463168-19BA-7357-B7DE-B49304CBAD30}"/>
              </a:ext>
            </a:extLst>
          </p:cNvPr>
          <p:cNvSpPr/>
          <p:nvPr/>
        </p:nvSpPr>
        <p:spPr>
          <a:xfrm>
            <a:off x="2279689" y="20125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7082"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94" name="Free-form: Shape 193">
            <a:extLst>
              <a:ext uri="{FF2B5EF4-FFF2-40B4-BE49-F238E27FC236}">
                <a16:creationId xmlns:a16="http://schemas.microsoft.com/office/drawing/2014/main" id="{16695492-3752-A24F-9064-B4B977D10FB5}"/>
              </a:ext>
            </a:extLst>
          </p:cNvPr>
          <p:cNvSpPr/>
          <p:nvPr/>
        </p:nvSpPr>
        <p:spPr>
          <a:xfrm>
            <a:off x="2451142" y="20887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95" name="Free-form: Shape 194">
            <a:extLst>
              <a:ext uri="{FF2B5EF4-FFF2-40B4-BE49-F238E27FC236}">
                <a16:creationId xmlns:a16="http://schemas.microsoft.com/office/drawing/2014/main" id="{D4D0A244-866E-EBE0-040A-58109B8D1722}"/>
              </a:ext>
            </a:extLst>
          </p:cNvPr>
          <p:cNvSpPr/>
          <p:nvPr/>
        </p:nvSpPr>
        <p:spPr>
          <a:xfrm>
            <a:off x="2565442" y="20887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96" name="Free-form: Shape 195">
            <a:extLst>
              <a:ext uri="{FF2B5EF4-FFF2-40B4-BE49-F238E27FC236}">
                <a16:creationId xmlns:a16="http://schemas.microsoft.com/office/drawing/2014/main" id="{E3573715-B2E5-94D9-375E-3DE3E32763B7}"/>
              </a:ext>
            </a:extLst>
          </p:cNvPr>
          <p:cNvSpPr/>
          <p:nvPr/>
        </p:nvSpPr>
        <p:spPr>
          <a:xfrm>
            <a:off x="2755942" y="210784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97" name="Free-form: Shape 196">
            <a:extLst>
              <a:ext uri="{FF2B5EF4-FFF2-40B4-BE49-F238E27FC236}">
                <a16:creationId xmlns:a16="http://schemas.microsoft.com/office/drawing/2014/main" id="{BE086C6B-A2C8-882F-1DBA-E70CA9BCC062}"/>
              </a:ext>
            </a:extLst>
          </p:cNvPr>
          <p:cNvSpPr/>
          <p:nvPr/>
        </p:nvSpPr>
        <p:spPr>
          <a:xfrm>
            <a:off x="2908342" y="21268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98" name="Free-form: Shape 197">
            <a:extLst>
              <a:ext uri="{FF2B5EF4-FFF2-40B4-BE49-F238E27FC236}">
                <a16:creationId xmlns:a16="http://schemas.microsoft.com/office/drawing/2014/main" id="{BF276E52-6094-E392-E7A4-8BBC46C624B4}"/>
              </a:ext>
            </a:extLst>
          </p:cNvPr>
          <p:cNvSpPr/>
          <p:nvPr/>
        </p:nvSpPr>
        <p:spPr>
          <a:xfrm>
            <a:off x="2984542" y="21268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199" name="Free-form: Shape 198">
            <a:extLst>
              <a:ext uri="{FF2B5EF4-FFF2-40B4-BE49-F238E27FC236}">
                <a16:creationId xmlns:a16="http://schemas.microsoft.com/office/drawing/2014/main" id="{C3583C6A-D9D7-B0AB-6F0C-4BE473FA9FE5}"/>
              </a:ext>
            </a:extLst>
          </p:cNvPr>
          <p:cNvSpPr/>
          <p:nvPr/>
        </p:nvSpPr>
        <p:spPr>
          <a:xfrm>
            <a:off x="3022642" y="21268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00" name="Free-form: Shape 199">
            <a:extLst>
              <a:ext uri="{FF2B5EF4-FFF2-40B4-BE49-F238E27FC236}">
                <a16:creationId xmlns:a16="http://schemas.microsoft.com/office/drawing/2014/main" id="{D18AD8C7-73BE-2724-3A21-8B44FA8AFCA4}"/>
              </a:ext>
            </a:extLst>
          </p:cNvPr>
          <p:cNvSpPr/>
          <p:nvPr/>
        </p:nvSpPr>
        <p:spPr>
          <a:xfrm>
            <a:off x="3194092" y="21268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01" name="Free-form: Shape 200">
            <a:extLst>
              <a:ext uri="{FF2B5EF4-FFF2-40B4-BE49-F238E27FC236}">
                <a16:creationId xmlns:a16="http://schemas.microsoft.com/office/drawing/2014/main" id="{89E1D9A3-98F3-87EB-A378-EA021C82398D}"/>
              </a:ext>
            </a:extLst>
          </p:cNvPr>
          <p:cNvSpPr/>
          <p:nvPr/>
        </p:nvSpPr>
        <p:spPr>
          <a:xfrm>
            <a:off x="3194092" y="21268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02" name="Free-form: Shape 201">
            <a:extLst>
              <a:ext uri="{FF2B5EF4-FFF2-40B4-BE49-F238E27FC236}">
                <a16:creationId xmlns:a16="http://schemas.microsoft.com/office/drawing/2014/main" id="{1025716C-A2D4-9DF8-71BB-23982D623924}"/>
              </a:ext>
            </a:extLst>
          </p:cNvPr>
          <p:cNvSpPr/>
          <p:nvPr/>
        </p:nvSpPr>
        <p:spPr>
          <a:xfrm>
            <a:off x="3384592" y="22030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03" name="Free-form: Shape 202">
            <a:extLst>
              <a:ext uri="{FF2B5EF4-FFF2-40B4-BE49-F238E27FC236}">
                <a16:creationId xmlns:a16="http://schemas.microsoft.com/office/drawing/2014/main" id="{167AA7CB-8FEA-FBB7-7DB9-0E3739210FB8}"/>
              </a:ext>
            </a:extLst>
          </p:cNvPr>
          <p:cNvSpPr/>
          <p:nvPr/>
        </p:nvSpPr>
        <p:spPr>
          <a:xfrm>
            <a:off x="3441742" y="22030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04" name="Free-form: Shape 203">
            <a:extLst>
              <a:ext uri="{FF2B5EF4-FFF2-40B4-BE49-F238E27FC236}">
                <a16:creationId xmlns:a16="http://schemas.microsoft.com/office/drawing/2014/main" id="{9D2328E3-EC27-35B0-83C3-770F727D930F}"/>
              </a:ext>
            </a:extLst>
          </p:cNvPr>
          <p:cNvSpPr/>
          <p:nvPr/>
        </p:nvSpPr>
        <p:spPr>
          <a:xfrm>
            <a:off x="3479842" y="22030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05" name="Free-form: Shape 204">
            <a:extLst>
              <a:ext uri="{FF2B5EF4-FFF2-40B4-BE49-F238E27FC236}">
                <a16:creationId xmlns:a16="http://schemas.microsoft.com/office/drawing/2014/main" id="{7DB2C588-7575-656F-F5B7-78B1654346BF}"/>
              </a:ext>
            </a:extLst>
          </p:cNvPr>
          <p:cNvSpPr/>
          <p:nvPr/>
        </p:nvSpPr>
        <p:spPr>
          <a:xfrm>
            <a:off x="3575092" y="22411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06" name="Free-form: Shape 205">
            <a:extLst>
              <a:ext uri="{FF2B5EF4-FFF2-40B4-BE49-F238E27FC236}">
                <a16:creationId xmlns:a16="http://schemas.microsoft.com/office/drawing/2014/main" id="{B63A1639-D451-BCCF-354B-7253B5E2BA04}"/>
              </a:ext>
            </a:extLst>
          </p:cNvPr>
          <p:cNvSpPr/>
          <p:nvPr/>
        </p:nvSpPr>
        <p:spPr>
          <a:xfrm>
            <a:off x="3716577" y="2248029"/>
            <a:ext cx="54000" cy="72000"/>
          </a:xfrm>
          <a:custGeom>
            <a:avLst/>
            <a:gdLst>
              <a:gd name="csX0" fmla="*/ 0 w 9525"/>
              <a:gd name="csY0" fmla="*/ 67499 h 67498"/>
              <a:gd name="csX1" fmla="*/ 0 w 9525"/>
              <a:gd name="csY1" fmla="*/ 0 h 67498"/>
            </a:gdLst>
            <a:ahLst/>
            <a:cxnLst>
              <a:cxn ang="0">
                <a:pos x="csX0" y="csY0"/>
              </a:cxn>
              <a:cxn ang="0">
                <a:pos x="csX1" y="csY1"/>
              </a:cxn>
            </a:cxnLst>
            <a:rect l="l" t="t" r="r" b="b"/>
            <a:pathLst>
              <a:path w="9525" h="67498">
                <a:moveTo>
                  <a:pt x="0" y="67499"/>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07" name="Free-form: Shape 206">
            <a:extLst>
              <a:ext uri="{FF2B5EF4-FFF2-40B4-BE49-F238E27FC236}">
                <a16:creationId xmlns:a16="http://schemas.microsoft.com/office/drawing/2014/main" id="{ACF51C6A-856B-365D-9D12-5A2AD3EFEEDC}"/>
              </a:ext>
            </a:extLst>
          </p:cNvPr>
          <p:cNvSpPr/>
          <p:nvPr/>
        </p:nvSpPr>
        <p:spPr>
          <a:xfrm>
            <a:off x="3792777" y="2286129"/>
            <a:ext cx="54000" cy="72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08" name="Free-form: Shape 207">
            <a:extLst>
              <a:ext uri="{FF2B5EF4-FFF2-40B4-BE49-F238E27FC236}">
                <a16:creationId xmlns:a16="http://schemas.microsoft.com/office/drawing/2014/main" id="{FB92BC8F-B18C-9390-96E6-CC5429D41C34}"/>
              </a:ext>
            </a:extLst>
          </p:cNvPr>
          <p:cNvSpPr/>
          <p:nvPr/>
        </p:nvSpPr>
        <p:spPr>
          <a:xfrm>
            <a:off x="4002327" y="2286129"/>
            <a:ext cx="54000" cy="72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09" name="Free-form: Shape 208">
            <a:extLst>
              <a:ext uri="{FF2B5EF4-FFF2-40B4-BE49-F238E27FC236}">
                <a16:creationId xmlns:a16="http://schemas.microsoft.com/office/drawing/2014/main" id="{BA5D9521-0257-FE56-9F13-929066B1CE95}"/>
              </a:ext>
            </a:extLst>
          </p:cNvPr>
          <p:cNvSpPr/>
          <p:nvPr/>
        </p:nvSpPr>
        <p:spPr>
          <a:xfrm>
            <a:off x="4364277" y="2362329"/>
            <a:ext cx="54000" cy="72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7082"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10" name="Free-form: Shape 209">
            <a:extLst>
              <a:ext uri="{FF2B5EF4-FFF2-40B4-BE49-F238E27FC236}">
                <a16:creationId xmlns:a16="http://schemas.microsoft.com/office/drawing/2014/main" id="{0DBDBA21-DE1E-FF37-909A-C697AD233766}"/>
              </a:ext>
            </a:extLst>
          </p:cNvPr>
          <p:cNvSpPr/>
          <p:nvPr/>
        </p:nvSpPr>
        <p:spPr>
          <a:xfrm>
            <a:off x="4592877" y="2400429"/>
            <a:ext cx="54000" cy="72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11" name="Free-form: Shape 210">
            <a:extLst>
              <a:ext uri="{FF2B5EF4-FFF2-40B4-BE49-F238E27FC236}">
                <a16:creationId xmlns:a16="http://schemas.microsoft.com/office/drawing/2014/main" id="{9FFE2529-94DE-E83B-44F3-1C5FB9B11350}"/>
              </a:ext>
            </a:extLst>
          </p:cNvPr>
          <p:cNvSpPr/>
          <p:nvPr/>
        </p:nvSpPr>
        <p:spPr>
          <a:xfrm>
            <a:off x="4783377" y="2438529"/>
            <a:ext cx="54000" cy="72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12" name="Free-form: Shape 211">
            <a:extLst>
              <a:ext uri="{FF2B5EF4-FFF2-40B4-BE49-F238E27FC236}">
                <a16:creationId xmlns:a16="http://schemas.microsoft.com/office/drawing/2014/main" id="{57879322-8941-6C25-48A2-4DA5BBD40560}"/>
              </a:ext>
            </a:extLst>
          </p:cNvPr>
          <p:cNvSpPr/>
          <p:nvPr/>
        </p:nvSpPr>
        <p:spPr>
          <a:xfrm>
            <a:off x="4992927" y="2495679"/>
            <a:ext cx="54000" cy="72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13" name="Free-form: Shape 212">
            <a:extLst>
              <a:ext uri="{FF2B5EF4-FFF2-40B4-BE49-F238E27FC236}">
                <a16:creationId xmlns:a16="http://schemas.microsoft.com/office/drawing/2014/main" id="{EB84762B-C841-D438-2646-ABEB7E911240}"/>
              </a:ext>
            </a:extLst>
          </p:cNvPr>
          <p:cNvSpPr/>
          <p:nvPr/>
        </p:nvSpPr>
        <p:spPr>
          <a:xfrm>
            <a:off x="4992927" y="2571879"/>
            <a:ext cx="54000" cy="72000"/>
          </a:xfrm>
          <a:custGeom>
            <a:avLst/>
            <a:gdLst>
              <a:gd name="csX0" fmla="*/ 0 w 9525"/>
              <a:gd name="csY0" fmla="*/ 67498 h 67497"/>
              <a:gd name="csX1" fmla="*/ 0 w 9525"/>
              <a:gd name="csY1" fmla="*/ 0 h 67497"/>
            </a:gdLst>
            <a:ahLst/>
            <a:cxnLst>
              <a:cxn ang="0">
                <a:pos x="csX0" y="csY0"/>
              </a:cxn>
              <a:cxn ang="0">
                <a:pos x="csX1" y="csY1"/>
              </a:cxn>
            </a:cxnLst>
            <a:rect l="l" t="t" r="r" b="b"/>
            <a:pathLst>
              <a:path w="9525" h="67497">
                <a:moveTo>
                  <a:pt x="0" y="67498"/>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14" name="Free-form: Shape 213">
            <a:extLst>
              <a:ext uri="{FF2B5EF4-FFF2-40B4-BE49-F238E27FC236}">
                <a16:creationId xmlns:a16="http://schemas.microsoft.com/office/drawing/2014/main" id="{67CB254A-CB02-0E30-05BB-5A3F7A31770B}"/>
              </a:ext>
            </a:extLst>
          </p:cNvPr>
          <p:cNvSpPr/>
          <p:nvPr/>
        </p:nvSpPr>
        <p:spPr>
          <a:xfrm>
            <a:off x="5183427" y="2571879"/>
            <a:ext cx="54000" cy="72000"/>
          </a:xfrm>
          <a:custGeom>
            <a:avLst/>
            <a:gdLst>
              <a:gd name="csX0" fmla="*/ 0 w 9525"/>
              <a:gd name="csY0" fmla="*/ 67498 h 67497"/>
              <a:gd name="csX1" fmla="*/ 0 w 9525"/>
              <a:gd name="csY1" fmla="*/ 0 h 67497"/>
            </a:gdLst>
            <a:ahLst/>
            <a:cxnLst>
              <a:cxn ang="0">
                <a:pos x="csX0" y="csY0"/>
              </a:cxn>
              <a:cxn ang="0">
                <a:pos x="csX1" y="csY1"/>
              </a:cxn>
            </a:cxnLst>
            <a:rect l="l" t="t" r="r" b="b"/>
            <a:pathLst>
              <a:path w="9525" h="67497">
                <a:moveTo>
                  <a:pt x="0" y="67498"/>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15" name="Free-form: Shape 214">
            <a:extLst>
              <a:ext uri="{FF2B5EF4-FFF2-40B4-BE49-F238E27FC236}">
                <a16:creationId xmlns:a16="http://schemas.microsoft.com/office/drawing/2014/main" id="{7EA3D74A-DF59-3584-2E68-A86596108524}"/>
              </a:ext>
            </a:extLst>
          </p:cNvPr>
          <p:cNvSpPr/>
          <p:nvPr/>
        </p:nvSpPr>
        <p:spPr>
          <a:xfrm>
            <a:off x="5399816" y="2766450"/>
            <a:ext cx="54000" cy="72000"/>
          </a:xfrm>
          <a:custGeom>
            <a:avLst/>
            <a:gdLst>
              <a:gd name="csX0" fmla="*/ 0 w 9525"/>
              <a:gd name="csY0" fmla="*/ 0 h 67503"/>
              <a:gd name="csX1" fmla="*/ 0 w 9525"/>
              <a:gd name="csY1" fmla="*/ 67504 h 67503"/>
            </a:gdLst>
            <a:ahLst/>
            <a:cxnLst>
              <a:cxn ang="0">
                <a:pos x="csX0" y="csY0"/>
              </a:cxn>
              <a:cxn ang="0">
                <a:pos x="csX1" y="csY1"/>
              </a:cxn>
            </a:cxnLst>
            <a:rect l="l" t="t" r="r" b="b"/>
            <a:pathLst>
              <a:path w="9525" h="67503">
                <a:moveTo>
                  <a:pt x="0" y="0"/>
                </a:moveTo>
                <a:lnTo>
                  <a:pt x="0" y="67504"/>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16" name="Free-form: Shape 215">
            <a:extLst>
              <a:ext uri="{FF2B5EF4-FFF2-40B4-BE49-F238E27FC236}">
                <a16:creationId xmlns:a16="http://schemas.microsoft.com/office/drawing/2014/main" id="{2DB456EB-644F-DF43-DE2D-FAEEDB9EED94}"/>
              </a:ext>
            </a:extLst>
          </p:cNvPr>
          <p:cNvSpPr/>
          <p:nvPr/>
        </p:nvSpPr>
        <p:spPr>
          <a:xfrm>
            <a:off x="5571266" y="2766450"/>
            <a:ext cx="54000" cy="72000"/>
          </a:xfrm>
          <a:custGeom>
            <a:avLst/>
            <a:gdLst>
              <a:gd name="csX0" fmla="*/ 0 w 9525"/>
              <a:gd name="csY0" fmla="*/ 0 h 67503"/>
              <a:gd name="csX1" fmla="*/ 0 w 9525"/>
              <a:gd name="csY1" fmla="*/ 67504 h 67503"/>
            </a:gdLst>
            <a:ahLst/>
            <a:cxnLst>
              <a:cxn ang="0">
                <a:pos x="csX0" y="csY0"/>
              </a:cxn>
              <a:cxn ang="0">
                <a:pos x="csX1" y="csY1"/>
              </a:cxn>
            </a:cxnLst>
            <a:rect l="l" t="t" r="r" b="b"/>
            <a:pathLst>
              <a:path w="9525" h="67503">
                <a:moveTo>
                  <a:pt x="0" y="0"/>
                </a:moveTo>
                <a:lnTo>
                  <a:pt x="0" y="67504"/>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17" name="Free-form: Shape 216">
            <a:extLst>
              <a:ext uri="{FF2B5EF4-FFF2-40B4-BE49-F238E27FC236}">
                <a16:creationId xmlns:a16="http://schemas.microsoft.com/office/drawing/2014/main" id="{0CA7E6D1-B8F9-834C-186C-3C20BBBB958C}"/>
              </a:ext>
            </a:extLst>
          </p:cNvPr>
          <p:cNvSpPr/>
          <p:nvPr/>
        </p:nvSpPr>
        <p:spPr>
          <a:xfrm>
            <a:off x="6840927" y="1677148"/>
            <a:ext cx="4386074" cy="1144419"/>
          </a:xfrm>
          <a:custGeom>
            <a:avLst/>
            <a:gdLst>
              <a:gd name="csX0" fmla="*/ 4314682 w 4314681"/>
              <a:gd name="csY0" fmla="*/ 1144419 h 1144419"/>
              <a:gd name="csX1" fmla="*/ 4044572 w 4314681"/>
              <a:gd name="csY1" fmla="*/ 1144419 h 1144419"/>
              <a:gd name="csX2" fmla="*/ 4044572 w 4314681"/>
              <a:gd name="csY2" fmla="*/ 956053 h 1144419"/>
              <a:gd name="csX3" fmla="*/ 3710483 w 4314681"/>
              <a:gd name="csY3" fmla="*/ 956053 h 1144419"/>
              <a:gd name="csX4" fmla="*/ 3710483 w 4314681"/>
              <a:gd name="csY4" fmla="*/ 902742 h 1144419"/>
              <a:gd name="csX5" fmla="*/ 3596754 w 4314681"/>
              <a:gd name="csY5" fmla="*/ 902742 h 1144419"/>
              <a:gd name="csX6" fmla="*/ 3596754 w 4314681"/>
              <a:gd name="csY6" fmla="*/ 838769 h 1144419"/>
              <a:gd name="csX7" fmla="*/ 3344408 w 4314681"/>
              <a:gd name="csY7" fmla="*/ 838769 h 1144419"/>
              <a:gd name="csX8" fmla="*/ 3344408 w 4314681"/>
              <a:gd name="csY8" fmla="*/ 820998 h 1144419"/>
              <a:gd name="csX9" fmla="*/ 3234233 w 4314681"/>
              <a:gd name="csY9" fmla="*/ 820998 h 1144419"/>
              <a:gd name="csX10" fmla="*/ 3234233 w 4314681"/>
              <a:gd name="csY10" fmla="*/ 785457 h 1144419"/>
              <a:gd name="csX11" fmla="*/ 3095625 w 4314681"/>
              <a:gd name="csY11" fmla="*/ 785457 h 1144419"/>
              <a:gd name="csX12" fmla="*/ 3095625 w 4314681"/>
              <a:gd name="csY12" fmla="*/ 749916 h 1144419"/>
              <a:gd name="csX13" fmla="*/ 2917917 w 4314681"/>
              <a:gd name="csY13" fmla="*/ 749916 h 1144419"/>
              <a:gd name="csX14" fmla="*/ 2917917 w 4314681"/>
              <a:gd name="csY14" fmla="*/ 721484 h 1144419"/>
              <a:gd name="csX15" fmla="*/ 2512752 w 4314681"/>
              <a:gd name="csY15" fmla="*/ 721484 h 1144419"/>
              <a:gd name="csX16" fmla="*/ 2512752 w 4314681"/>
              <a:gd name="csY16" fmla="*/ 689497 h 1144419"/>
              <a:gd name="csX17" fmla="*/ 2295954 w 4314681"/>
              <a:gd name="csY17" fmla="*/ 689497 h 1144419"/>
              <a:gd name="csX18" fmla="*/ 2295954 w 4314681"/>
              <a:gd name="csY18" fmla="*/ 664617 h 1144419"/>
              <a:gd name="csX19" fmla="*/ 2224869 w 4314681"/>
              <a:gd name="csY19" fmla="*/ 664617 h 1144419"/>
              <a:gd name="csX20" fmla="*/ 2224869 w 4314681"/>
              <a:gd name="csY20" fmla="*/ 636184 h 1144419"/>
              <a:gd name="csX21" fmla="*/ 2104034 w 4314681"/>
              <a:gd name="csY21" fmla="*/ 636184 h 1144419"/>
              <a:gd name="csX22" fmla="*/ 2104034 w 4314681"/>
              <a:gd name="csY22" fmla="*/ 614860 h 1144419"/>
              <a:gd name="csX23" fmla="*/ 2086261 w 4314681"/>
              <a:gd name="csY23" fmla="*/ 614860 h 1144419"/>
              <a:gd name="csX24" fmla="*/ 2086261 w 4314681"/>
              <a:gd name="csY24" fmla="*/ 582873 h 1144419"/>
              <a:gd name="csX25" fmla="*/ 1990296 w 4314681"/>
              <a:gd name="csY25" fmla="*/ 582873 h 1144419"/>
              <a:gd name="csX26" fmla="*/ 1990296 w 4314681"/>
              <a:gd name="csY26" fmla="*/ 561548 h 1144419"/>
              <a:gd name="csX27" fmla="*/ 1606458 w 4314681"/>
              <a:gd name="csY27" fmla="*/ 561548 h 1144419"/>
              <a:gd name="csX28" fmla="*/ 1606458 w 4314681"/>
              <a:gd name="csY28" fmla="*/ 554441 h 1144419"/>
              <a:gd name="csX29" fmla="*/ 1453629 w 4314681"/>
              <a:gd name="csY29" fmla="*/ 554441 h 1144419"/>
              <a:gd name="csX30" fmla="*/ 1453629 w 4314681"/>
              <a:gd name="csY30" fmla="*/ 536670 h 1144419"/>
              <a:gd name="csX31" fmla="*/ 1300801 w 4314681"/>
              <a:gd name="csY31" fmla="*/ 536670 h 1144419"/>
              <a:gd name="csX32" fmla="*/ 1300801 w 4314681"/>
              <a:gd name="csY32" fmla="*/ 526008 h 1144419"/>
              <a:gd name="csX33" fmla="*/ 1155087 w 4314681"/>
              <a:gd name="csY33" fmla="*/ 526008 h 1144419"/>
              <a:gd name="csX34" fmla="*/ 1155087 w 4314681"/>
              <a:gd name="csY34" fmla="*/ 472696 h 1144419"/>
              <a:gd name="csX35" fmla="*/ 1108882 w 4314681"/>
              <a:gd name="csY35" fmla="*/ 472696 h 1144419"/>
              <a:gd name="csX36" fmla="*/ 1108882 w 4314681"/>
              <a:gd name="csY36" fmla="*/ 454925 h 1144419"/>
              <a:gd name="csX37" fmla="*/ 1009364 w 4314681"/>
              <a:gd name="csY37" fmla="*/ 454925 h 1144419"/>
              <a:gd name="csX38" fmla="*/ 1009364 w 4314681"/>
              <a:gd name="csY38" fmla="*/ 430047 h 1144419"/>
              <a:gd name="csX39" fmla="*/ 980932 w 4314681"/>
              <a:gd name="csY39" fmla="*/ 430047 h 1144419"/>
              <a:gd name="csX40" fmla="*/ 980932 w 4314681"/>
              <a:gd name="csY40" fmla="*/ 401614 h 1144419"/>
              <a:gd name="csX41" fmla="*/ 867202 w 4314681"/>
              <a:gd name="csY41" fmla="*/ 401614 h 1144419"/>
              <a:gd name="csX42" fmla="*/ 867202 w 4314681"/>
              <a:gd name="csY42" fmla="*/ 369627 h 1144419"/>
              <a:gd name="csX43" fmla="*/ 714375 w 4314681"/>
              <a:gd name="csY43" fmla="*/ 369627 h 1144419"/>
              <a:gd name="csX44" fmla="*/ 714375 w 4314681"/>
              <a:gd name="csY44" fmla="*/ 330532 h 1144419"/>
              <a:gd name="csX45" fmla="*/ 671726 w 4314681"/>
              <a:gd name="csY45" fmla="*/ 330532 h 1144419"/>
              <a:gd name="csX46" fmla="*/ 671726 w 4314681"/>
              <a:gd name="csY46" fmla="*/ 312761 h 1144419"/>
              <a:gd name="csX47" fmla="*/ 575765 w 4314681"/>
              <a:gd name="csY47" fmla="*/ 312761 h 1144419"/>
              <a:gd name="csX48" fmla="*/ 575765 w 4314681"/>
              <a:gd name="csY48" fmla="*/ 294990 h 1144419"/>
              <a:gd name="csX49" fmla="*/ 550886 w 4314681"/>
              <a:gd name="csY49" fmla="*/ 294990 h 1144419"/>
              <a:gd name="csX50" fmla="*/ 550886 w 4314681"/>
              <a:gd name="csY50" fmla="*/ 252341 h 1144419"/>
              <a:gd name="csX51" fmla="*/ 508237 w 4314681"/>
              <a:gd name="csY51" fmla="*/ 252341 h 1144419"/>
              <a:gd name="csX52" fmla="*/ 508237 w 4314681"/>
              <a:gd name="csY52" fmla="*/ 238125 h 1144419"/>
              <a:gd name="csX53" fmla="*/ 433601 w 4314681"/>
              <a:gd name="csY53" fmla="*/ 238125 h 1144419"/>
              <a:gd name="csX54" fmla="*/ 433601 w 4314681"/>
              <a:gd name="csY54" fmla="*/ 223909 h 1144419"/>
              <a:gd name="csX55" fmla="*/ 408722 w 4314681"/>
              <a:gd name="csY55" fmla="*/ 223909 h 1144419"/>
              <a:gd name="csX56" fmla="*/ 408722 w 4314681"/>
              <a:gd name="csY56" fmla="*/ 184814 h 1144419"/>
              <a:gd name="csX57" fmla="*/ 334086 w 4314681"/>
              <a:gd name="csY57" fmla="*/ 184814 h 1144419"/>
              <a:gd name="csX58" fmla="*/ 334086 w 4314681"/>
              <a:gd name="csY58" fmla="*/ 149272 h 1144419"/>
              <a:gd name="csX59" fmla="*/ 255896 w 4314681"/>
              <a:gd name="csY59" fmla="*/ 149272 h 1144419"/>
              <a:gd name="csX60" fmla="*/ 255896 w 4314681"/>
              <a:gd name="csY60" fmla="*/ 117285 h 1144419"/>
              <a:gd name="csX61" fmla="*/ 223909 w 4314681"/>
              <a:gd name="csY61" fmla="*/ 117285 h 1144419"/>
              <a:gd name="csX62" fmla="*/ 223909 w 4314681"/>
              <a:gd name="csY62" fmla="*/ 99515 h 1144419"/>
              <a:gd name="csX63" fmla="*/ 199030 w 4314681"/>
              <a:gd name="csY63" fmla="*/ 99515 h 1144419"/>
              <a:gd name="csX64" fmla="*/ 199030 w 4314681"/>
              <a:gd name="csY64" fmla="*/ 78190 h 1144419"/>
              <a:gd name="csX65" fmla="*/ 120840 w 4314681"/>
              <a:gd name="csY65" fmla="*/ 78190 h 1144419"/>
              <a:gd name="csX66" fmla="*/ 120840 w 4314681"/>
              <a:gd name="csY66" fmla="*/ 35541 h 1144419"/>
              <a:gd name="csX67" fmla="*/ 88853 w 4314681"/>
              <a:gd name="csY67" fmla="*/ 35541 h 1144419"/>
              <a:gd name="csX68" fmla="*/ 88853 w 4314681"/>
              <a:gd name="csY68" fmla="*/ 17771 h 1144419"/>
              <a:gd name="csX69" fmla="*/ 67528 w 4314681"/>
              <a:gd name="csY69" fmla="*/ 17771 h 1144419"/>
              <a:gd name="csX70" fmla="*/ 67528 w 4314681"/>
              <a:gd name="csY70" fmla="*/ 7108 h 1144419"/>
              <a:gd name="csX71" fmla="*/ 49757 w 4314681"/>
              <a:gd name="csY71" fmla="*/ 7108 h 1144419"/>
              <a:gd name="csX72" fmla="*/ 49757 w 4314681"/>
              <a:gd name="csY72" fmla="*/ 0 h 1144419"/>
              <a:gd name="csX73" fmla="*/ 0 w 4314681"/>
              <a:gd name="csY73" fmla="*/ 0 h 114441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Lst>
            <a:rect l="l" t="t" r="r" b="b"/>
            <a:pathLst>
              <a:path w="4314681" h="1144419">
                <a:moveTo>
                  <a:pt x="4314682" y="1144419"/>
                </a:moveTo>
                <a:lnTo>
                  <a:pt x="4044572" y="1144419"/>
                </a:lnTo>
                <a:lnTo>
                  <a:pt x="4044572" y="956053"/>
                </a:lnTo>
                <a:lnTo>
                  <a:pt x="3710483" y="956053"/>
                </a:lnTo>
                <a:lnTo>
                  <a:pt x="3710483" y="902742"/>
                </a:lnTo>
                <a:lnTo>
                  <a:pt x="3596754" y="902742"/>
                </a:lnTo>
                <a:lnTo>
                  <a:pt x="3596754" y="838769"/>
                </a:lnTo>
                <a:lnTo>
                  <a:pt x="3344408" y="838769"/>
                </a:lnTo>
                <a:lnTo>
                  <a:pt x="3344408" y="820998"/>
                </a:lnTo>
                <a:lnTo>
                  <a:pt x="3234233" y="820998"/>
                </a:lnTo>
                <a:lnTo>
                  <a:pt x="3234233" y="785457"/>
                </a:lnTo>
                <a:lnTo>
                  <a:pt x="3095625" y="785457"/>
                </a:lnTo>
                <a:lnTo>
                  <a:pt x="3095625" y="749916"/>
                </a:lnTo>
                <a:lnTo>
                  <a:pt x="2917917" y="749916"/>
                </a:lnTo>
                <a:lnTo>
                  <a:pt x="2917917" y="721484"/>
                </a:lnTo>
                <a:lnTo>
                  <a:pt x="2512752" y="721484"/>
                </a:lnTo>
                <a:lnTo>
                  <a:pt x="2512752" y="689497"/>
                </a:lnTo>
                <a:lnTo>
                  <a:pt x="2295954" y="689497"/>
                </a:lnTo>
                <a:lnTo>
                  <a:pt x="2295954" y="664617"/>
                </a:lnTo>
                <a:lnTo>
                  <a:pt x="2224869" y="664617"/>
                </a:lnTo>
                <a:lnTo>
                  <a:pt x="2224869" y="636184"/>
                </a:lnTo>
                <a:lnTo>
                  <a:pt x="2104034" y="636184"/>
                </a:lnTo>
                <a:lnTo>
                  <a:pt x="2104034" y="614860"/>
                </a:lnTo>
                <a:lnTo>
                  <a:pt x="2086261" y="614860"/>
                </a:lnTo>
                <a:lnTo>
                  <a:pt x="2086261" y="582873"/>
                </a:lnTo>
                <a:lnTo>
                  <a:pt x="1990296" y="582873"/>
                </a:lnTo>
                <a:lnTo>
                  <a:pt x="1990296" y="561548"/>
                </a:lnTo>
                <a:lnTo>
                  <a:pt x="1606458" y="561548"/>
                </a:lnTo>
                <a:lnTo>
                  <a:pt x="1606458" y="554441"/>
                </a:lnTo>
                <a:lnTo>
                  <a:pt x="1453629" y="554441"/>
                </a:lnTo>
                <a:lnTo>
                  <a:pt x="1453629" y="536670"/>
                </a:lnTo>
                <a:lnTo>
                  <a:pt x="1300801" y="536670"/>
                </a:lnTo>
                <a:lnTo>
                  <a:pt x="1300801" y="526008"/>
                </a:lnTo>
                <a:lnTo>
                  <a:pt x="1155087" y="526008"/>
                </a:lnTo>
                <a:lnTo>
                  <a:pt x="1155087" y="472696"/>
                </a:lnTo>
                <a:lnTo>
                  <a:pt x="1108882" y="472696"/>
                </a:lnTo>
                <a:lnTo>
                  <a:pt x="1108882" y="454925"/>
                </a:lnTo>
                <a:lnTo>
                  <a:pt x="1009364" y="454925"/>
                </a:lnTo>
                <a:lnTo>
                  <a:pt x="1009364" y="430047"/>
                </a:lnTo>
                <a:lnTo>
                  <a:pt x="980932" y="430047"/>
                </a:lnTo>
                <a:lnTo>
                  <a:pt x="980932" y="401614"/>
                </a:lnTo>
                <a:lnTo>
                  <a:pt x="867202" y="401614"/>
                </a:lnTo>
                <a:lnTo>
                  <a:pt x="867202" y="369627"/>
                </a:lnTo>
                <a:lnTo>
                  <a:pt x="714375" y="369627"/>
                </a:lnTo>
                <a:lnTo>
                  <a:pt x="714375" y="330532"/>
                </a:lnTo>
                <a:lnTo>
                  <a:pt x="671726" y="330532"/>
                </a:lnTo>
                <a:lnTo>
                  <a:pt x="671726" y="312761"/>
                </a:lnTo>
                <a:lnTo>
                  <a:pt x="575765" y="312761"/>
                </a:lnTo>
                <a:lnTo>
                  <a:pt x="575765" y="294990"/>
                </a:lnTo>
                <a:lnTo>
                  <a:pt x="550886" y="294990"/>
                </a:lnTo>
                <a:lnTo>
                  <a:pt x="550886" y="252341"/>
                </a:lnTo>
                <a:lnTo>
                  <a:pt x="508237" y="252341"/>
                </a:lnTo>
                <a:lnTo>
                  <a:pt x="508237" y="238125"/>
                </a:lnTo>
                <a:lnTo>
                  <a:pt x="433601" y="238125"/>
                </a:lnTo>
                <a:lnTo>
                  <a:pt x="433601" y="223909"/>
                </a:lnTo>
                <a:lnTo>
                  <a:pt x="408722" y="223909"/>
                </a:lnTo>
                <a:lnTo>
                  <a:pt x="408722" y="184814"/>
                </a:lnTo>
                <a:lnTo>
                  <a:pt x="334086" y="184814"/>
                </a:lnTo>
                <a:lnTo>
                  <a:pt x="334086" y="149272"/>
                </a:lnTo>
                <a:lnTo>
                  <a:pt x="255896" y="149272"/>
                </a:lnTo>
                <a:lnTo>
                  <a:pt x="255896" y="117285"/>
                </a:lnTo>
                <a:lnTo>
                  <a:pt x="223909" y="117285"/>
                </a:lnTo>
                <a:lnTo>
                  <a:pt x="223909" y="99515"/>
                </a:lnTo>
                <a:lnTo>
                  <a:pt x="199030" y="99515"/>
                </a:lnTo>
                <a:lnTo>
                  <a:pt x="199030" y="78190"/>
                </a:lnTo>
                <a:lnTo>
                  <a:pt x="120840" y="78190"/>
                </a:lnTo>
                <a:lnTo>
                  <a:pt x="120840" y="35541"/>
                </a:lnTo>
                <a:lnTo>
                  <a:pt x="88853" y="35541"/>
                </a:lnTo>
                <a:lnTo>
                  <a:pt x="88853" y="17771"/>
                </a:lnTo>
                <a:lnTo>
                  <a:pt x="67528" y="17771"/>
                </a:lnTo>
                <a:lnTo>
                  <a:pt x="67528" y="7108"/>
                </a:lnTo>
                <a:lnTo>
                  <a:pt x="49757" y="7108"/>
                </a:lnTo>
                <a:lnTo>
                  <a:pt x="49757" y="0"/>
                </a:ln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nvGrpSpPr>
          <p:cNvPr id="218" name="Group 217">
            <a:extLst>
              <a:ext uri="{FF2B5EF4-FFF2-40B4-BE49-F238E27FC236}">
                <a16:creationId xmlns:a16="http://schemas.microsoft.com/office/drawing/2014/main" id="{D33A9511-2BCB-4FF7-3EA6-003B7BA02C33}"/>
              </a:ext>
            </a:extLst>
          </p:cNvPr>
          <p:cNvGrpSpPr/>
          <p:nvPr/>
        </p:nvGrpSpPr>
        <p:grpSpPr>
          <a:xfrm>
            <a:off x="6921541" y="1679981"/>
            <a:ext cx="4290838" cy="1167577"/>
            <a:chOff x="9143502" y="4670831"/>
            <a:chExt cx="4220996" cy="1167577"/>
          </a:xfrm>
        </p:grpSpPr>
        <p:sp>
          <p:nvSpPr>
            <p:cNvPr id="219" name="Free-form: Shape 218">
              <a:extLst>
                <a:ext uri="{FF2B5EF4-FFF2-40B4-BE49-F238E27FC236}">
                  <a16:creationId xmlns:a16="http://schemas.microsoft.com/office/drawing/2014/main" id="{FD75828B-1730-7BB6-F414-FAEDF71F89EB}"/>
                </a:ext>
              </a:extLst>
            </p:cNvPr>
            <p:cNvSpPr/>
            <p:nvPr/>
          </p:nvSpPr>
          <p:spPr>
            <a:xfrm>
              <a:off x="9143502" y="4670831"/>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20" name="Free-form: Shape 219">
              <a:extLst>
                <a:ext uri="{FF2B5EF4-FFF2-40B4-BE49-F238E27FC236}">
                  <a16:creationId xmlns:a16="http://schemas.microsoft.com/office/drawing/2014/main" id="{183D949D-FE5C-F434-F034-0ECE831DF54D}"/>
                </a:ext>
              </a:extLst>
            </p:cNvPr>
            <p:cNvSpPr/>
            <p:nvPr/>
          </p:nvSpPr>
          <p:spPr>
            <a:xfrm>
              <a:off x="9200652" y="4708931"/>
              <a:ext cx="9525" cy="54000"/>
            </a:xfrm>
            <a:custGeom>
              <a:avLst/>
              <a:gdLst>
                <a:gd name="csX0" fmla="*/ 0 w 9525"/>
                <a:gd name="csY0" fmla="*/ 0 h 67500"/>
                <a:gd name="csX1" fmla="*/ 0 w 9525"/>
                <a:gd name="csY1" fmla="*/ 67500 h 67500"/>
              </a:gdLst>
              <a:ahLst/>
              <a:cxnLst>
                <a:cxn ang="0">
                  <a:pos x="csX0" y="csY0"/>
                </a:cxn>
                <a:cxn ang="0">
                  <a:pos x="csX1" y="csY1"/>
                </a:cxn>
              </a:cxnLst>
              <a:rect l="l" t="t" r="r" b="b"/>
              <a:pathLst>
                <a:path w="9525" h="67500">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21" name="Free-form: Shape 220">
              <a:extLst>
                <a:ext uri="{FF2B5EF4-FFF2-40B4-BE49-F238E27FC236}">
                  <a16:creationId xmlns:a16="http://schemas.microsoft.com/office/drawing/2014/main" id="{43AC9E01-9921-6190-1493-3829D771AECC}"/>
                </a:ext>
              </a:extLst>
            </p:cNvPr>
            <p:cNvSpPr/>
            <p:nvPr/>
          </p:nvSpPr>
          <p:spPr>
            <a:xfrm>
              <a:off x="9295902" y="4785131"/>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22" name="Free-form: Shape 221">
              <a:extLst>
                <a:ext uri="{FF2B5EF4-FFF2-40B4-BE49-F238E27FC236}">
                  <a16:creationId xmlns:a16="http://schemas.microsoft.com/office/drawing/2014/main" id="{85415D9C-7BC0-E1BD-9424-4CC92408DACC}"/>
                </a:ext>
              </a:extLst>
            </p:cNvPr>
            <p:cNvSpPr/>
            <p:nvPr/>
          </p:nvSpPr>
          <p:spPr>
            <a:xfrm>
              <a:off x="9439914" y="4822236"/>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23" name="Free-form: Shape 222">
              <a:extLst>
                <a:ext uri="{FF2B5EF4-FFF2-40B4-BE49-F238E27FC236}">
                  <a16:creationId xmlns:a16="http://schemas.microsoft.com/office/drawing/2014/main" id="{40EF7951-5A3F-540D-3740-2631E1369892}"/>
                </a:ext>
              </a:extLst>
            </p:cNvPr>
            <p:cNvSpPr/>
            <p:nvPr/>
          </p:nvSpPr>
          <p:spPr>
            <a:xfrm>
              <a:off x="9909766" y="5002074"/>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24" name="Free-form: Shape 223">
              <a:extLst>
                <a:ext uri="{FF2B5EF4-FFF2-40B4-BE49-F238E27FC236}">
                  <a16:creationId xmlns:a16="http://schemas.microsoft.com/office/drawing/2014/main" id="{9C80753E-F4C3-8722-ECFA-7D657F6FF783}"/>
                </a:ext>
              </a:extLst>
            </p:cNvPr>
            <p:cNvSpPr/>
            <p:nvPr/>
          </p:nvSpPr>
          <p:spPr>
            <a:xfrm>
              <a:off x="10062171" y="5090215"/>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25" name="Free-form: Shape 224">
              <a:extLst>
                <a:ext uri="{FF2B5EF4-FFF2-40B4-BE49-F238E27FC236}">
                  <a16:creationId xmlns:a16="http://schemas.microsoft.com/office/drawing/2014/main" id="{633F9A93-30FD-4539-689B-BC61DE05BCCE}"/>
                </a:ext>
              </a:extLst>
            </p:cNvPr>
            <p:cNvSpPr/>
            <p:nvPr/>
          </p:nvSpPr>
          <p:spPr>
            <a:xfrm>
              <a:off x="10538421" y="5185465"/>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26" name="Free-form: Shape 225">
              <a:extLst>
                <a:ext uri="{FF2B5EF4-FFF2-40B4-BE49-F238E27FC236}">
                  <a16:creationId xmlns:a16="http://schemas.microsoft.com/office/drawing/2014/main" id="{6F8A2AA2-7373-D813-5F34-AD03D4A14594}"/>
                </a:ext>
              </a:extLst>
            </p:cNvPr>
            <p:cNvSpPr/>
            <p:nvPr/>
          </p:nvSpPr>
          <p:spPr>
            <a:xfrm>
              <a:off x="10576521" y="5185465"/>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27" name="Free-form: Shape 226">
              <a:extLst>
                <a:ext uri="{FF2B5EF4-FFF2-40B4-BE49-F238E27FC236}">
                  <a16:creationId xmlns:a16="http://schemas.microsoft.com/office/drawing/2014/main" id="{B95796AA-18BD-4EDD-0AE7-C005FC4E375D}"/>
                </a:ext>
              </a:extLst>
            </p:cNvPr>
            <p:cNvSpPr/>
            <p:nvPr/>
          </p:nvSpPr>
          <p:spPr>
            <a:xfrm>
              <a:off x="10743132" y="5193853"/>
              <a:ext cx="9525" cy="54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28" name="Free-form: Shape 227">
              <a:extLst>
                <a:ext uri="{FF2B5EF4-FFF2-40B4-BE49-F238E27FC236}">
                  <a16:creationId xmlns:a16="http://schemas.microsoft.com/office/drawing/2014/main" id="{78AC9A08-0828-9FE0-1712-9BFB2916B156}"/>
                </a:ext>
              </a:extLst>
            </p:cNvPr>
            <p:cNvSpPr/>
            <p:nvPr/>
          </p:nvSpPr>
          <p:spPr>
            <a:xfrm>
              <a:off x="10933632" y="5193853"/>
              <a:ext cx="9525" cy="54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29" name="Free-form: Shape 228">
              <a:extLst>
                <a:ext uri="{FF2B5EF4-FFF2-40B4-BE49-F238E27FC236}">
                  <a16:creationId xmlns:a16="http://schemas.microsoft.com/office/drawing/2014/main" id="{99C8CDB2-5F49-345C-2B7A-A7A058795385}"/>
                </a:ext>
              </a:extLst>
            </p:cNvPr>
            <p:cNvSpPr/>
            <p:nvPr/>
          </p:nvSpPr>
          <p:spPr>
            <a:xfrm>
              <a:off x="11200332" y="5270053"/>
              <a:ext cx="9525" cy="54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30" name="Free-form: Shape 229">
              <a:extLst>
                <a:ext uri="{FF2B5EF4-FFF2-40B4-BE49-F238E27FC236}">
                  <a16:creationId xmlns:a16="http://schemas.microsoft.com/office/drawing/2014/main" id="{3E05AED7-577C-B3A2-01F6-D84E8FD8DD6D}"/>
                </a:ext>
              </a:extLst>
            </p:cNvPr>
            <p:cNvSpPr/>
            <p:nvPr/>
          </p:nvSpPr>
          <p:spPr>
            <a:xfrm>
              <a:off x="11352732" y="5327203"/>
              <a:ext cx="9525" cy="54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31" name="Free-form: Shape 230">
              <a:extLst>
                <a:ext uri="{FF2B5EF4-FFF2-40B4-BE49-F238E27FC236}">
                  <a16:creationId xmlns:a16="http://schemas.microsoft.com/office/drawing/2014/main" id="{04C18F01-991D-0CD7-0B21-942F9D9A3678}"/>
                </a:ext>
              </a:extLst>
            </p:cNvPr>
            <p:cNvSpPr/>
            <p:nvPr/>
          </p:nvSpPr>
          <p:spPr>
            <a:xfrm>
              <a:off x="11486082" y="5327203"/>
              <a:ext cx="9525" cy="54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32" name="Free-form: Shape 231">
              <a:extLst>
                <a:ext uri="{FF2B5EF4-FFF2-40B4-BE49-F238E27FC236}">
                  <a16:creationId xmlns:a16="http://schemas.microsoft.com/office/drawing/2014/main" id="{C2B94A7B-7A4F-7B95-8D2B-727A4BE4213B}"/>
                </a:ext>
              </a:extLst>
            </p:cNvPr>
            <p:cNvSpPr/>
            <p:nvPr/>
          </p:nvSpPr>
          <p:spPr>
            <a:xfrm>
              <a:off x="11543232" y="5327203"/>
              <a:ext cx="9525" cy="54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33" name="Free-form: Shape 232">
              <a:extLst>
                <a:ext uri="{FF2B5EF4-FFF2-40B4-BE49-F238E27FC236}">
                  <a16:creationId xmlns:a16="http://schemas.microsoft.com/office/drawing/2014/main" id="{8132DD0F-D0CE-EC19-3D4A-587D0AD3279C}"/>
                </a:ext>
              </a:extLst>
            </p:cNvPr>
            <p:cNvSpPr/>
            <p:nvPr/>
          </p:nvSpPr>
          <p:spPr>
            <a:xfrm>
              <a:off x="11752782" y="5346253"/>
              <a:ext cx="9525" cy="54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34" name="Free-form: Shape 233">
              <a:extLst>
                <a:ext uri="{FF2B5EF4-FFF2-40B4-BE49-F238E27FC236}">
                  <a16:creationId xmlns:a16="http://schemas.microsoft.com/office/drawing/2014/main" id="{3EE5A2D5-AC8E-A866-3813-E8963E321F07}"/>
                </a:ext>
              </a:extLst>
            </p:cNvPr>
            <p:cNvSpPr/>
            <p:nvPr/>
          </p:nvSpPr>
          <p:spPr>
            <a:xfrm>
              <a:off x="12133782" y="5384353"/>
              <a:ext cx="9525" cy="54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35" name="Free-form: Shape 234">
              <a:extLst>
                <a:ext uri="{FF2B5EF4-FFF2-40B4-BE49-F238E27FC236}">
                  <a16:creationId xmlns:a16="http://schemas.microsoft.com/office/drawing/2014/main" id="{9A1E6B4A-36AC-6827-8173-E6F01766B078}"/>
                </a:ext>
              </a:extLst>
            </p:cNvPr>
            <p:cNvSpPr/>
            <p:nvPr/>
          </p:nvSpPr>
          <p:spPr>
            <a:xfrm>
              <a:off x="12533832" y="5460553"/>
              <a:ext cx="9525" cy="54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36" name="Free-form: Shape 235">
              <a:extLst>
                <a:ext uri="{FF2B5EF4-FFF2-40B4-BE49-F238E27FC236}">
                  <a16:creationId xmlns:a16="http://schemas.microsoft.com/office/drawing/2014/main" id="{21564FC5-4A9C-6D87-A336-64A7078B4512}"/>
                </a:ext>
              </a:extLst>
            </p:cNvPr>
            <p:cNvSpPr/>
            <p:nvPr/>
          </p:nvSpPr>
          <p:spPr>
            <a:xfrm>
              <a:off x="12743382" y="5536753"/>
              <a:ext cx="9525" cy="54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37" name="Free-form: Shape 236">
              <a:extLst>
                <a:ext uri="{FF2B5EF4-FFF2-40B4-BE49-F238E27FC236}">
                  <a16:creationId xmlns:a16="http://schemas.microsoft.com/office/drawing/2014/main" id="{7704FEC2-0863-EB6E-D166-08275E58C364}"/>
                </a:ext>
              </a:extLst>
            </p:cNvPr>
            <p:cNvSpPr/>
            <p:nvPr/>
          </p:nvSpPr>
          <p:spPr>
            <a:xfrm>
              <a:off x="12743382" y="5593903"/>
              <a:ext cx="9525" cy="54000"/>
            </a:xfrm>
            <a:custGeom>
              <a:avLst/>
              <a:gdLst>
                <a:gd name="csX0" fmla="*/ 0 w 9525"/>
                <a:gd name="csY0" fmla="*/ 67499 h 67498"/>
                <a:gd name="csX1" fmla="*/ 0 w 9525"/>
                <a:gd name="csY1" fmla="*/ 0 h 67498"/>
              </a:gdLst>
              <a:ahLst/>
              <a:cxnLst>
                <a:cxn ang="0">
                  <a:pos x="csX0" y="csY0"/>
                </a:cxn>
                <a:cxn ang="0">
                  <a:pos x="csX1" y="csY1"/>
                </a:cxn>
              </a:cxnLst>
              <a:rect l="l" t="t" r="r" b="b"/>
              <a:pathLst>
                <a:path w="9525" h="67498">
                  <a:moveTo>
                    <a:pt x="0" y="67499"/>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38" name="Free-form: Shape 237">
              <a:extLst>
                <a:ext uri="{FF2B5EF4-FFF2-40B4-BE49-F238E27FC236}">
                  <a16:creationId xmlns:a16="http://schemas.microsoft.com/office/drawing/2014/main" id="{8923695E-3BD5-0667-5645-C5AE56763BF8}"/>
                </a:ext>
              </a:extLst>
            </p:cNvPr>
            <p:cNvSpPr/>
            <p:nvPr/>
          </p:nvSpPr>
          <p:spPr>
            <a:xfrm>
              <a:off x="12933882" y="5593903"/>
              <a:ext cx="9525" cy="54000"/>
            </a:xfrm>
            <a:custGeom>
              <a:avLst/>
              <a:gdLst>
                <a:gd name="csX0" fmla="*/ 0 w 9525"/>
                <a:gd name="csY0" fmla="*/ 67499 h 67498"/>
                <a:gd name="csX1" fmla="*/ 0 w 9525"/>
                <a:gd name="csY1" fmla="*/ 0 h 67498"/>
              </a:gdLst>
              <a:ahLst/>
              <a:cxnLst>
                <a:cxn ang="0">
                  <a:pos x="csX0" y="csY0"/>
                </a:cxn>
                <a:cxn ang="0">
                  <a:pos x="csX1" y="csY1"/>
                </a:cxn>
              </a:cxnLst>
              <a:rect l="l" t="t" r="r" b="b"/>
              <a:pathLst>
                <a:path w="9525" h="67498">
                  <a:moveTo>
                    <a:pt x="0" y="67499"/>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39" name="Free-form: Shape 238">
              <a:extLst>
                <a:ext uri="{FF2B5EF4-FFF2-40B4-BE49-F238E27FC236}">
                  <a16:creationId xmlns:a16="http://schemas.microsoft.com/office/drawing/2014/main" id="{604C4AB4-608E-38D4-A24B-58F74A76D2A0}"/>
                </a:ext>
              </a:extLst>
            </p:cNvPr>
            <p:cNvSpPr/>
            <p:nvPr/>
          </p:nvSpPr>
          <p:spPr>
            <a:xfrm>
              <a:off x="13157653" y="5773740"/>
              <a:ext cx="9525" cy="54000"/>
            </a:xfrm>
            <a:custGeom>
              <a:avLst/>
              <a:gdLst>
                <a:gd name="csX0" fmla="*/ 0 w 9525"/>
                <a:gd name="csY0" fmla="*/ 67504 h 67503"/>
                <a:gd name="csX1" fmla="*/ 0 w 9525"/>
                <a:gd name="csY1" fmla="*/ 0 h 67503"/>
              </a:gdLst>
              <a:ahLst/>
              <a:cxnLst>
                <a:cxn ang="0">
                  <a:pos x="csX0" y="csY0"/>
                </a:cxn>
                <a:cxn ang="0">
                  <a:pos x="csX1" y="csY1"/>
                </a:cxn>
              </a:cxnLst>
              <a:rect l="l" t="t" r="r" b="b"/>
              <a:pathLst>
                <a:path w="9525" h="67503">
                  <a:moveTo>
                    <a:pt x="0" y="67504"/>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40" name="Free-form: Shape 239">
              <a:extLst>
                <a:ext uri="{FF2B5EF4-FFF2-40B4-BE49-F238E27FC236}">
                  <a16:creationId xmlns:a16="http://schemas.microsoft.com/office/drawing/2014/main" id="{00A61B01-EDA9-60D9-ED73-B439E5B42B9F}"/>
                </a:ext>
              </a:extLst>
            </p:cNvPr>
            <p:cNvSpPr/>
            <p:nvPr/>
          </p:nvSpPr>
          <p:spPr>
            <a:xfrm>
              <a:off x="13354973" y="5784408"/>
              <a:ext cx="9525" cy="54000"/>
            </a:xfrm>
            <a:custGeom>
              <a:avLst/>
              <a:gdLst>
                <a:gd name="csX0" fmla="*/ 0 w 9525"/>
                <a:gd name="csY0" fmla="*/ 67494 h 67494"/>
                <a:gd name="csX1" fmla="*/ 0 w 9525"/>
                <a:gd name="csY1" fmla="*/ 0 h 67494"/>
              </a:gdLst>
              <a:ahLst/>
              <a:cxnLst>
                <a:cxn ang="0">
                  <a:pos x="csX0" y="csY0"/>
                </a:cxn>
                <a:cxn ang="0">
                  <a:pos x="csX1" y="csY1"/>
                </a:cxn>
              </a:cxnLst>
              <a:rect l="l" t="t" r="r" b="b"/>
              <a:pathLst>
                <a:path w="9525" h="67494">
                  <a:moveTo>
                    <a:pt x="0" y="67494"/>
                  </a:moveTo>
                  <a:lnTo>
                    <a:pt x="0" y="0"/>
                  </a:lnTo>
                </a:path>
              </a:pathLst>
            </a:custGeom>
            <a:noFill/>
            <a:ln w="19050" cap="flat">
              <a:solidFill>
                <a:schemeClr val="accent2">
                  <a:alpha val="99000"/>
                </a:schemeClr>
              </a:solidFill>
              <a:prstDash val="solid"/>
              <a:miter/>
            </a:ln>
          </p:spPr>
          <p:txBody>
            <a:bodyPr/>
            <a:lstStyle/>
            <a:p>
              <a:endParaRPr lang="en-GB" dirty="0">
                <a:latin typeface="Arial" panose="020B0604020202020204" pitchFamily="34" charset="0"/>
                <a:cs typeface="Arial" panose="020B0604020202020204" pitchFamily="34" charset="0"/>
              </a:endParaRPr>
            </a:p>
          </p:txBody>
        </p:sp>
      </p:grpSp>
      <p:grpSp>
        <p:nvGrpSpPr>
          <p:cNvPr id="241" name="Group 240">
            <a:extLst>
              <a:ext uri="{FF2B5EF4-FFF2-40B4-BE49-F238E27FC236}">
                <a16:creationId xmlns:a16="http://schemas.microsoft.com/office/drawing/2014/main" id="{BDE8F5BE-70C4-E5A0-9C9E-26EDD3CFDFC0}"/>
              </a:ext>
            </a:extLst>
          </p:cNvPr>
          <p:cNvGrpSpPr/>
          <p:nvPr/>
        </p:nvGrpSpPr>
        <p:grpSpPr>
          <a:xfrm>
            <a:off x="4171950" y="4255246"/>
            <a:ext cx="4366259" cy="761999"/>
            <a:chOff x="9134475" y="4524374"/>
            <a:chExt cx="4366259" cy="761999"/>
          </a:xfrm>
        </p:grpSpPr>
        <p:sp>
          <p:nvSpPr>
            <p:cNvPr id="242" name="Free-form: Shape 241">
              <a:extLst>
                <a:ext uri="{FF2B5EF4-FFF2-40B4-BE49-F238E27FC236}">
                  <a16:creationId xmlns:a16="http://schemas.microsoft.com/office/drawing/2014/main" id="{F9B2A570-A65E-0967-D2AA-BDF2AECD703D}"/>
                </a:ext>
              </a:extLst>
            </p:cNvPr>
            <p:cNvSpPr/>
            <p:nvPr/>
          </p:nvSpPr>
          <p:spPr>
            <a:xfrm>
              <a:off x="9134475" y="4524374"/>
              <a:ext cx="4366259" cy="727710"/>
            </a:xfrm>
            <a:custGeom>
              <a:avLst/>
              <a:gdLst>
                <a:gd name="csX0" fmla="*/ 4366260 w 4366259"/>
                <a:gd name="csY0" fmla="*/ 727710 h 727710"/>
                <a:gd name="csX1" fmla="*/ 3505200 w 4366259"/>
                <a:gd name="csY1" fmla="*/ 727710 h 727710"/>
                <a:gd name="csX2" fmla="*/ 3505200 w 4366259"/>
                <a:gd name="csY2" fmla="*/ 712470 h 727710"/>
                <a:gd name="csX3" fmla="*/ 3463290 w 4366259"/>
                <a:gd name="csY3" fmla="*/ 712470 h 727710"/>
                <a:gd name="csX4" fmla="*/ 3463290 w 4366259"/>
                <a:gd name="csY4" fmla="*/ 681990 h 727710"/>
                <a:gd name="csX5" fmla="*/ 3230880 w 4366259"/>
                <a:gd name="csY5" fmla="*/ 681990 h 727710"/>
                <a:gd name="csX6" fmla="*/ 3230880 w 4366259"/>
                <a:gd name="csY6" fmla="*/ 636270 h 727710"/>
                <a:gd name="csX7" fmla="*/ 3013710 w 4366259"/>
                <a:gd name="csY7" fmla="*/ 636270 h 727710"/>
                <a:gd name="csX8" fmla="*/ 3013710 w 4366259"/>
                <a:gd name="csY8" fmla="*/ 624840 h 727710"/>
                <a:gd name="csX9" fmla="*/ 2937510 w 4366259"/>
                <a:gd name="csY9" fmla="*/ 624840 h 727710"/>
                <a:gd name="csX10" fmla="*/ 2937510 w 4366259"/>
                <a:gd name="csY10" fmla="*/ 598170 h 727710"/>
                <a:gd name="csX11" fmla="*/ 2861310 w 4366259"/>
                <a:gd name="csY11" fmla="*/ 598170 h 727710"/>
                <a:gd name="csX12" fmla="*/ 2861310 w 4366259"/>
                <a:gd name="csY12" fmla="*/ 571500 h 727710"/>
                <a:gd name="csX13" fmla="*/ 2586990 w 4366259"/>
                <a:gd name="csY13" fmla="*/ 571500 h 727710"/>
                <a:gd name="csX14" fmla="*/ 2586990 w 4366259"/>
                <a:gd name="csY14" fmla="*/ 552450 h 727710"/>
                <a:gd name="csX15" fmla="*/ 2472690 w 4366259"/>
                <a:gd name="csY15" fmla="*/ 552450 h 727710"/>
                <a:gd name="csX16" fmla="*/ 2472690 w 4366259"/>
                <a:gd name="csY16" fmla="*/ 483870 h 727710"/>
                <a:gd name="csX17" fmla="*/ 2369820 w 4366259"/>
                <a:gd name="csY17" fmla="*/ 483870 h 727710"/>
                <a:gd name="csX18" fmla="*/ 2369820 w 4366259"/>
                <a:gd name="csY18" fmla="*/ 476250 h 727710"/>
                <a:gd name="csX19" fmla="*/ 2225040 w 4366259"/>
                <a:gd name="csY19" fmla="*/ 476250 h 727710"/>
                <a:gd name="csX20" fmla="*/ 2225040 w 4366259"/>
                <a:gd name="csY20" fmla="*/ 457200 h 727710"/>
                <a:gd name="csX21" fmla="*/ 2087880 w 4366259"/>
                <a:gd name="csY21" fmla="*/ 457200 h 727710"/>
                <a:gd name="csX22" fmla="*/ 2087880 w 4366259"/>
                <a:gd name="csY22" fmla="*/ 438150 h 727710"/>
                <a:gd name="csX23" fmla="*/ 1939290 w 4366259"/>
                <a:gd name="csY23" fmla="*/ 438150 h 727710"/>
                <a:gd name="csX24" fmla="*/ 1939290 w 4366259"/>
                <a:gd name="csY24" fmla="*/ 419100 h 727710"/>
                <a:gd name="csX25" fmla="*/ 1874520 w 4366259"/>
                <a:gd name="csY25" fmla="*/ 419100 h 727710"/>
                <a:gd name="csX26" fmla="*/ 1874520 w 4366259"/>
                <a:gd name="csY26" fmla="*/ 396240 h 727710"/>
                <a:gd name="csX27" fmla="*/ 1642110 w 4366259"/>
                <a:gd name="csY27" fmla="*/ 396240 h 727710"/>
                <a:gd name="csX28" fmla="*/ 1642110 w 4366259"/>
                <a:gd name="csY28" fmla="*/ 377190 h 727710"/>
                <a:gd name="csX29" fmla="*/ 1604010 w 4366259"/>
                <a:gd name="csY29" fmla="*/ 377190 h 727710"/>
                <a:gd name="csX30" fmla="*/ 1604010 w 4366259"/>
                <a:gd name="csY30" fmla="*/ 361950 h 727710"/>
                <a:gd name="csX31" fmla="*/ 1489710 w 4366259"/>
                <a:gd name="csY31" fmla="*/ 361950 h 727710"/>
                <a:gd name="csX32" fmla="*/ 1489710 w 4366259"/>
                <a:gd name="csY32" fmla="*/ 323850 h 727710"/>
                <a:gd name="csX33" fmla="*/ 1436370 w 4366259"/>
                <a:gd name="csY33" fmla="*/ 323850 h 727710"/>
                <a:gd name="csX34" fmla="*/ 1436370 w 4366259"/>
                <a:gd name="csY34" fmla="*/ 300990 h 727710"/>
                <a:gd name="csX35" fmla="*/ 1314450 w 4366259"/>
                <a:gd name="csY35" fmla="*/ 300990 h 727710"/>
                <a:gd name="csX36" fmla="*/ 1314450 w 4366259"/>
                <a:gd name="csY36" fmla="*/ 266700 h 727710"/>
                <a:gd name="csX37" fmla="*/ 1242060 w 4366259"/>
                <a:gd name="csY37" fmla="*/ 266700 h 727710"/>
                <a:gd name="csX38" fmla="*/ 1242060 w 4366259"/>
                <a:gd name="csY38" fmla="*/ 217170 h 727710"/>
                <a:gd name="csX39" fmla="*/ 1169670 w 4366259"/>
                <a:gd name="csY39" fmla="*/ 217170 h 727710"/>
                <a:gd name="csX40" fmla="*/ 1169670 w 4366259"/>
                <a:gd name="csY40" fmla="*/ 205740 h 727710"/>
                <a:gd name="csX41" fmla="*/ 994410 w 4366259"/>
                <a:gd name="csY41" fmla="*/ 205740 h 727710"/>
                <a:gd name="csX42" fmla="*/ 994410 w 4366259"/>
                <a:gd name="csY42" fmla="*/ 179070 h 727710"/>
                <a:gd name="csX43" fmla="*/ 880110 w 4366259"/>
                <a:gd name="csY43" fmla="*/ 179070 h 727710"/>
                <a:gd name="csX44" fmla="*/ 880110 w 4366259"/>
                <a:gd name="csY44" fmla="*/ 175260 h 727710"/>
                <a:gd name="csX45" fmla="*/ 811530 w 4366259"/>
                <a:gd name="csY45" fmla="*/ 175260 h 727710"/>
                <a:gd name="csX46" fmla="*/ 811530 w 4366259"/>
                <a:gd name="csY46" fmla="*/ 152400 h 727710"/>
                <a:gd name="csX47" fmla="*/ 697230 w 4366259"/>
                <a:gd name="csY47" fmla="*/ 152400 h 727710"/>
                <a:gd name="csX48" fmla="*/ 697230 w 4366259"/>
                <a:gd name="csY48" fmla="*/ 137160 h 727710"/>
                <a:gd name="csX49" fmla="*/ 666750 w 4366259"/>
                <a:gd name="csY49" fmla="*/ 137160 h 727710"/>
                <a:gd name="csX50" fmla="*/ 666750 w 4366259"/>
                <a:gd name="csY50" fmla="*/ 118110 h 727710"/>
                <a:gd name="csX51" fmla="*/ 556260 w 4366259"/>
                <a:gd name="csY51" fmla="*/ 118110 h 727710"/>
                <a:gd name="csX52" fmla="*/ 556260 w 4366259"/>
                <a:gd name="csY52" fmla="*/ 87630 h 727710"/>
                <a:gd name="csX53" fmla="*/ 495300 w 4366259"/>
                <a:gd name="csY53" fmla="*/ 87630 h 727710"/>
                <a:gd name="csX54" fmla="*/ 495300 w 4366259"/>
                <a:gd name="csY54" fmla="*/ 76200 h 727710"/>
                <a:gd name="csX55" fmla="*/ 392430 w 4366259"/>
                <a:gd name="csY55" fmla="*/ 76200 h 727710"/>
                <a:gd name="csX56" fmla="*/ 392430 w 4366259"/>
                <a:gd name="csY56" fmla="*/ 68580 h 727710"/>
                <a:gd name="csX57" fmla="*/ 331470 w 4366259"/>
                <a:gd name="csY57" fmla="*/ 68580 h 727710"/>
                <a:gd name="csX58" fmla="*/ 331470 w 4366259"/>
                <a:gd name="csY58" fmla="*/ 57150 h 727710"/>
                <a:gd name="csX59" fmla="*/ 236220 w 4366259"/>
                <a:gd name="csY59" fmla="*/ 57150 h 727710"/>
                <a:gd name="csX60" fmla="*/ 236220 w 4366259"/>
                <a:gd name="csY60" fmla="*/ 41910 h 727710"/>
                <a:gd name="csX61" fmla="*/ 213360 w 4366259"/>
                <a:gd name="csY61" fmla="*/ 41910 h 727710"/>
                <a:gd name="csX62" fmla="*/ 213360 w 4366259"/>
                <a:gd name="csY62" fmla="*/ 30480 h 727710"/>
                <a:gd name="csX63" fmla="*/ 76200 w 4366259"/>
                <a:gd name="csY63" fmla="*/ 30480 h 727710"/>
                <a:gd name="csX64" fmla="*/ 76200 w 4366259"/>
                <a:gd name="csY64" fmla="*/ 15240 h 727710"/>
                <a:gd name="csX65" fmla="*/ 49530 w 4366259"/>
                <a:gd name="csY65" fmla="*/ 15240 h 727710"/>
                <a:gd name="csX66" fmla="*/ 49530 w 4366259"/>
                <a:gd name="csY66" fmla="*/ 0 h 727710"/>
                <a:gd name="csX67" fmla="*/ 0 w 4366259"/>
                <a:gd name="csY67" fmla="*/ 0 h 72771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Lst>
              <a:rect l="l" t="t" r="r" b="b"/>
              <a:pathLst>
                <a:path w="4366259" h="727710">
                  <a:moveTo>
                    <a:pt x="4366260" y="727710"/>
                  </a:moveTo>
                  <a:lnTo>
                    <a:pt x="3505200" y="727710"/>
                  </a:lnTo>
                  <a:lnTo>
                    <a:pt x="3505200" y="712470"/>
                  </a:lnTo>
                  <a:lnTo>
                    <a:pt x="3463290" y="712470"/>
                  </a:lnTo>
                  <a:lnTo>
                    <a:pt x="3463290" y="681990"/>
                  </a:lnTo>
                  <a:lnTo>
                    <a:pt x="3230880" y="681990"/>
                  </a:lnTo>
                  <a:lnTo>
                    <a:pt x="3230880" y="636270"/>
                  </a:lnTo>
                  <a:lnTo>
                    <a:pt x="3013710" y="636270"/>
                  </a:lnTo>
                  <a:lnTo>
                    <a:pt x="3013710" y="624840"/>
                  </a:lnTo>
                  <a:lnTo>
                    <a:pt x="2937510" y="624840"/>
                  </a:lnTo>
                  <a:lnTo>
                    <a:pt x="2937510" y="598170"/>
                  </a:lnTo>
                  <a:lnTo>
                    <a:pt x="2861310" y="598170"/>
                  </a:lnTo>
                  <a:lnTo>
                    <a:pt x="2861310" y="571500"/>
                  </a:lnTo>
                  <a:lnTo>
                    <a:pt x="2586990" y="571500"/>
                  </a:lnTo>
                  <a:lnTo>
                    <a:pt x="2586990" y="552450"/>
                  </a:lnTo>
                  <a:lnTo>
                    <a:pt x="2472690" y="552450"/>
                  </a:lnTo>
                  <a:lnTo>
                    <a:pt x="2472690" y="483870"/>
                  </a:lnTo>
                  <a:lnTo>
                    <a:pt x="2369820" y="483870"/>
                  </a:lnTo>
                  <a:lnTo>
                    <a:pt x="2369820" y="476250"/>
                  </a:lnTo>
                  <a:lnTo>
                    <a:pt x="2225040" y="476250"/>
                  </a:lnTo>
                  <a:lnTo>
                    <a:pt x="2225040" y="457200"/>
                  </a:lnTo>
                  <a:lnTo>
                    <a:pt x="2087880" y="457200"/>
                  </a:lnTo>
                  <a:lnTo>
                    <a:pt x="2087880" y="438150"/>
                  </a:lnTo>
                  <a:lnTo>
                    <a:pt x="1939290" y="438150"/>
                  </a:lnTo>
                  <a:lnTo>
                    <a:pt x="1939290" y="419100"/>
                  </a:lnTo>
                  <a:lnTo>
                    <a:pt x="1874520" y="419100"/>
                  </a:lnTo>
                  <a:lnTo>
                    <a:pt x="1874520" y="396240"/>
                  </a:lnTo>
                  <a:lnTo>
                    <a:pt x="1642110" y="396240"/>
                  </a:lnTo>
                  <a:lnTo>
                    <a:pt x="1642110" y="377190"/>
                  </a:lnTo>
                  <a:lnTo>
                    <a:pt x="1604010" y="377190"/>
                  </a:lnTo>
                  <a:lnTo>
                    <a:pt x="1604010" y="361950"/>
                  </a:lnTo>
                  <a:lnTo>
                    <a:pt x="1489710" y="361950"/>
                  </a:lnTo>
                  <a:lnTo>
                    <a:pt x="1489710" y="323850"/>
                  </a:lnTo>
                  <a:lnTo>
                    <a:pt x="1436370" y="323850"/>
                  </a:lnTo>
                  <a:lnTo>
                    <a:pt x="1436370" y="300990"/>
                  </a:lnTo>
                  <a:lnTo>
                    <a:pt x="1314450" y="300990"/>
                  </a:lnTo>
                  <a:lnTo>
                    <a:pt x="1314450" y="266700"/>
                  </a:lnTo>
                  <a:lnTo>
                    <a:pt x="1242060" y="266700"/>
                  </a:lnTo>
                  <a:lnTo>
                    <a:pt x="1242060" y="217170"/>
                  </a:lnTo>
                  <a:lnTo>
                    <a:pt x="1169670" y="217170"/>
                  </a:lnTo>
                  <a:lnTo>
                    <a:pt x="1169670" y="205740"/>
                  </a:lnTo>
                  <a:lnTo>
                    <a:pt x="994410" y="205740"/>
                  </a:lnTo>
                  <a:lnTo>
                    <a:pt x="994410" y="179070"/>
                  </a:lnTo>
                  <a:lnTo>
                    <a:pt x="880110" y="179070"/>
                  </a:lnTo>
                  <a:lnTo>
                    <a:pt x="880110" y="175260"/>
                  </a:lnTo>
                  <a:lnTo>
                    <a:pt x="811530" y="175260"/>
                  </a:lnTo>
                  <a:lnTo>
                    <a:pt x="811530" y="152400"/>
                  </a:lnTo>
                  <a:lnTo>
                    <a:pt x="697230" y="152400"/>
                  </a:lnTo>
                  <a:lnTo>
                    <a:pt x="697230" y="137160"/>
                  </a:lnTo>
                  <a:lnTo>
                    <a:pt x="666750" y="137160"/>
                  </a:lnTo>
                  <a:lnTo>
                    <a:pt x="666750" y="118110"/>
                  </a:lnTo>
                  <a:lnTo>
                    <a:pt x="556260" y="118110"/>
                  </a:lnTo>
                  <a:lnTo>
                    <a:pt x="556260" y="87630"/>
                  </a:lnTo>
                  <a:lnTo>
                    <a:pt x="495300" y="87630"/>
                  </a:lnTo>
                  <a:lnTo>
                    <a:pt x="495300" y="76200"/>
                  </a:lnTo>
                  <a:lnTo>
                    <a:pt x="392430" y="76200"/>
                  </a:lnTo>
                  <a:lnTo>
                    <a:pt x="392430" y="68580"/>
                  </a:lnTo>
                  <a:lnTo>
                    <a:pt x="331470" y="68580"/>
                  </a:lnTo>
                  <a:lnTo>
                    <a:pt x="331470" y="57150"/>
                  </a:lnTo>
                  <a:lnTo>
                    <a:pt x="236220" y="57150"/>
                  </a:lnTo>
                  <a:lnTo>
                    <a:pt x="236220" y="41910"/>
                  </a:lnTo>
                  <a:lnTo>
                    <a:pt x="213360" y="41910"/>
                  </a:lnTo>
                  <a:lnTo>
                    <a:pt x="213360" y="30480"/>
                  </a:lnTo>
                  <a:lnTo>
                    <a:pt x="76200" y="30480"/>
                  </a:lnTo>
                  <a:lnTo>
                    <a:pt x="76200" y="15240"/>
                  </a:lnTo>
                  <a:lnTo>
                    <a:pt x="49530" y="15240"/>
                  </a:lnTo>
                  <a:lnTo>
                    <a:pt x="49530" y="0"/>
                  </a:lnTo>
                  <a:lnTo>
                    <a:pt x="0" y="0"/>
                  </a:lnTo>
                </a:path>
              </a:pathLst>
            </a:custGeom>
            <a:noFill/>
            <a:ln w="19050" cap="flat">
              <a:solidFill>
                <a:schemeClr val="accent2">
                  <a:alpha val="99000"/>
                </a:schemeClr>
              </a:solidFill>
              <a:prstDash val="solid"/>
              <a:miter/>
            </a:ln>
          </p:spPr>
          <p:txBody>
            <a:bodyPr/>
            <a:lstStyle/>
            <a:p>
              <a:endParaRPr lang="en-GB" dirty="0">
                <a:latin typeface="Arial" panose="020B0604020202020204" pitchFamily="34" charset="0"/>
                <a:cs typeface="Arial" panose="020B0604020202020204" pitchFamily="34" charset="0"/>
              </a:endParaRPr>
            </a:p>
          </p:txBody>
        </p:sp>
        <p:grpSp>
          <p:nvGrpSpPr>
            <p:cNvPr id="243" name="Group 242">
              <a:extLst>
                <a:ext uri="{FF2B5EF4-FFF2-40B4-BE49-F238E27FC236}">
                  <a16:creationId xmlns:a16="http://schemas.microsoft.com/office/drawing/2014/main" id="{27170837-EB0A-8E72-FFD4-9B125BE25FCE}"/>
                </a:ext>
              </a:extLst>
            </p:cNvPr>
            <p:cNvGrpSpPr/>
            <p:nvPr/>
          </p:nvGrpSpPr>
          <p:grpSpPr>
            <a:xfrm>
              <a:off x="9568814" y="4567364"/>
              <a:ext cx="3930016" cy="719009"/>
              <a:chOff x="9568814" y="4567364"/>
              <a:chExt cx="3930016" cy="719009"/>
            </a:xfrm>
          </p:grpSpPr>
          <p:sp>
            <p:nvSpPr>
              <p:cNvPr id="244" name="Free-form: Shape 243">
                <a:extLst>
                  <a:ext uri="{FF2B5EF4-FFF2-40B4-BE49-F238E27FC236}">
                    <a16:creationId xmlns:a16="http://schemas.microsoft.com/office/drawing/2014/main" id="{8FF1CE94-E6B5-E73B-7696-1CB9B5D9DBA2}"/>
                  </a:ext>
                </a:extLst>
              </p:cNvPr>
              <p:cNvSpPr/>
              <p:nvPr/>
            </p:nvSpPr>
            <p:spPr>
              <a:xfrm>
                <a:off x="9568814" y="456736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45" name="Free-form: Shape 244">
                <a:extLst>
                  <a:ext uri="{FF2B5EF4-FFF2-40B4-BE49-F238E27FC236}">
                    <a16:creationId xmlns:a16="http://schemas.microsoft.com/office/drawing/2014/main" id="{68B7B465-FC73-34F4-7B72-2C9C9289AE29}"/>
                  </a:ext>
                </a:extLst>
              </p:cNvPr>
              <p:cNvSpPr/>
              <p:nvPr/>
            </p:nvSpPr>
            <p:spPr>
              <a:xfrm>
                <a:off x="9968864" y="46626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46" name="Free-form: Shape 245">
                <a:extLst>
                  <a:ext uri="{FF2B5EF4-FFF2-40B4-BE49-F238E27FC236}">
                    <a16:creationId xmlns:a16="http://schemas.microsoft.com/office/drawing/2014/main" id="{756A182D-93BC-60C6-CEDF-0940DCF96C4D}"/>
                  </a:ext>
                </a:extLst>
              </p:cNvPr>
              <p:cNvSpPr/>
              <p:nvPr/>
            </p:nvSpPr>
            <p:spPr>
              <a:xfrm>
                <a:off x="10635615" y="48531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47" name="Free-form: Shape 246">
                <a:extLst>
                  <a:ext uri="{FF2B5EF4-FFF2-40B4-BE49-F238E27FC236}">
                    <a16:creationId xmlns:a16="http://schemas.microsoft.com/office/drawing/2014/main" id="{DF8FC67E-43F7-B0CA-0B82-EBA84D393AC5}"/>
                  </a:ext>
                </a:extLst>
              </p:cNvPr>
              <p:cNvSpPr/>
              <p:nvPr/>
            </p:nvSpPr>
            <p:spPr>
              <a:xfrm>
                <a:off x="10807065" y="48912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48" name="Free-form: Shape 247">
                <a:extLst>
                  <a:ext uri="{FF2B5EF4-FFF2-40B4-BE49-F238E27FC236}">
                    <a16:creationId xmlns:a16="http://schemas.microsoft.com/office/drawing/2014/main" id="{BB03617C-5450-E42E-2203-CB0BCDCCEFF9}"/>
                  </a:ext>
                </a:extLst>
              </p:cNvPr>
              <p:cNvSpPr/>
              <p:nvPr/>
            </p:nvSpPr>
            <p:spPr>
              <a:xfrm>
                <a:off x="10940415" y="48912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49" name="Free-form: Shape 248">
                <a:extLst>
                  <a:ext uri="{FF2B5EF4-FFF2-40B4-BE49-F238E27FC236}">
                    <a16:creationId xmlns:a16="http://schemas.microsoft.com/office/drawing/2014/main" id="{08F014F4-636B-E58E-595B-4627140B8548}"/>
                  </a:ext>
                </a:extLst>
              </p:cNvPr>
              <p:cNvSpPr/>
              <p:nvPr/>
            </p:nvSpPr>
            <p:spPr>
              <a:xfrm>
                <a:off x="11054715" y="491026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50" name="Free-form: Shape 249">
                <a:extLst>
                  <a:ext uri="{FF2B5EF4-FFF2-40B4-BE49-F238E27FC236}">
                    <a16:creationId xmlns:a16="http://schemas.microsoft.com/office/drawing/2014/main" id="{C627E00C-C128-93F7-117F-ECBC2DE79758}"/>
                  </a:ext>
                </a:extLst>
              </p:cNvPr>
              <p:cNvSpPr/>
              <p:nvPr/>
            </p:nvSpPr>
            <p:spPr>
              <a:xfrm>
                <a:off x="11092815" y="49293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51" name="Free-form: Shape 250">
                <a:extLst>
                  <a:ext uri="{FF2B5EF4-FFF2-40B4-BE49-F238E27FC236}">
                    <a16:creationId xmlns:a16="http://schemas.microsoft.com/office/drawing/2014/main" id="{9E863F7C-9F6F-638A-6B96-2037B9E4721D}"/>
                  </a:ext>
                </a:extLst>
              </p:cNvPr>
              <p:cNvSpPr/>
              <p:nvPr/>
            </p:nvSpPr>
            <p:spPr>
              <a:xfrm>
                <a:off x="11149965" y="49293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52" name="Free-form: Shape 251">
                <a:extLst>
                  <a:ext uri="{FF2B5EF4-FFF2-40B4-BE49-F238E27FC236}">
                    <a16:creationId xmlns:a16="http://schemas.microsoft.com/office/drawing/2014/main" id="{4EDE105C-04DD-3229-D085-290947C18334}"/>
                  </a:ext>
                </a:extLst>
              </p:cNvPr>
              <p:cNvSpPr/>
              <p:nvPr/>
            </p:nvSpPr>
            <p:spPr>
              <a:xfrm>
                <a:off x="11207115" y="49293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53" name="Free-form: Shape 252">
                <a:extLst>
                  <a:ext uri="{FF2B5EF4-FFF2-40B4-BE49-F238E27FC236}">
                    <a16:creationId xmlns:a16="http://schemas.microsoft.com/office/drawing/2014/main" id="{87FF0233-92C6-3B5C-3EFE-1B616CA79F6B}"/>
                  </a:ext>
                </a:extLst>
              </p:cNvPr>
              <p:cNvSpPr/>
              <p:nvPr/>
            </p:nvSpPr>
            <p:spPr>
              <a:xfrm>
                <a:off x="11302365" y="494836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54" name="Free-form: Shape 253">
                <a:extLst>
                  <a:ext uri="{FF2B5EF4-FFF2-40B4-BE49-F238E27FC236}">
                    <a16:creationId xmlns:a16="http://schemas.microsoft.com/office/drawing/2014/main" id="{3E4B85DF-4BDF-45E6-343C-3B5FFD04F37E}"/>
                  </a:ext>
                </a:extLst>
              </p:cNvPr>
              <p:cNvSpPr/>
              <p:nvPr/>
            </p:nvSpPr>
            <p:spPr>
              <a:xfrm>
                <a:off x="11397615" y="49674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55" name="Free-form: Shape 254">
                <a:extLst>
                  <a:ext uri="{FF2B5EF4-FFF2-40B4-BE49-F238E27FC236}">
                    <a16:creationId xmlns:a16="http://schemas.microsoft.com/office/drawing/2014/main" id="{D2284618-AE06-E187-9882-3A6577A179C2}"/>
                  </a:ext>
                </a:extLst>
              </p:cNvPr>
              <p:cNvSpPr/>
              <p:nvPr/>
            </p:nvSpPr>
            <p:spPr>
              <a:xfrm>
                <a:off x="11454765" y="49674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56" name="Free-form: Shape 255">
                <a:extLst>
                  <a:ext uri="{FF2B5EF4-FFF2-40B4-BE49-F238E27FC236}">
                    <a16:creationId xmlns:a16="http://schemas.microsoft.com/office/drawing/2014/main" id="{798BDE70-1760-9357-BBF3-04A1BF4237D4}"/>
                  </a:ext>
                </a:extLst>
              </p:cNvPr>
              <p:cNvSpPr/>
              <p:nvPr/>
            </p:nvSpPr>
            <p:spPr>
              <a:xfrm>
                <a:off x="11492865" y="49674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57" name="Free-form: Shape 256">
                <a:extLst>
                  <a:ext uri="{FF2B5EF4-FFF2-40B4-BE49-F238E27FC236}">
                    <a16:creationId xmlns:a16="http://schemas.microsoft.com/office/drawing/2014/main" id="{C4AF1947-5E3A-E3A7-7E7D-904A8B73F27A}"/>
                  </a:ext>
                </a:extLst>
              </p:cNvPr>
              <p:cNvSpPr/>
              <p:nvPr/>
            </p:nvSpPr>
            <p:spPr>
              <a:xfrm>
                <a:off x="11626215" y="50436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58" name="Free-form: Shape 257">
                <a:extLst>
                  <a:ext uri="{FF2B5EF4-FFF2-40B4-BE49-F238E27FC236}">
                    <a16:creationId xmlns:a16="http://schemas.microsoft.com/office/drawing/2014/main" id="{213C921D-6B99-C3F6-ED90-F3303CA669B7}"/>
                  </a:ext>
                </a:extLst>
              </p:cNvPr>
              <p:cNvSpPr/>
              <p:nvPr/>
            </p:nvSpPr>
            <p:spPr>
              <a:xfrm>
                <a:off x="11664315" y="50436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59" name="Free-form: Shape 258">
                <a:extLst>
                  <a:ext uri="{FF2B5EF4-FFF2-40B4-BE49-F238E27FC236}">
                    <a16:creationId xmlns:a16="http://schemas.microsoft.com/office/drawing/2014/main" id="{944C0CE0-E767-2E4A-90EC-13B934C1E833}"/>
                  </a:ext>
                </a:extLst>
              </p:cNvPr>
              <p:cNvSpPr/>
              <p:nvPr/>
            </p:nvSpPr>
            <p:spPr>
              <a:xfrm>
                <a:off x="11721465" y="50436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60" name="Free-form: Shape 259">
                <a:extLst>
                  <a:ext uri="{FF2B5EF4-FFF2-40B4-BE49-F238E27FC236}">
                    <a16:creationId xmlns:a16="http://schemas.microsoft.com/office/drawing/2014/main" id="{AD662620-CF4D-902F-2B2A-D1F8558F9EBE}"/>
                  </a:ext>
                </a:extLst>
              </p:cNvPr>
              <p:cNvSpPr/>
              <p:nvPr/>
            </p:nvSpPr>
            <p:spPr>
              <a:xfrm>
                <a:off x="11835765" y="506266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61" name="Free-form: Shape 260">
                <a:extLst>
                  <a:ext uri="{FF2B5EF4-FFF2-40B4-BE49-F238E27FC236}">
                    <a16:creationId xmlns:a16="http://schemas.microsoft.com/office/drawing/2014/main" id="{EE5B5F4B-B9E9-D87F-532A-91A1F980BE4B}"/>
                  </a:ext>
                </a:extLst>
              </p:cNvPr>
              <p:cNvSpPr/>
              <p:nvPr/>
            </p:nvSpPr>
            <p:spPr>
              <a:xfrm>
                <a:off x="11892915" y="506266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62" name="Free-form: Shape 261">
                <a:extLst>
                  <a:ext uri="{FF2B5EF4-FFF2-40B4-BE49-F238E27FC236}">
                    <a16:creationId xmlns:a16="http://schemas.microsoft.com/office/drawing/2014/main" id="{16EF2959-EA06-9721-AF94-DE5FEA57C435}"/>
                  </a:ext>
                </a:extLst>
              </p:cNvPr>
              <p:cNvSpPr/>
              <p:nvPr/>
            </p:nvSpPr>
            <p:spPr>
              <a:xfrm>
                <a:off x="11950065" y="506266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63" name="Free-form: Shape 262">
                <a:extLst>
                  <a:ext uri="{FF2B5EF4-FFF2-40B4-BE49-F238E27FC236}">
                    <a16:creationId xmlns:a16="http://schemas.microsoft.com/office/drawing/2014/main" id="{A1305C24-09D8-AED6-135D-E4E93222BE0B}"/>
                  </a:ext>
                </a:extLst>
              </p:cNvPr>
              <p:cNvSpPr/>
              <p:nvPr/>
            </p:nvSpPr>
            <p:spPr>
              <a:xfrm>
                <a:off x="12140565" y="51198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64" name="Free-form: Shape 263">
                <a:extLst>
                  <a:ext uri="{FF2B5EF4-FFF2-40B4-BE49-F238E27FC236}">
                    <a16:creationId xmlns:a16="http://schemas.microsoft.com/office/drawing/2014/main" id="{3B609EBA-DE5D-0B20-CD74-72BDCF570E5B}"/>
                  </a:ext>
                </a:extLst>
              </p:cNvPr>
              <p:cNvSpPr/>
              <p:nvPr/>
            </p:nvSpPr>
            <p:spPr>
              <a:xfrm>
                <a:off x="12232005" y="513124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65" name="Free-form: Shape 264">
                <a:extLst>
                  <a:ext uri="{FF2B5EF4-FFF2-40B4-BE49-F238E27FC236}">
                    <a16:creationId xmlns:a16="http://schemas.microsoft.com/office/drawing/2014/main" id="{364C286E-1BD1-9A8C-8D8E-0100C28C26F2}"/>
                  </a:ext>
                </a:extLst>
              </p:cNvPr>
              <p:cNvSpPr/>
              <p:nvPr/>
            </p:nvSpPr>
            <p:spPr>
              <a:xfrm>
                <a:off x="12327255" y="513124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66" name="Free-form: Shape 265">
                <a:extLst>
                  <a:ext uri="{FF2B5EF4-FFF2-40B4-BE49-F238E27FC236}">
                    <a16:creationId xmlns:a16="http://schemas.microsoft.com/office/drawing/2014/main" id="{C50EBE23-65CB-FBEF-0C9C-A85DC3982882}"/>
                  </a:ext>
                </a:extLst>
              </p:cNvPr>
              <p:cNvSpPr/>
              <p:nvPr/>
            </p:nvSpPr>
            <p:spPr>
              <a:xfrm>
                <a:off x="126511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67" name="Free-form: Shape 266">
                <a:extLst>
                  <a:ext uri="{FF2B5EF4-FFF2-40B4-BE49-F238E27FC236}">
                    <a16:creationId xmlns:a16="http://schemas.microsoft.com/office/drawing/2014/main" id="{3873E4A7-74B1-1D60-12AC-E0AA2A6A12AF}"/>
                  </a:ext>
                </a:extLst>
              </p:cNvPr>
              <p:cNvSpPr/>
              <p:nvPr/>
            </p:nvSpPr>
            <p:spPr>
              <a:xfrm>
                <a:off x="127273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68" name="Free-form: Shape 267">
                <a:extLst>
                  <a:ext uri="{FF2B5EF4-FFF2-40B4-BE49-F238E27FC236}">
                    <a16:creationId xmlns:a16="http://schemas.microsoft.com/office/drawing/2014/main" id="{2FB3EE77-B9C3-729C-4D53-63C397B74D29}"/>
                  </a:ext>
                </a:extLst>
              </p:cNvPr>
              <p:cNvSpPr/>
              <p:nvPr/>
            </p:nvSpPr>
            <p:spPr>
              <a:xfrm>
                <a:off x="1274635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69" name="Free-form: Shape 268">
                <a:extLst>
                  <a:ext uri="{FF2B5EF4-FFF2-40B4-BE49-F238E27FC236}">
                    <a16:creationId xmlns:a16="http://schemas.microsoft.com/office/drawing/2014/main" id="{6C667702-7288-AA0D-4519-CA02CDB099D7}"/>
                  </a:ext>
                </a:extLst>
              </p:cNvPr>
              <p:cNvSpPr/>
              <p:nvPr/>
            </p:nvSpPr>
            <p:spPr>
              <a:xfrm>
                <a:off x="127654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70" name="Free-form: Shape 269">
                <a:extLst>
                  <a:ext uri="{FF2B5EF4-FFF2-40B4-BE49-F238E27FC236}">
                    <a16:creationId xmlns:a16="http://schemas.microsoft.com/office/drawing/2014/main" id="{592B6AB8-7D1C-DC35-FCBD-421A7DA72DCD}"/>
                  </a:ext>
                </a:extLst>
              </p:cNvPr>
              <p:cNvSpPr/>
              <p:nvPr/>
            </p:nvSpPr>
            <p:spPr>
              <a:xfrm>
                <a:off x="1278445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71" name="Free-form: Shape 270">
                <a:extLst>
                  <a:ext uri="{FF2B5EF4-FFF2-40B4-BE49-F238E27FC236}">
                    <a16:creationId xmlns:a16="http://schemas.microsoft.com/office/drawing/2014/main" id="{A5F0E1FD-AAF9-1EAD-DC1C-539DD75DF5F7}"/>
                  </a:ext>
                </a:extLst>
              </p:cNvPr>
              <p:cNvSpPr/>
              <p:nvPr/>
            </p:nvSpPr>
            <p:spPr>
              <a:xfrm>
                <a:off x="128035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72" name="Free-form: Shape 271">
                <a:extLst>
                  <a:ext uri="{FF2B5EF4-FFF2-40B4-BE49-F238E27FC236}">
                    <a16:creationId xmlns:a16="http://schemas.microsoft.com/office/drawing/2014/main" id="{C7EE1093-5706-2EA2-3072-4479034E2161}"/>
                  </a:ext>
                </a:extLst>
              </p:cNvPr>
              <p:cNvSpPr/>
              <p:nvPr/>
            </p:nvSpPr>
            <p:spPr>
              <a:xfrm>
                <a:off x="1282255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73" name="Free-form: Shape 272">
                <a:extLst>
                  <a:ext uri="{FF2B5EF4-FFF2-40B4-BE49-F238E27FC236}">
                    <a16:creationId xmlns:a16="http://schemas.microsoft.com/office/drawing/2014/main" id="{30909593-9370-46A4-7188-5DBC0F68A38A}"/>
                  </a:ext>
                </a:extLst>
              </p:cNvPr>
              <p:cNvSpPr/>
              <p:nvPr/>
            </p:nvSpPr>
            <p:spPr>
              <a:xfrm>
                <a:off x="128416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74" name="Free-form: Shape 273">
                <a:extLst>
                  <a:ext uri="{FF2B5EF4-FFF2-40B4-BE49-F238E27FC236}">
                    <a16:creationId xmlns:a16="http://schemas.microsoft.com/office/drawing/2014/main" id="{B59AC093-89E4-14ED-76D4-23604863DC38}"/>
                  </a:ext>
                </a:extLst>
              </p:cNvPr>
              <p:cNvSpPr/>
              <p:nvPr/>
            </p:nvSpPr>
            <p:spPr>
              <a:xfrm>
                <a:off x="1289875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75" name="Free-form: Shape 274">
                <a:extLst>
                  <a:ext uri="{FF2B5EF4-FFF2-40B4-BE49-F238E27FC236}">
                    <a16:creationId xmlns:a16="http://schemas.microsoft.com/office/drawing/2014/main" id="{ED73AAC3-C5E4-1A7F-BB05-2723E503FAE6}"/>
                  </a:ext>
                </a:extLst>
              </p:cNvPr>
              <p:cNvSpPr/>
              <p:nvPr/>
            </p:nvSpPr>
            <p:spPr>
              <a:xfrm>
                <a:off x="129178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76" name="Free-form: Shape 275">
                <a:extLst>
                  <a:ext uri="{FF2B5EF4-FFF2-40B4-BE49-F238E27FC236}">
                    <a16:creationId xmlns:a16="http://schemas.microsoft.com/office/drawing/2014/main" id="{8B9B0274-850D-B12B-9163-803A61E75DFF}"/>
                  </a:ext>
                </a:extLst>
              </p:cNvPr>
              <p:cNvSpPr/>
              <p:nvPr/>
            </p:nvSpPr>
            <p:spPr>
              <a:xfrm>
                <a:off x="1293685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77" name="Free-form: Shape 276">
                <a:extLst>
                  <a:ext uri="{FF2B5EF4-FFF2-40B4-BE49-F238E27FC236}">
                    <a16:creationId xmlns:a16="http://schemas.microsoft.com/office/drawing/2014/main" id="{D6A7E2E9-63B3-0EA3-73A0-9BB8D10E1270}"/>
                  </a:ext>
                </a:extLst>
              </p:cNvPr>
              <p:cNvSpPr/>
              <p:nvPr/>
            </p:nvSpPr>
            <p:spPr>
              <a:xfrm>
                <a:off x="129940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78" name="Free-form: Shape 277">
                <a:extLst>
                  <a:ext uri="{FF2B5EF4-FFF2-40B4-BE49-F238E27FC236}">
                    <a16:creationId xmlns:a16="http://schemas.microsoft.com/office/drawing/2014/main" id="{9099E5A0-3569-FE5F-DDC0-BC7E6A865907}"/>
                  </a:ext>
                </a:extLst>
              </p:cNvPr>
              <p:cNvSpPr/>
              <p:nvPr/>
            </p:nvSpPr>
            <p:spPr>
              <a:xfrm>
                <a:off x="130321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79" name="Free-form: Shape 278">
                <a:extLst>
                  <a:ext uri="{FF2B5EF4-FFF2-40B4-BE49-F238E27FC236}">
                    <a16:creationId xmlns:a16="http://schemas.microsoft.com/office/drawing/2014/main" id="{98014A70-ECA3-CBB5-DA9F-A0D7CC7D2D4B}"/>
                  </a:ext>
                </a:extLst>
              </p:cNvPr>
              <p:cNvSpPr/>
              <p:nvPr/>
            </p:nvSpPr>
            <p:spPr>
              <a:xfrm>
                <a:off x="1312735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80" name="Free-form: Shape 279">
                <a:extLst>
                  <a:ext uri="{FF2B5EF4-FFF2-40B4-BE49-F238E27FC236}">
                    <a16:creationId xmlns:a16="http://schemas.microsoft.com/office/drawing/2014/main" id="{980B972E-A532-4613-EBD4-FDDAFBC6997E}"/>
                  </a:ext>
                </a:extLst>
              </p:cNvPr>
              <p:cNvSpPr/>
              <p:nvPr/>
            </p:nvSpPr>
            <p:spPr>
              <a:xfrm>
                <a:off x="131464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81" name="Free-form: Shape 280">
                <a:extLst>
                  <a:ext uri="{FF2B5EF4-FFF2-40B4-BE49-F238E27FC236}">
                    <a16:creationId xmlns:a16="http://schemas.microsoft.com/office/drawing/2014/main" id="{9BAAC81E-13F7-54D0-A440-636B92C361D7}"/>
                  </a:ext>
                </a:extLst>
              </p:cNvPr>
              <p:cNvSpPr/>
              <p:nvPr/>
            </p:nvSpPr>
            <p:spPr>
              <a:xfrm>
                <a:off x="1320355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82" name="Free-form: Shape 281">
                <a:extLst>
                  <a:ext uri="{FF2B5EF4-FFF2-40B4-BE49-F238E27FC236}">
                    <a16:creationId xmlns:a16="http://schemas.microsoft.com/office/drawing/2014/main" id="{793AE4DD-44B8-E03E-2E6D-1AC353E4A1EC}"/>
                  </a:ext>
                </a:extLst>
              </p:cNvPr>
              <p:cNvSpPr/>
              <p:nvPr/>
            </p:nvSpPr>
            <p:spPr>
              <a:xfrm>
                <a:off x="132226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83" name="Free-form: Shape 282">
                <a:extLst>
                  <a:ext uri="{FF2B5EF4-FFF2-40B4-BE49-F238E27FC236}">
                    <a16:creationId xmlns:a16="http://schemas.microsoft.com/office/drawing/2014/main" id="{1EFC3EC1-3356-6973-034E-02B6D7496B4C}"/>
                  </a:ext>
                </a:extLst>
              </p:cNvPr>
              <p:cNvSpPr/>
              <p:nvPr/>
            </p:nvSpPr>
            <p:spPr>
              <a:xfrm>
                <a:off x="1324165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84" name="Free-form: Shape 283">
                <a:extLst>
                  <a:ext uri="{FF2B5EF4-FFF2-40B4-BE49-F238E27FC236}">
                    <a16:creationId xmlns:a16="http://schemas.microsoft.com/office/drawing/2014/main" id="{E4867C31-E467-9AD8-6ABB-5B065564ACA7}"/>
                  </a:ext>
                </a:extLst>
              </p:cNvPr>
              <p:cNvSpPr/>
              <p:nvPr/>
            </p:nvSpPr>
            <p:spPr>
              <a:xfrm>
                <a:off x="132988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85" name="Free-form: Shape 284">
                <a:extLst>
                  <a:ext uri="{FF2B5EF4-FFF2-40B4-BE49-F238E27FC236}">
                    <a16:creationId xmlns:a16="http://schemas.microsoft.com/office/drawing/2014/main" id="{98415768-DC86-3B0D-D870-1D026F53AFEA}"/>
                  </a:ext>
                </a:extLst>
              </p:cNvPr>
              <p:cNvSpPr/>
              <p:nvPr/>
            </p:nvSpPr>
            <p:spPr>
              <a:xfrm>
                <a:off x="1335595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86" name="Free-form: Shape 285">
                <a:extLst>
                  <a:ext uri="{FF2B5EF4-FFF2-40B4-BE49-F238E27FC236}">
                    <a16:creationId xmlns:a16="http://schemas.microsoft.com/office/drawing/2014/main" id="{2AF9546D-76AA-54F8-7EBE-B058D2447C39}"/>
                  </a:ext>
                </a:extLst>
              </p:cNvPr>
              <p:cNvSpPr/>
              <p:nvPr/>
            </p:nvSpPr>
            <p:spPr>
              <a:xfrm>
                <a:off x="134512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87" name="Free-form: Shape 286">
                <a:extLst>
                  <a:ext uri="{FF2B5EF4-FFF2-40B4-BE49-F238E27FC236}">
                    <a16:creationId xmlns:a16="http://schemas.microsoft.com/office/drawing/2014/main" id="{6BF678DF-1B4A-666E-6941-A82CE350284A}"/>
                  </a:ext>
                </a:extLst>
              </p:cNvPr>
              <p:cNvSpPr/>
              <p:nvPr/>
            </p:nvSpPr>
            <p:spPr>
              <a:xfrm>
                <a:off x="134893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grpSp>
      <p:sp>
        <p:nvSpPr>
          <p:cNvPr id="288" name="TextBox 287">
            <a:extLst>
              <a:ext uri="{FF2B5EF4-FFF2-40B4-BE49-F238E27FC236}">
                <a16:creationId xmlns:a16="http://schemas.microsoft.com/office/drawing/2014/main" id="{E29AEBA7-5562-9D51-9B51-9FF1C74D6B43}"/>
              </a:ext>
            </a:extLst>
          </p:cNvPr>
          <p:cNvSpPr txBox="1"/>
          <p:nvPr/>
        </p:nvSpPr>
        <p:spPr>
          <a:xfrm>
            <a:off x="700395" y="3548743"/>
            <a:ext cx="760144" cy="246221"/>
          </a:xfrm>
          <a:prstGeom prst="rect">
            <a:avLst/>
          </a:prstGeom>
          <a:noFill/>
        </p:spPr>
        <p:txBody>
          <a:bodyPr wrap="none" rtlCol="0">
            <a:spAutoFit/>
          </a:bodyPr>
          <a:lstStyle/>
          <a:p>
            <a:r>
              <a:rPr lang="en-GB" sz="1000" dirty="0">
                <a:solidFill>
                  <a:schemeClr val="tx1"/>
                </a:solidFill>
                <a:latin typeface="Arial" panose="020B0604020202020204" pitchFamily="34" charset="0"/>
                <a:cs typeface="Arial" panose="020B0604020202020204" pitchFamily="34" charset="0"/>
              </a:rPr>
              <a:t>No. at risk</a:t>
            </a:r>
          </a:p>
        </p:txBody>
      </p:sp>
      <p:sp>
        <p:nvSpPr>
          <p:cNvPr id="289" name="TextBox 288">
            <a:extLst>
              <a:ext uri="{FF2B5EF4-FFF2-40B4-BE49-F238E27FC236}">
                <a16:creationId xmlns:a16="http://schemas.microsoft.com/office/drawing/2014/main" id="{36D2542F-E0C1-BE4F-0007-96A84D5BE9B4}"/>
              </a:ext>
            </a:extLst>
          </p:cNvPr>
          <p:cNvSpPr txBox="1"/>
          <p:nvPr/>
        </p:nvSpPr>
        <p:spPr>
          <a:xfrm>
            <a:off x="6096000" y="3548743"/>
            <a:ext cx="760144" cy="246221"/>
          </a:xfrm>
          <a:prstGeom prst="rect">
            <a:avLst/>
          </a:prstGeom>
          <a:noFill/>
        </p:spPr>
        <p:txBody>
          <a:bodyPr wrap="none" rtlCol="0">
            <a:spAutoFit/>
          </a:bodyPr>
          <a:lstStyle/>
          <a:p>
            <a:r>
              <a:rPr lang="en-GB" sz="1000" dirty="0">
                <a:solidFill>
                  <a:schemeClr val="tx1"/>
                </a:solidFill>
                <a:latin typeface="Arial" panose="020B0604020202020204" pitchFamily="34" charset="0"/>
                <a:cs typeface="Arial" panose="020B0604020202020204" pitchFamily="34" charset="0"/>
              </a:rPr>
              <a:t>No. at risk</a:t>
            </a:r>
          </a:p>
        </p:txBody>
      </p:sp>
      <p:sp>
        <p:nvSpPr>
          <p:cNvPr id="290" name="TextBox 289">
            <a:extLst>
              <a:ext uri="{FF2B5EF4-FFF2-40B4-BE49-F238E27FC236}">
                <a16:creationId xmlns:a16="http://schemas.microsoft.com/office/drawing/2014/main" id="{CD7F767A-23C3-9ACB-ED6A-71BC61A0E6F1}"/>
              </a:ext>
            </a:extLst>
          </p:cNvPr>
          <p:cNvSpPr txBox="1"/>
          <p:nvPr/>
        </p:nvSpPr>
        <p:spPr>
          <a:xfrm>
            <a:off x="3411592" y="6161900"/>
            <a:ext cx="760144" cy="246221"/>
          </a:xfrm>
          <a:prstGeom prst="rect">
            <a:avLst/>
          </a:prstGeom>
          <a:noFill/>
        </p:spPr>
        <p:txBody>
          <a:bodyPr wrap="none" rtlCol="0">
            <a:spAutoFit/>
          </a:bodyPr>
          <a:lstStyle/>
          <a:p>
            <a:r>
              <a:rPr lang="en-GB" sz="1000" dirty="0">
                <a:solidFill>
                  <a:schemeClr val="tx1"/>
                </a:solidFill>
                <a:latin typeface="Arial" panose="020B0604020202020204" pitchFamily="34" charset="0"/>
                <a:cs typeface="Arial" panose="020B0604020202020204" pitchFamily="34" charset="0"/>
              </a:rPr>
              <a:t>No. at risk</a:t>
            </a:r>
          </a:p>
        </p:txBody>
      </p:sp>
      <p:sp>
        <p:nvSpPr>
          <p:cNvPr id="293" name="TextBox 292">
            <a:extLst>
              <a:ext uri="{FF2B5EF4-FFF2-40B4-BE49-F238E27FC236}">
                <a16:creationId xmlns:a16="http://schemas.microsoft.com/office/drawing/2014/main" id="{BC450A32-1C7A-E09E-62AC-AE44B5AEEF60}"/>
              </a:ext>
            </a:extLst>
          </p:cNvPr>
          <p:cNvSpPr txBox="1"/>
          <p:nvPr/>
        </p:nvSpPr>
        <p:spPr>
          <a:xfrm>
            <a:off x="5821679" y="4393615"/>
            <a:ext cx="619080" cy="276999"/>
          </a:xfrm>
          <a:prstGeom prst="rect">
            <a:avLst/>
          </a:prstGeom>
          <a:noFill/>
        </p:spPr>
        <p:txBody>
          <a:bodyPr wrap="none" rtlCol="0">
            <a:spAutoFit/>
          </a:bodyPr>
          <a:lstStyle/>
          <a:p>
            <a:r>
              <a:rPr lang="en-GB" sz="1200" dirty="0">
                <a:solidFill>
                  <a:schemeClr val="accent2"/>
                </a:solidFill>
                <a:latin typeface="Arial" panose="020B0604020202020204" pitchFamily="34" charset="0"/>
                <a:cs typeface="Arial" panose="020B0604020202020204" pitchFamily="34" charset="0"/>
              </a:rPr>
              <a:t>76.2%</a:t>
            </a:r>
          </a:p>
        </p:txBody>
      </p:sp>
      <p:sp>
        <p:nvSpPr>
          <p:cNvPr id="294" name="TextBox 293">
            <a:extLst>
              <a:ext uri="{FF2B5EF4-FFF2-40B4-BE49-F238E27FC236}">
                <a16:creationId xmlns:a16="http://schemas.microsoft.com/office/drawing/2014/main" id="{394EDCE2-08D9-88CE-ECDC-E430C01F04A6}"/>
              </a:ext>
            </a:extLst>
          </p:cNvPr>
          <p:cNvSpPr txBox="1"/>
          <p:nvPr/>
        </p:nvSpPr>
        <p:spPr>
          <a:xfrm>
            <a:off x="6707365" y="4555417"/>
            <a:ext cx="619080" cy="276999"/>
          </a:xfrm>
          <a:prstGeom prst="rect">
            <a:avLst/>
          </a:prstGeom>
          <a:noFill/>
        </p:spPr>
        <p:txBody>
          <a:bodyPr wrap="none" rtlCol="0">
            <a:spAutoFit/>
          </a:bodyPr>
          <a:lstStyle/>
          <a:p>
            <a:r>
              <a:rPr lang="en-GB" sz="1200" dirty="0">
                <a:solidFill>
                  <a:schemeClr val="accent2"/>
                </a:solidFill>
                <a:latin typeface="Arial" panose="020B0604020202020204" pitchFamily="34" charset="0"/>
                <a:cs typeface="Arial" panose="020B0604020202020204" pitchFamily="34" charset="0"/>
              </a:rPr>
              <a:t>66.1%</a:t>
            </a:r>
          </a:p>
        </p:txBody>
      </p:sp>
      <p:sp>
        <p:nvSpPr>
          <p:cNvPr id="295" name="TextBox 294">
            <a:extLst>
              <a:ext uri="{FF2B5EF4-FFF2-40B4-BE49-F238E27FC236}">
                <a16:creationId xmlns:a16="http://schemas.microsoft.com/office/drawing/2014/main" id="{EDC2B467-123F-5EF6-5CDC-8A87F40C021A}"/>
              </a:ext>
            </a:extLst>
          </p:cNvPr>
          <p:cNvSpPr txBox="1"/>
          <p:nvPr/>
        </p:nvSpPr>
        <p:spPr>
          <a:xfrm>
            <a:off x="7588328" y="4717891"/>
            <a:ext cx="619080" cy="276999"/>
          </a:xfrm>
          <a:prstGeom prst="rect">
            <a:avLst/>
          </a:prstGeom>
          <a:noFill/>
        </p:spPr>
        <p:txBody>
          <a:bodyPr wrap="none" rtlCol="0">
            <a:spAutoFit/>
          </a:bodyPr>
          <a:lstStyle/>
          <a:p>
            <a:r>
              <a:rPr lang="en-GB" sz="1200" dirty="0">
                <a:solidFill>
                  <a:schemeClr val="accent2"/>
                </a:solidFill>
                <a:latin typeface="Arial" panose="020B0604020202020204" pitchFamily="34" charset="0"/>
                <a:cs typeface="Arial" panose="020B0604020202020204" pitchFamily="34" charset="0"/>
              </a:rPr>
              <a:t>58.4%</a:t>
            </a:r>
          </a:p>
        </p:txBody>
      </p:sp>
      <p:sp>
        <p:nvSpPr>
          <p:cNvPr id="15" name="TextBox 14">
            <a:extLst>
              <a:ext uri="{FF2B5EF4-FFF2-40B4-BE49-F238E27FC236}">
                <a16:creationId xmlns:a16="http://schemas.microsoft.com/office/drawing/2014/main" id="{DA33FD9F-7BC6-F778-F40F-65C1B180AB6E}"/>
              </a:ext>
            </a:extLst>
          </p:cNvPr>
          <p:cNvSpPr txBox="1"/>
          <p:nvPr/>
        </p:nvSpPr>
        <p:spPr>
          <a:xfrm>
            <a:off x="7895211" y="1313741"/>
            <a:ext cx="2343911" cy="307777"/>
          </a:xfrm>
          <a:prstGeom prst="rect">
            <a:avLst/>
          </a:prstGeom>
          <a:noFill/>
        </p:spPr>
        <p:txBody>
          <a:bodyPr wrap="none" rtlCol="0">
            <a:spAutoFit/>
          </a:bodyPr>
          <a:lstStyle/>
          <a:p>
            <a:pPr algn="ctr"/>
            <a:r>
              <a:rPr lang="en-GB" sz="1400" b="1" dirty="0">
                <a:solidFill>
                  <a:srgbClr val="000000"/>
                </a:solidFill>
                <a:latin typeface="Arial" panose="020B0604020202020204" pitchFamily="34" charset="0"/>
                <a:cs typeface="Arial" panose="020B0604020202020204" pitchFamily="34" charset="0"/>
              </a:rPr>
              <a:t>Progression-free survival</a:t>
            </a:r>
          </a:p>
        </p:txBody>
      </p:sp>
      <p:sp>
        <p:nvSpPr>
          <p:cNvPr id="18" name="TextBox 17">
            <a:extLst>
              <a:ext uri="{FF2B5EF4-FFF2-40B4-BE49-F238E27FC236}">
                <a16:creationId xmlns:a16="http://schemas.microsoft.com/office/drawing/2014/main" id="{528C517F-DA3D-9517-FCC7-B2B080A07A7C}"/>
              </a:ext>
            </a:extLst>
          </p:cNvPr>
          <p:cNvSpPr txBox="1"/>
          <p:nvPr/>
        </p:nvSpPr>
        <p:spPr>
          <a:xfrm>
            <a:off x="2602685" y="1313741"/>
            <a:ext cx="1983236" cy="307777"/>
          </a:xfrm>
          <a:prstGeom prst="rect">
            <a:avLst/>
          </a:prstGeom>
          <a:noFill/>
        </p:spPr>
        <p:txBody>
          <a:bodyPr wrap="none" rtlCol="0">
            <a:spAutoFit/>
          </a:bodyPr>
          <a:lstStyle/>
          <a:p>
            <a:pPr algn="ctr"/>
            <a:r>
              <a:rPr lang="en-GB" sz="1400" b="1" dirty="0">
                <a:solidFill>
                  <a:srgbClr val="000000"/>
                </a:solidFill>
                <a:latin typeface="Arial" panose="020B0604020202020204" pitchFamily="34" charset="0"/>
                <a:cs typeface="Arial" panose="020B0604020202020204" pitchFamily="34" charset="0"/>
              </a:rPr>
              <a:t>Duration of response</a:t>
            </a:r>
          </a:p>
        </p:txBody>
      </p:sp>
      <p:sp>
        <p:nvSpPr>
          <p:cNvPr id="27" name="TextBox 26">
            <a:extLst>
              <a:ext uri="{FF2B5EF4-FFF2-40B4-BE49-F238E27FC236}">
                <a16:creationId xmlns:a16="http://schemas.microsoft.com/office/drawing/2014/main" id="{FBB466E5-7FB0-FFF5-10CE-35687A58F909}"/>
              </a:ext>
            </a:extLst>
          </p:cNvPr>
          <p:cNvSpPr txBox="1"/>
          <p:nvPr/>
        </p:nvSpPr>
        <p:spPr>
          <a:xfrm>
            <a:off x="5489216" y="3945492"/>
            <a:ext cx="1518365" cy="307777"/>
          </a:xfrm>
          <a:prstGeom prst="rect">
            <a:avLst/>
          </a:prstGeom>
          <a:noFill/>
        </p:spPr>
        <p:txBody>
          <a:bodyPr wrap="none" rtlCol="0">
            <a:spAutoFit/>
          </a:bodyPr>
          <a:lstStyle/>
          <a:p>
            <a:pPr algn="ctr"/>
            <a:r>
              <a:rPr lang="en-GB" sz="1400" b="1" dirty="0">
                <a:solidFill>
                  <a:srgbClr val="000000"/>
                </a:solidFill>
                <a:latin typeface="Arial" panose="020B0604020202020204" pitchFamily="34" charset="0"/>
                <a:cs typeface="Arial" panose="020B0604020202020204" pitchFamily="34" charset="0"/>
              </a:rPr>
              <a:t>Overall survival</a:t>
            </a:r>
          </a:p>
        </p:txBody>
      </p:sp>
      <p:grpSp>
        <p:nvGrpSpPr>
          <p:cNvPr id="39" name="Group 38">
            <a:extLst>
              <a:ext uri="{FF2B5EF4-FFF2-40B4-BE49-F238E27FC236}">
                <a16:creationId xmlns:a16="http://schemas.microsoft.com/office/drawing/2014/main" id="{2AA51D35-1637-EE17-E8B7-B56C47746360}"/>
              </a:ext>
            </a:extLst>
          </p:cNvPr>
          <p:cNvGrpSpPr/>
          <p:nvPr/>
        </p:nvGrpSpPr>
        <p:grpSpPr>
          <a:xfrm>
            <a:off x="1310170" y="3341932"/>
            <a:ext cx="4547394" cy="300185"/>
            <a:chOff x="1310170" y="3341932"/>
            <a:chExt cx="4547394" cy="300185"/>
          </a:xfrm>
        </p:grpSpPr>
        <p:grpSp>
          <p:nvGrpSpPr>
            <p:cNvPr id="35" name="Group 34">
              <a:extLst>
                <a:ext uri="{FF2B5EF4-FFF2-40B4-BE49-F238E27FC236}">
                  <a16:creationId xmlns:a16="http://schemas.microsoft.com/office/drawing/2014/main" id="{C67B6F95-FB98-88B7-39C9-E996E948B6D6}"/>
                </a:ext>
              </a:extLst>
            </p:cNvPr>
            <p:cNvGrpSpPr/>
            <p:nvPr/>
          </p:nvGrpSpPr>
          <p:grpSpPr>
            <a:xfrm>
              <a:off x="1310170" y="3341932"/>
              <a:ext cx="4547394" cy="300185"/>
              <a:chOff x="1310170" y="3341932"/>
              <a:chExt cx="4547394" cy="300185"/>
            </a:xfrm>
          </p:grpSpPr>
          <p:grpSp>
            <p:nvGrpSpPr>
              <p:cNvPr id="17" name="Group 16">
                <a:extLst>
                  <a:ext uri="{FF2B5EF4-FFF2-40B4-BE49-F238E27FC236}">
                    <a16:creationId xmlns:a16="http://schemas.microsoft.com/office/drawing/2014/main" id="{AA0AF5A6-20B7-C372-F0D3-18B8996C7855}"/>
                  </a:ext>
                </a:extLst>
              </p:cNvPr>
              <p:cNvGrpSpPr/>
              <p:nvPr/>
            </p:nvGrpSpPr>
            <p:grpSpPr>
              <a:xfrm>
                <a:off x="1310170" y="3341932"/>
                <a:ext cx="4547394" cy="300185"/>
                <a:chOff x="1310170" y="3505622"/>
                <a:chExt cx="4547394" cy="300185"/>
              </a:xfrm>
            </p:grpSpPr>
            <p:sp>
              <p:nvSpPr>
                <p:cNvPr id="19" name="Line 21">
                  <a:extLst>
                    <a:ext uri="{FF2B5EF4-FFF2-40B4-BE49-F238E27FC236}">
                      <a16:creationId xmlns:a16="http://schemas.microsoft.com/office/drawing/2014/main" id="{5A043771-D0DA-82EB-B00E-5C5E8FA9C7B7}"/>
                    </a:ext>
                  </a:extLst>
                </p:cNvPr>
                <p:cNvSpPr>
                  <a:spLocks noChangeShapeType="1"/>
                </p:cNvSpPr>
                <p:nvPr/>
              </p:nvSpPr>
              <p:spPr bwMode="auto">
                <a:xfrm>
                  <a:off x="5738055"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ABC246F3-E791-F246-E437-0718C4D40388}"/>
                    </a:ext>
                  </a:extLst>
                </p:cNvPr>
                <p:cNvSpPr txBox="1"/>
                <p:nvPr/>
              </p:nvSpPr>
              <p:spPr>
                <a:xfrm>
                  <a:off x="5614943" y="3548438"/>
                  <a:ext cx="242621"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60</a:t>
                  </a:r>
                </a:p>
              </p:txBody>
            </p:sp>
            <p:sp>
              <p:nvSpPr>
                <p:cNvPr id="21" name="Line 21">
                  <a:extLst>
                    <a:ext uri="{FF2B5EF4-FFF2-40B4-BE49-F238E27FC236}">
                      <a16:creationId xmlns:a16="http://schemas.microsoft.com/office/drawing/2014/main" id="{52A45EDC-DFED-4946-3B23-8A9A3044A901}"/>
                    </a:ext>
                  </a:extLst>
                </p:cNvPr>
                <p:cNvSpPr>
                  <a:spLocks noChangeShapeType="1"/>
                </p:cNvSpPr>
                <p:nvPr/>
              </p:nvSpPr>
              <p:spPr bwMode="auto">
                <a:xfrm>
                  <a:off x="4866450"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96459841-DB4B-465F-BDC5-19DAFF9A5FF5}"/>
                    </a:ext>
                  </a:extLst>
                </p:cNvPr>
                <p:cNvSpPr txBox="1"/>
                <p:nvPr/>
              </p:nvSpPr>
              <p:spPr>
                <a:xfrm>
                  <a:off x="4743338" y="3548438"/>
                  <a:ext cx="242621"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48</a:t>
                  </a:r>
                </a:p>
              </p:txBody>
            </p:sp>
            <p:sp>
              <p:nvSpPr>
                <p:cNvPr id="24" name="Line 21">
                  <a:extLst>
                    <a:ext uri="{FF2B5EF4-FFF2-40B4-BE49-F238E27FC236}">
                      <a16:creationId xmlns:a16="http://schemas.microsoft.com/office/drawing/2014/main" id="{BEE5B5A4-2B73-8B7C-51C3-F2039758F1DB}"/>
                    </a:ext>
                  </a:extLst>
                </p:cNvPr>
                <p:cNvSpPr>
                  <a:spLocks noChangeShapeType="1"/>
                </p:cNvSpPr>
                <p:nvPr/>
              </p:nvSpPr>
              <p:spPr bwMode="auto">
                <a:xfrm>
                  <a:off x="4007544"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5" name="TextBox 24">
                  <a:extLst>
                    <a:ext uri="{FF2B5EF4-FFF2-40B4-BE49-F238E27FC236}">
                      <a16:creationId xmlns:a16="http://schemas.microsoft.com/office/drawing/2014/main" id="{B48D9287-0FA7-FF62-231B-1AA74EBE64C9}"/>
                    </a:ext>
                  </a:extLst>
                </p:cNvPr>
                <p:cNvSpPr txBox="1"/>
                <p:nvPr/>
              </p:nvSpPr>
              <p:spPr>
                <a:xfrm>
                  <a:off x="3884433" y="3548438"/>
                  <a:ext cx="242621"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36</a:t>
                  </a:r>
                </a:p>
              </p:txBody>
            </p:sp>
            <p:sp>
              <p:nvSpPr>
                <p:cNvPr id="26" name="Line 21">
                  <a:extLst>
                    <a:ext uri="{FF2B5EF4-FFF2-40B4-BE49-F238E27FC236}">
                      <a16:creationId xmlns:a16="http://schemas.microsoft.com/office/drawing/2014/main" id="{5D884E59-4B8D-AB6D-4EA7-E70BF87A9D56}"/>
                    </a:ext>
                  </a:extLst>
                </p:cNvPr>
                <p:cNvSpPr>
                  <a:spLocks noChangeShapeType="1"/>
                </p:cNvSpPr>
                <p:nvPr/>
              </p:nvSpPr>
              <p:spPr bwMode="auto">
                <a:xfrm>
                  <a:off x="3564564"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8" name="Line 21">
                  <a:extLst>
                    <a:ext uri="{FF2B5EF4-FFF2-40B4-BE49-F238E27FC236}">
                      <a16:creationId xmlns:a16="http://schemas.microsoft.com/office/drawing/2014/main" id="{3A4355CC-6F86-5B03-839B-DF58BF724323}"/>
                    </a:ext>
                  </a:extLst>
                </p:cNvPr>
                <p:cNvSpPr>
                  <a:spLocks noChangeShapeType="1"/>
                </p:cNvSpPr>
                <p:nvPr/>
              </p:nvSpPr>
              <p:spPr bwMode="auto">
                <a:xfrm>
                  <a:off x="3131109"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2" name="Line 21">
                  <a:extLst>
                    <a:ext uri="{FF2B5EF4-FFF2-40B4-BE49-F238E27FC236}">
                      <a16:creationId xmlns:a16="http://schemas.microsoft.com/office/drawing/2014/main" id="{A87207F5-EA9B-507A-8C62-61553DC85FF0}"/>
                    </a:ext>
                  </a:extLst>
                </p:cNvPr>
                <p:cNvSpPr>
                  <a:spLocks noChangeShapeType="1"/>
                </p:cNvSpPr>
                <p:nvPr/>
              </p:nvSpPr>
              <p:spPr bwMode="auto">
                <a:xfrm>
                  <a:off x="2691304"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3" name="TextBox 32">
                  <a:extLst>
                    <a:ext uri="{FF2B5EF4-FFF2-40B4-BE49-F238E27FC236}">
                      <a16:creationId xmlns:a16="http://schemas.microsoft.com/office/drawing/2014/main" id="{8FD7FA56-CEF2-6EE9-9AE6-8851AD547660}"/>
                    </a:ext>
                  </a:extLst>
                </p:cNvPr>
                <p:cNvSpPr txBox="1"/>
                <p:nvPr/>
              </p:nvSpPr>
              <p:spPr>
                <a:xfrm>
                  <a:off x="2568192" y="3548438"/>
                  <a:ext cx="242621"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18</a:t>
                  </a:r>
                </a:p>
              </p:txBody>
            </p:sp>
            <p:sp>
              <p:nvSpPr>
                <p:cNvPr id="34" name="Line 21">
                  <a:extLst>
                    <a:ext uri="{FF2B5EF4-FFF2-40B4-BE49-F238E27FC236}">
                      <a16:creationId xmlns:a16="http://schemas.microsoft.com/office/drawing/2014/main" id="{4648F347-1B2F-7DBF-4A48-9DA900E0C633}"/>
                    </a:ext>
                  </a:extLst>
                </p:cNvPr>
                <p:cNvSpPr>
                  <a:spLocks noChangeShapeType="1"/>
                </p:cNvSpPr>
                <p:nvPr/>
              </p:nvSpPr>
              <p:spPr bwMode="auto">
                <a:xfrm>
                  <a:off x="2261024"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6" name="Line 21">
                  <a:extLst>
                    <a:ext uri="{FF2B5EF4-FFF2-40B4-BE49-F238E27FC236}">
                      <a16:creationId xmlns:a16="http://schemas.microsoft.com/office/drawing/2014/main" id="{A43B33A0-E29C-82C7-D940-907E9C4554DB}"/>
                    </a:ext>
                  </a:extLst>
                </p:cNvPr>
                <p:cNvSpPr>
                  <a:spLocks noChangeShapeType="1"/>
                </p:cNvSpPr>
                <p:nvPr/>
              </p:nvSpPr>
              <p:spPr bwMode="auto">
                <a:xfrm>
                  <a:off x="2043468"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8" name="Line 21">
                  <a:extLst>
                    <a:ext uri="{FF2B5EF4-FFF2-40B4-BE49-F238E27FC236}">
                      <a16:creationId xmlns:a16="http://schemas.microsoft.com/office/drawing/2014/main" id="{04DC5670-EB57-9F30-7FFB-47A114E8E8F5}"/>
                    </a:ext>
                  </a:extLst>
                </p:cNvPr>
                <p:cNvSpPr>
                  <a:spLocks noChangeShapeType="1"/>
                </p:cNvSpPr>
                <p:nvPr/>
              </p:nvSpPr>
              <p:spPr bwMode="auto">
                <a:xfrm>
                  <a:off x="1825913"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0" name="Line 21">
                  <a:extLst>
                    <a:ext uri="{FF2B5EF4-FFF2-40B4-BE49-F238E27FC236}">
                      <a16:creationId xmlns:a16="http://schemas.microsoft.com/office/drawing/2014/main" id="{93DB69E7-28F5-956E-C98E-30AF314F49F0}"/>
                    </a:ext>
                  </a:extLst>
                </p:cNvPr>
                <p:cNvSpPr>
                  <a:spLocks noChangeShapeType="1"/>
                </p:cNvSpPr>
                <p:nvPr/>
              </p:nvSpPr>
              <p:spPr bwMode="auto">
                <a:xfrm>
                  <a:off x="1608358"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2" name="Line 21">
                  <a:extLst>
                    <a:ext uri="{FF2B5EF4-FFF2-40B4-BE49-F238E27FC236}">
                      <a16:creationId xmlns:a16="http://schemas.microsoft.com/office/drawing/2014/main" id="{A5726025-3C84-56F9-D883-3E6B9E98A626}"/>
                    </a:ext>
                  </a:extLst>
                </p:cNvPr>
                <p:cNvSpPr>
                  <a:spLocks noChangeShapeType="1"/>
                </p:cNvSpPr>
                <p:nvPr/>
              </p:nvSpPr>
              <p:spPr bwMode="auto">
                <a:xfrm>
                  <a:off x="1390803"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3" name="TextBox 42">
                  <a:extLst>
                    <a:ext uri="{FF2B5EF4-FFF2-40B4-BE49-F238E27FC236}">
                      <a16:creationId xmlns:a16="http://schemas.microsoft.com/office/drawing/2014/main" id="{021F4E3E-7F6E-0966-EE19-2A88633C75F4}"/>
                    </a:ext>
                  </a:extLst>
                </p:cNvPr>
                <p:cNvSpPr txBox="1"/>
                <p:nvPr/>
              </p:nvSpPr>
              <p:spPr>
                <a:xfrm>
                  <a:off x="1310170" y="3548438"/>
                  <a:ext cx="157663"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0</a:t>
                  </a:r>
                </a:p>
              </p:txBody>
            </p:sp>
          </p:grpSp>
          <p:sp>
            <p:nvSpPr>
              <p:cNvPr id="31" name="TextBox 30">
                <a:extLst>
                  <a:ext uri="{FF2B5EF4-FFF2-40B4-BE49-F238E27FC236}">
                    <a16:creationId xmlns:a16="http://schemas.microsoft.com/office/drawing/2014/main" id="{0618118D-FD27-766A-6166-815BE73EC500}"/>
                  </a:ext>
                </a:extLst>
              </p:cNvPr>
              <p:cNvSpPr txBox="1"/>
              <p:nvPr/>
            </p:nvSpPr>
            <p:spPr>
              <a:xfrm>
                <a:off x="1762189" y="3384748"/>
                <a:ext cx="157663"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6</a:t>
                </a:r>
              </a:p>
            </p:txBody>
          </p:sp>
        </p:grpSp>
        <p:sp>
          <p:nvSpPr>
            <p:cNvPr id="37" name="TextBox 36">
              <a:extLst>
                <a:ext uri="{FF2B5EF4-FFF2-40B4-BE49-F238E27FC236}">
                  <a16:creationId xmlns:a16="http://schemas.microsoft.com/office/drawing/2014/main" id="{B8D59E1D-9C8F-2DAE-DB59-82E7A1DE9643}"/>
                </a:ext>
              </a:extLst>
            </p:cNvPr>
            <p:cNvSpPr txBox="1"/>
            <p:nvPr/>
          </p:nvSpPr>
          <p:spPr>
            <a:xfrm>
              <a:off x="2123436" y="3384748"/>
              <a:ext cx="242621"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12</a:t>
              </a:r>
            </a:p>
          </p:txBody>
        </p:sp>
      </p:grpSp>
      <p:grpSp>
        <p:nvGrpSpPr>
          <p:cNvPr id="82" name="Group 81">
            <a:extLst>
              <a:ext uri="{FF2B5EF4-FFF2-40B4-BE49-F238E27FC236}">
                <a16:creationId xmlns:a16="http://schemas.microsoft.com/office/drawing/2014/main" id="{24E786D9-54EA-7B26-BF6A-92E399AE1142}"/>
              </a:ext>
            </a:extLst>
          </p:cNvPr>
          <p:cNvGrpSpPr/>
          <p:nvPr/>
        </p:nvGrpSpPr>
        <p:grpSpPr>
          <a:xfrm>
            <a:off x="6768348" y="3341932"/>
            <a:ext cx="4547394" cy="300185"/>
            <a:chOff x="6768348" y="3341932"/>
            <a:chExt cx="4547394" cy="300185"/>
          </a:xfrm>
        </p:grpSpPr>
        <p:grpSp>
          <p:nvGrpSpPr>
            <p:cNvPr id="74" name="Group 73">
              <a:extLst>
                <a:ext uri="{FF2B5EF4-FFF2-40B4-BE49-F238E27FC236}">
                  <a16:creationId xmlns:a16="http://schemas.microsoft.com/office/drawing/2014/main" id="{E0B6273F-C2A6-AE3F-350F-0ABF86207F8E}"/>
                </a:ext>
              </a:extLst>
            </p:cNvPr>
            <p:cNvGrpSpPr/>
            <p:nvPr/>
          </p:nvGrpSpPr>
          <p:grpSpPr>
            <a:xfrm>
              <a:off x="6768348" y="3341932"/>
              <a:ext cx="4547394" cy="300185"/>
              <a:chOff x="1310170" y="3505622"/>
              <a:chExt cx="4547394" cy="300185"/>
            </a:xfrm>
          </p:grpSpPr>
          <p:sp>
            <p:nvSpPr>
              <p:cNvPr id="75" name="Line 21">
                <a:extLst>
                  <a:ext uri="{FF2B5EF4-FFF2-40B4-BE49-F238E27FC236}">
                    <a16:creationId xmlns:a16="http://schemas.microsoft.com/office/drawing/2014/main" id="{53F06078-2D5C-2D7C-7F17-D9EB061D66AC}"/>
                  </a:ext>
                </a:extLst>
              </p:cNvPr>
              <p:cNvSpPr>
                <a:spLocks noChangeShapeType="1"/>
              </p:cNvSpPr>
              <p:nvPr/>
            </p:nvSpPr>
            <p:spPr bwMode="auto">
              <a:xfrm>
                <a:off x="5738055"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76" name="TextBox 75">
                <a:extLst>
                  <a:ext uri="{FF2B5EF4-FFF2-40B4-BE49-F238E27FC236}">
                    <a16:creationId xmlns:a16="http://schemas.microsoft.com/office/drawing/2014/main" id="{F271386E-A64D-7F5F-8867-3B154B879753}"/>
                  </a:ext>
                </a:extLst>
              </p:cNvPr>
              <p:cNvSpPr txBox="1"/>
              <p:nvPr/>
            </p:nvSpPr>
            <p:spPr>
              <a:xfrm>
                <a:off x="5614943" y="3548438"/>
                <a:ext cx="242621"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60</a:t>
                </a:r>
              </a:p>
            </p:txBody>
          </p:sp>
          <p:sp>
            <p:nvSpPr>
              <p:cNvPr id="77" name="Line 21">
                <a:extLst>
                  <a:ext uri="{FF2B5EF4-FFF2-40B4-BE49-F238E27FC236}">
                    <a16:creationId xmlns:a16="http://schemas.microsoft.com/office/drawing/2014/main" id="{48814C22-3F95-B505-547C-4A99622BB631}"/>
                  </a:ext>
                </a:extLst>
              </p:cNvPr>
              <p:cNvSpPr>
                <a:spLocks noChangeShapeType="1"/>
              </p:cNvSpPr>
              <p:nvPr/>
            </p:nvSpPr>
            <p:spPr bwMode="auto">
              <a:xfrm>
                <a:off x="4866450"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78" name="TextBox 77">
                <a:extLst>
                  <a:ext uri="{FF2B5EF4-FFF2-40B4-BE49-F238E27FC236}">
                    <a16:creationId xmlns:a16="http://schemas.microsoft.com/office/drawing/2014/main" id="{20DF768F-80FA-35C0-C256-0B520EA34E13}"/>
                  </a:ext>
                </a:extLst>
              </p:cNvPr>
              <p:cNvSpPr txBox="1"/>
              <p:nvPr/>
            </p:nvSpPr>
            <p:spPr>
              <a:xfrm>
                <a:off x="4743338" y="3548438"/>
                <a:ext cx="242621"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48</a:t>
                </a:r>
              </a:p>
            </p:txBody>
          </p:sp>
          <p:sp>
            <p:nvSpPr>
              <p:cNvPr id="79" name="Line 21">
                <a:extLst>
                  <a:ext uri="{FF2B5EF4-FFF2-40B4-BE49-F238E27FC236}">
                    <a16:creationId xmlns:a16="http://schemas.microsoft.com/office/drawing/2014/main" id="{E05ED07D-A11E-0048-2B32-857FB0C29F62}"/>
                  </a:ext>
                </a:extLst>
              </p:cNvPr>
              <p:cNvSpPr>
                <a:spLocks noChangeShapeType="1"/>
              </p:cNvSpPr>
              <p:nvPr/>
            </p:nvSpPr>
            <p:spPr bwMode="auto">
              <a:xfrm>
                <a:off x="4007544"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80" name="TextBox 79">
                <a:extLst>
                  <a:ext uri="{FF2B5EF4-FFF2-40B4-BE49-F238E27FC236}">
                    <a16:creationId xmlns:a16="http://schemas.microsoft.com/office/drawing/2014/main" id="{028A89A7-309A-E8C9-57D1-5869F7451784}"/>
                  </a:ext>
                </a:extLst>
              </p:cNvPr>
              <p:cNvSpPr txBox="1"/>
              <p:nvPr/>
            </p:nvSpPr>
            <p:spPr>
              <a:xfrm>
                <a:off x="3884433" y="3548438"/>
                <a:ext cx="242621"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36</a:t>
                </a:r>
              </a:p>
            </p:txBody>
          </p:sp>
          <p:sp>
            <p:nvSpPr>
              <p:cNvPr id="81" name="Line 21">
                <a:extLst>
                  <a:ext uri="{FF2B5EF4-FFF2-40B4-BE49-F238E27FC236}">
                    <a16:creationId xmlns:a16="http://schemas.microsoft.com/office/drawing/2014/main" id="{865CAB3B-772F-98A2-9BAF-C1007B8E7D18}"/>
                  </a:ext>
                </a:extLst>
              </p:cNvPr>
              <p:cNvSpPr>
                <a:spLocks noChangeShapeType="1"/>
              </p:cNvSpPr>
              <p:nvPr/>
            </p:nvSpPr>
            <p:spPr bwMode="auto">
              <a:xfrm>
                <a:off x="3564564"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83" name="Line 21">
                <a:extLst>
                  <a:ext uri="{FF2B5EF4-FFF2-40B4-BE49-F238E27FC236}">
                    <a16:creationId xmlns:a16="http://schemas.microsoft.com/office/drawing/2014/main" id="{C4891C28-D8DA-939F-7BCD-B22E3C3BA1B6}"/>
                  </a:ext>
                </a:extLst>
              </p:cNvPr>
              <p:cNvSpPr>
                <a:spLocks noChangeShapeType="1"/>
              </p:cNvSpPr>
              <p:nvPr/>
            </p:nvSpPr>
            <p:spPr bwMode="auto">
              <a:xfrm>
                <a:off x="3131109"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85" name="Line 21">
                <a:extLst>
                  <a:ext uri="{FF2B5EF4-FFF2-40B4-BE49-F238E27FC236}">
                    <a16:creationId xmlns:a16="http://schemas.microsoft.com/office/drawing/2014/main" id="{A9ACFD92-A94F-8335-FD00-C9B9897198FD}"/>
                  </a:ext>
                </a:extLst>
              </p:cNvPr>
              <p:cNvSpPr>
                <a:spLocks noChangeShapeType="1"/>
              </p:cNvSpPr>
              <p:nvPr/>
            </p:nvSpPr>
            <p:spPr bwMode="auto">
              <a:xfrm>
                <a:off x="2691304"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86" name="TextBox 85">
                <a:extLst>
                  <a:ext uri="{FF2B5EF4-FFF2-40B4-BE49-F238E27FC236}">
                    <a16:creationId xmlns:a16="http://schemas.microsoft.com/office/drawing/2014/main" id="{1CAA1F8A-3BCA-0CFA-120C-2133BE7EAD3D}"/>
                  </a:ext>
                </a:extLst>
              </p:cNvPr>
              <p:cNvSpPr txBox="1"/>
              <p:nvPr/>
            </p:nvSpPr>
            <p:spPr>
              <a:xfrm>
                <a:off x="2568192" y="3548438"/>
                <a:ext cx="242621"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18</a:t>
                </a:r>
              </a:p>
            </p:txBody>
          </p:sp>
          <p:sp>
            <p:nvSpPr>
              <p:cNvPr id="87" name="Line 21">
                <a:extLst>
                  <a:ext uri="{FF2B5EF4-FFF2-40B4-BE49-F238E27FC236}">
                    <a16:creationId xmlns:a16="http://schemas.microsoft.com/office/drawing/2014/main" id="{880296D5-A59F-EAFD-721F-1F89B6742C5E}"/>
                  </a:ext>
                </a:extLst>
              </p:cNvPr>
              <p:cNvSpPr>
                <a:spLocks noChangeShapeType="1"/>
              </p:cNvSpPr>
              <p:nvPr/>
            </p:nvSpPr>
            <p:spPr bwMode="auto">
              <a:xfrm>
                <a:off x="2261024"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89" name="Line 21">
                <a:extLst>
                  <a:ext uri="{FF2B5EF4-FFF2-40B4-BE49-F238E27FC236}">
                    <a16:creationId xmlns:a16="http://schemas.microsoft.com/office/drawing/2014/main" id="{3AD15E54-8349-B247-8B05-6F86CF59C277}"/>
                  </a:ext>
                </a:extLst>
              </p:cNvPr>
              <p:cNvSpPr>
                <a:spLocks noChangeShapeType="1"/>
              </p:cNvSpPr>
              <p:nvPr/>
            </p:nvSpPr>
            <p:spPr bwMode="auto">
              <a:xfrm>
                <a:off x="2043468"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91" name="Line 21">
                <a:extLst>
                  <a:ext uri="{FF2B5EF4-FFF2-40B4-BE49-F238E27FC236}">
                    <a16:creationId xmlns:a16="http://schemas.microsoft.com/office/drawing/2014/main" id="{62AFA17A-1A50-98AC-423B-C9FEB13217C4}"/>
                  </a:ext>
                </a:extLst>
              </p:cNvPr>
              <p:cNvSpPr>
                <a:spLocks noChangeShapeType="1"/>
              </p:cNvSpPr>
              <p:nvPr/>
            </p:nvSpPr>
            <p:spPr bwMode="auto">
              <a:xfrm>
                <a:off x="1825913"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93" name="Line 21">
                <a:extLst>
                  <a:ext uri="{FF2B5EF4-FFF2-40B4-BE49-F238E27FC236}">
                    <a16:creationId xmlns:a16="http://schemas.microsoft.com/office/drawing/2014/main" id="{09193F6D-0B01-B88A-99EC-5DE7F3075FDB}"/>
                  </a:ext>
                </a:extLst>
              </p:cNvPr>
              <p:cNvSpPr>
                <a:spLocks noChangeShapeType="1"/>
              </p:cNvSpPr>
              <p:nvPr/>
            </p:nvSpPr>
            <p:spPr bwMode="auto">
              <a:xfrm>
                <a:off x="1608358"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95" name="Line 21">
                <a:extLst>
                  <a:ext uri="{FF2B5EF4-FFF2-40B4-BE49-F238E27FC236}">
                    <a16:creationId xmlns:a16="http://schemas.microsoft.com/office/drawing/2014/main" id="{CD9C1CDD-5551-75EA-987A-ED75B4EC0B07}"/>
                  </a:ext>
                </a:extLst>
              </p:cNvPr>
              <p:cNvSpPr>
                <a:spLocks noChangeShapeType="1"/>
              </p:cNvSpPr>
              <p:nvPr/>
            </p:nvSpPr>
            <p:spPr bwMode="auto">
              <a:xfrm>
                <a:off x="1390803"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96" name="TextBox 95">
                <a:extLst>
                  <a:ext uri="{FF2B5EF4-FFF2-40B4-BE49-F238E27FC236}">
                    <a16:creationId xmlns:a16="http://schemas.microsoft.com/office/drawing/2014/main" id="{A415E95D-BB8A-823A-ECBD-DFB9E05E3E20}"/>
                  </a:ext>
                </a:extLst>
              </p:cNvPr>
              <p:cNvSpPr txBox="1"/>
              <p:nvPr/>
            </p:nvSpPr>
            <p:spPr>
              <a:xfrm>
                <a:off x="1310170" y="3548438"/>
                <a:ext cx="157663"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0</a:t>
                </a:r>
              </a:p>
            </p:txBody>
          </p:sp>
        </p:grpSp>
        <p:sp>
          <p:nvSpPr>
            <p:cNvPr id="41" name="TextBox 40">
              <a:extLst>
                <a:ext uri="{FF2B5EF4-FFF2-40B4-BE49-F238E27FC236}">
                  <a16:creationId xmlns:a16="http://schemas.microsoft.com/office/drawing/2014/main" id="{44E31461-1753-4D69-3811-5A5777685B54}"/>
                </a:ext>
              </a:extLst>
            </p:cNvPr>
            <p:cNvSpPr txBox="1"/>
            <p:nvPr/>
          </p:nvSpPr>
          <p:spPr>
            <a:xfrm>
              <a:off x="7201044" y="3384748"/>
              <a:ext cx="157663"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6</a:t>
              </a:r>
            </a:p>
          </p:txBody>
        </p:sp>
        <p:sp>
          <p:nvSpPr>
            <p:cNvPr id="45" name="TextBox 44">
              <a:extLst>
                <a:ext uri="{FF2B5EF4-FFF2-40B4-BE49-F238E27FC236}">
                  <a16:creationId xmlns:a16="http://schemas.microsoft.com/office/drawing/2014/main" id="{C86A790C-D306-9995-A290-97872F1C1D9C}"/>
                </a:ext>
              </a:extLst>
            </p:cNvPr>
            <p:cNvSpPr txBox="1"/>
            <p:nvPr/>
          </p:nvSpPr>
          <p:spPr>
            <a:xfrm>
              <a:off x="7602751" y="3384748"/>
              <a:ext cx="242621"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12</a:t>
              </a:r>
            </a:p>
          </p:txBody>
        </p:sp>
      </p:grpSp>
      <p:grpSp>
        <p:nvGrpSpPr>
          <p:cNvPr id="90" name="Group 89">
            <a:extLst>
              <a:ext uri="{FF2B5EF4-FFF2-40B4-BE49-F238E27FC236}">
                <a16:creationId xmlns:a16="http://schemas.microsoft.com/office/drawing/2014/main" id="{E316BD9E-E76C-0141-186C-5895383E0D2F}"/>
              </a:ext>
            </a:extLst>
          </p:cNvPr>
          <p:cNvGrpSpPr/>
          <p:nvPr/>
        </p:nvGrpSpPr>
        <p:grpSpPr>
          <a:xfrm>
            <a:off x="3535203" y="4116172"/>
            <a:ext cx="5110719" cy="2413361"/>
            <a:chOff x="3535203" y="4116172"/>
            <a:chExt cx="5110719" cy="2413361"/>
          </a:xfrm>
        </p:grpSpPr>
        <p:grpSp>
          <p:nvGrpSpPr>
            <p:cNvPr id="112" name="Group 111">
              <a:extLst>
                <a:ext uri="{FF2B5EF4-FFF2-40B4-BE49-F238E27FC236}">
                  <a16:creationId xmlns:a16="http://schemas.microsoft.com/office/drawing/2014/main" id="{C2037762-5BED-2205-2055-83833349BAC2}"/>
                </a:ext>
              </a:extLst>
            </p:cNvPr>
            <p:cNvGrpSpPr/>
            <p:nvPr/>
          </p:nvGrpSpPr>
          <p:grpSpPr>
            <a:xfrm>
              <a:off x="3535203" y="4116172"/>
              <a:ext cx="5110719" cy="2413361"/>
              <a:chOff x="746845" y="1701678"/>
              <a:chExt cx="5110719" cy="2413361"/>
            </a:xfrm>
          </p:grpSpPr>
          <p:sp>
            <p:nvSpPr>
              <p:cNvPr id="113" name="Freeform 21">
                <a:extLst>
                  <a:ext uri="{FF2B5EF4-FFF2-40B4-BE49-F238E27FC236}">
                    <a16:creationId xmlns:a16="http://schemas.microsoft.com/office/drawing/2014/main" id="{8BA05B22-85F7-2FFB-1A3F-DAB2A6F91772}"/>
                  </a:ext>
                </a:extLst>
              </p:cNvPr>
              <p:cNvSpPr>
                <a:spLocks/>
              </p:cNvSpPr>
              <p:nvPr/>
            </p:nvSpPr>
            <p:spPr bwMode="auto">
              <a:xfrm>
                <a:off x="1383604" y="1860944"/>
                <a:ext cx="4418482" cy="1655142"/>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grpSp>
            <p:nvGrpSpPr>
              <p:cNvPr id="114" name="Group 113">
                <a:extLst>
                  <a:ext uri="{FF2B5EF4-FFF2-40B4-BE49-F238E27FC236}">
                    <a16:creationId xmlns:a16="http://schemas.microsoft.com/office/drawing/2014/main" id="{4BCE3859-22AC-373E-785C-375B1389D197}"/>
                  </a:ext>
                </a:extLst>
              </p:cNvPr>
              <p:cNvGrpSpPr/>
              <p:nvPr/>
            </p:nvGrpSpPr>
            <p:grpSpPr>
              <a:xfrm>
                <a:off x="746845" y="1701678"/>
                <a:ext cx="637202" cy="1949370"/>
                <a:chOff x="1214931" y="1208553"/>
                <a:chExt cx="637202" cy="2972948"/>
              </a:xfrm>
            </p:grpSpPr>
            <p:sp>
              <p:nvSpPr>
                <p:cNvPr id="153" name="Line 6">
                  <a:extLst>
                    <a:ext uri="{FF2B5EF4-FFF2-40B4-BE49-F238E27FC236}">
                      <a16:creationId xmlns:a16="http://schemas.microsoft.com/office/drawing/2014/main" id="{9E46FC54-500A-45BF-7E22-487C8855E1D0}"/>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54" name="Line 7">
                  <a:extLst>
                    <a:ext uri="{FF2B5EF4-FFF2-40B4-BE49-F238E27FC236}">
                      <a16:creationId xmlns:a16="http://schemas.microsoft.com/office/drawing/2014/main" id="{77686385-D518-ECAD-918E-881D43274645}"/>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55" name="Line 8">
                  <a:extLst>
                    <a:ext uri="{FF2B5EF4-FFF2-40B4-BE49-F238E27FC236}">
                      <a16:creationId xmlns:a16="http://schemas.microsoft.com/office/drawing/2014/main" id="{8CADA551-1409-BAEB-37B2-45CF9A98D65A}"/>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56" name="Line 9">
                  <a:extLst>
                    <a:ext uri="{FF2B5EF4-FFF2-40B4-BE49-F238E27FC236}">
                      <a16:creationId xmlns:a16="http://schemas.microsoft.com/office/drawing/2014/main" id="{ADECABC8-08D6-C098-3F67-82D1B37913DD}"/>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57" name="Line 10">
                  <a:extLst>
                    <a:ext uri="{FF2B5EF4-FFF2-40B4-BE49-F238E27FC236}">
                      <a16:creationId xmlns:a16="http://schemas.microsoft.com/office/drawing/2014/main" id="{474C1EE8-E8EA-5DBE-F185-62BFB68E1602}"/>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58" name="Line 11">
                  <a:extLst>
                    <a:ext uri="{FF2B5EF4-FFF2-40B4-BE49-F238E27FC236}">
                      <a16:creationId xmlns:a16="http://schemas.microsoft.com/office/drawing/2014/main" id="{A4600674-C18B-D52B-D672-178A3402C96C}"/>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59" name="TextBox 158">
                  <a:extLst>
                    <a:ext uri="{FF2B5EF4-FFF2-40B4-BE49-F238E27FC236}">
                      <a16:creationId xmlns:a16="http://schemas.microsoft.com/office/drawing/2014/main" id="{B74BB5BA-99B1-7092-2E86-8265EC0DBFAD}"/>
                    </a:ext>
                  </a:extLst>
                </p:cNvPr>
                <p:cNvSpPr txBox="1"/>
                <p:nvPr/>
              </p:nvSpPr>
              <p:spPr>
                <a:xfrm rot="16200000">
                  <a:off x="872801" y="2584803"/>
                  <a:ext cx="961260" cy="276999"/>
                </a:xfrm>
                <a:prstGeom prst="rect">
                  <a:avLst/>
                </a:prstGeom>
                <a:noFill/>
              </p:spPr>
              <p:txBody>
                <a:bodyPr wrap="none" rtlCol="0">
                  <a:spAutoFit/>
                </a:bodyPr>
                <a:lstStyle/>
                <a:p>
                  <a:pPr algn="ctr" fontAlgn="base">
                    <a:spcBef>
                      <a:spcPct val="0"/>
                    </a:spcBef>
                    <a:spcAft>
                      <a:spcPct val="0"/>
                    </a:spcAft>
                  </a:pPr>
                  <a:r>
                    <a:rPr lang="en-GB" sz="1200" dirty="0">
                      <a:solidFill>
                        <a:srgbClr val="000000"/>
                      </a:solidFill>
                      <a:latin typeface="Arial" panose="020B0604020202020204" pitchFamily="34" charset="0"/>
                      <a:cs typeface="Arial" panose="020B0604020202020204" pitchFamily="34" charset="0"/>
                    </a:rPr>
                    <a:t>OS, %</a:t>
                  </a:r>
                </a:p>
              </p:txBody>
            </p:sp>
            <p:sp>
              <p:nvSpPr>
                <p:cNvPr id="160" name="TextBox 159">
                  <a:extLst>
                    <a:ext uri="{FF2B5EF4-FFF2-40B4-BE49-F238E27FC236}">
                      <a16:creationId xmlns:a16="http://schemas.microsoft.com/office/drawing/2014/main" id="{FEAD9BC7-BEC1-EAA3-FFA6-42634BF2145E}"/>
                    </a:ext>
                  </a:extLst>
                </p:cNvPr>
                <p:cNvSpPr txBox="1"/>
                <p:nvPr/>
              </p:nvSpPr>
              <p:spPr>
                <a:xfrm>
                  <a:off x="1391242" y="1208553"/>
                  <a:ext cx="439544" cy="422446"/>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100</a:t>
                  </a:r>
                </a:p>
              </p:txBody>
            </p:sp>
            <p:sp>
              <p:nvSpPr>
                <p:cNvPr id="161" name="TextBox 160">
                  <a:extLst>
                    <a:ext uri="{FF2B5EF4-FFF2-40B4-BE49-F238E27FC236}">
                      <a16:creationId xmlns:a16="http://schemas.microsoft.com/office/drawing/2014/main" id="{67320E94-C4ED-02EA-48A7-D031AFDED516}"/>
                    </a:ext>
                  </a:extLst>
                </p:cNvPr>
                <p:cNvSpPr txBox="1"/>
                <p:nvPr/>
              </p:nvSpPr>
              <p:spPr>
                <a:xfrm>
                  <a:off x="1476207" y="1732691"/>
                  <a:ext cx="354584" cy="422446"/>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80</a:t>
                  </a:r>
                </a:p>
              </p:txBody>
            </p:sp>
            <p:sp>
              <p:nvSpPr>
                <p:cNvPr id="162" name="TextBox 161">
                  <a:extLst>
                    <a:ext uri="{FF2B5EF4-FFF2-40B4-BE49-F238E27FC236}">
                      <a16:creationId xmlns:a16="http://schemas.microsoft.com/office/drawing/2014/main" id="{1CEF2AF4-2326-031F-1599-D342C6130C34}"/>
                    </a:ext>
                  </a:extLst>
                </p:cNvPr>
                <p:cNvSpPr txBox="1"/>
                <p:nvPr/>
              </p:nvSpPr>
              <p:spPr>
                <a:xfrm>
                  <a:off x="1476207" y="2231222"/>
                  <a:ext cx="354584" cy="422446"/>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60</a:t>
                  </a:r>
                </a:p>
              </p:txBody>
            </p:sp>
            <p:sp>
              <p:nvSpPr>
                <p:cNvPr id="163" name="TextBox 162">
                  <a:extLst>
                    <a:ext uri="{FF2B5EF4-FFF2-40B4-BE49-F238E27FC236}">
                      <a16:creationId xmlns:a16="http://schemas.microsoft.com/office/drawing/2014/main" id="{27D68BE9-16C5-AE69-5868-4FA709E85AE8}"/>
                    </a:ext>
                  </a:extLst>
                </p:cNvPr>
                <p:cNvSpPr txBox="1"/>
                <p:nvPr/>
              </p:nvSpPr>
              <p:spPr>
                <a:xfrm>
                  <a:off x="1476207" y="2745876"/>
                  <a:ext cx="354584" cy="422446"/>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40</a:t>
                  </a:r>
                </a:p>
              </p:txBody>
            </p:sp>
            <p:sp>
              <p:nvSpPr>
                <p:cNvPr id="164" name="TextBox 163">
                  <a:extLst>
                    <a:ext uri="{FF2B5EF4-FFF2-40B4-BE49-F238E27FC236}">
                      <a16:creationId xmlns:a16="http://schemas.microsoft.com/office/drawing/2014/main" id="{4719CAC1-0D77-308E-5C4D-C9FED8893F45}"/>
                    </a:ext>
                  </a:extLst>
                </p:cNvPr>
                <p:cNvSpPr txBox="1"/>
                <p:nvPr/>
              </p:nvSpPr>
              <p:spPr>
                <a:xfrm>
                  <a:off x="1476207" y="3249778"/>
                  <a:ext cx="354584" cy="422446"/>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20</a:t>
                  </a:r>
                </a:p>
              </p:txBody>
            </p:sp>
            <p:sp>
              <p:nvSpPr>
                <p:cNvPr id="165" name="TextBox 164">
                  <a:extLst>
                    <a:ext uri="{FF2B5EF4-FFF2-40B4-BE49-F238E27FC236}">
                      <a16:creationId xmlns:a16="http://schemas.microsoft.com/office/drawing/2014/main" id="{3AE4EE88-851E-7D6F-61AF-D78FA51BD720}"/>
                    </a:ext>
                  </a:extLst>
                </p:cNvPr>
                <p:cNvSpPr txBox="1"/>
                <p:nvPr/>
              </p:nvSpPr>
              <p:spPr>
                <a:xfrm>
                  <a:off x="1561174" y="3759055"/>
                  <a:ext cx="269625" cy="422446"/>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0</a:t>
                  </a:r>
                </a:p>
              </p:txBody>
            </p:sp>
          </p:grpSp>
          <p:grpSp>
            <p:nvGrpSpPr>
              <p:cNvPr id="115" name="Group 114">
                <a:extLst>
                  <a:ext uri="{FF2B5EF4-FFF2-40B4-BE49-F238E27FC236}">
                    <a16:creationId xmlns:a16="http://schemas.microsoft.com/office/drawing/2014/main" id="{4515A85D-D3E0-021D-9EF5-6FECB3C1B4AA}"/>
                  </a:ext>
                </a:extLst>
              </p:cNvPr>
              <p:cNvGrpSpPr/>
              <p:nvPr/>
            </p:nvGrpSpPr>
            <p:grpSpPr>
              <a:xfrm>
                <a:off x="1310170" y="3505622"/>
                <a:ext cx="4547394" cy="300185"/>
                <a:chOff x="1310170" y="3505622"/>
                <a:chExt cx="4547394" cy="300185"/>
              </a:xfrm>
            </p:grpSpPr>
            <p:sp>
              <p:nvSpPr>
                <p:cNvPr id="131" name="Line 21">
                  <a:extLst>
                    <a:ext uri="{FF2B5EF4-FFF2-40B4-BE49-F238E27FC236}">
                      <a16:creationId xmlns:a16="http://schemas.microsoft.com/office/drawing/2014/main" id="{E73792C4-2AF5-2E7A-2386-831E59B8231F}"/>
                    </a:ext>
                  </a:extLst>
                </p:cNvPr>
                <p:cNvSpPr>
                  <a:spLocks noChangeShapeType="1"/>
                </p:cNvSpPr>
                <p:nvPr/>
              </p:nvSpPr>
              <p:spPr bwMode="auto">
                <a:xfrm>
                  <a:off x="5738055"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32" name="TextBox 131">
                  <a:extLst>
                    <a:ext uri="{FF2B5EF4-FFF2-40B4-BE49-F238E27FC236}">
                      <a16:creationId xmlns:a16="http://schemas.microsoft.com/office/drawing/2014/main" id="{7D4AAF7D-9262-1828-62E2-C5BEA58EEF46}"/>
                    </a:ext>
                  </a:extLst>
                </p:cNvPr>
                <p:cNvSpPr txBox="1"/>
                <p:nvPr/>
              </p:nvSpPr>
              <p:spPr>
                <a:xfrm>
                  <a:off x="5614943" y="3548438"/>
                  <a:ext cx="242621"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60</a:t>
                  </a:r>
                </a:p>
              </p:txBody>
            </p:sp>
            <p:sp>
              <p:nvSpPr>
                <p:cNvPr id="133" name="Line 21">
                  <a:extLst>
                    <a:ext uri="{FF2B5EF4-FFF2-40B4-BE49-F238E27FC236}">
                      <a16:creationId xmlns:a16="http://schemas.microsoft.com/office/drawing/2014/main" id="{785728E2-2C8C-488B-1380-B5C546BA744D}"/>
                    </a:ext>
                  </a:extLst>
                </p:cNvPr>
                <p:cNvSpPr>
                  <a:spLocks noChangeShapeType="1"/>
                </p:cNvSpPr>
                <p:nvPr/>
              </p:nvSpPr>
              <p:spPr bwMode="auto">
                <a:xfrm>
                  <a:off x="4866450"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34" name="TextBox 133">
                  <a:extLst>
                    <a:ext uri="{FF2B5EF4-FFF2-40B4-BE49-F238E27FC236}">
                      <a16:creationId xmlns:a16="http://schemas.microsoft.com/office/drawing/2014/main" id="{C95A23A3-ABAB-44CE-CC81-2EFA17CE4916}"/>
                    </a:ext>
                  </a:extLst>
                </p:cNvPr>
                <p:cNvSpPr txBox="1"/>
                <p:nvPr/>
              </p:nvSpPr>
              <p:spPr>
                <a:xfrm>
                  <a:off x="4743338" y="3548438"/>
                  <a:ext cx="242621"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48</a:t>
                  </a:r>
                </a:p>
              </p:txBody>
            </p:sp>
            <p:sp>
              <p:nvSpPr>
                <p:cNvPr id="135" name="Line 21">
                  <a:extLst>
                    <a:ext uri="{FF2B5EF4-FFF2-40B4-BE49-F238E27FC236}">
                      <a16:creationId xmlns:a16="http://schemas.microsoft.com/office/drawing/2014/main" id="{FC7382C1-03B7-2C94-A588-80CC50688587}"/>
                    </a:ext>
                  </a:extLst>
                </p:cNvPr>
                <p:cNvSpPr>
                  <a:spLocks noChangeShapeType="1"/>
                </p:cNvSpPr>
                <p:nvPr/>
              </p:nvSpPr>
              <p:spPr bwMode="auto">
                <a:xfrm>
                  <a:off x="4007544"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36" name="TextBox 135">
                  <a:extLst>
                    <a:ext uri="{FF2B5EF4-FFF2-40B4-BE49-F238E27FC236}">
                      <a16:creationId xmlns:a16="http://schemas.microsoft.com/office/drawing/2014/main" id="{B0623B1B-7D44-3D08-8128-2821F4C53704}"/>
                    </a:ext>
                  </a:extLst>
                </p:cNvPr>
                <p:cNvSpPr txBox="1"/>
                <p:nvPr/>
              </p:nvSpPr>
              <p:spPr>
                <a:xfrm>
                  <a:off x="3884433" y="3548438"/>
                  <a:ext cx="242621"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36</a:t>
                  </a:r>
                </a:p>
              </p:txBody>
            </p:sp>
            <p:sp>
              <p:nvSpPr>
                <p:cNvPr id="137" name="Line 21">
                  <a:extLst>
                    <a:ext uri="{FF2B5EF4-FFF2-40B4-BE49-F238E27FC236}">
                      <a16:creationId xmlns:a16="http://schemas.microsoft.com/office/drawing/2014/main" id="{04B14AF6-4990-4406-0214-52E6F85310C7}"/>
                    </a:ext>
                  </a:extLst>
                </p:cNvPr>
                <p:cNvSpPr>
                  <a:spLocks noChangeShapeType="1"/>
                </p:cNvSpPr>
                <p:nvPr/>
              </p:nvSpPr>
              <p:spPr bwMode="auto">
                <a:xfrm>
                  <a:off x="3564564"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39" name="Line 21">
                  <a:extLst>
                    <a:ext uri="{FF2B5EF4-FFF2-40B4-BE49-F238E27FC236}">
                      <a16:creationId xmlns:a16="http://schemas.microsoft.com/office/drawing/2014/main" id="{30D4A19D-B393-B33B-7268-E133B87F3B50}"/>
                    </a:ext>
                  </a:extLst>
                </p:cNvPr>
                <p:cNvSpPr>
                  <a:spLocks noChangeShapeType="1"/>
                </p:cNvSpPr>
                <p:nvPr/>
              </p:nvSpPr>
              <p:spPr bwMode="auto">
                <a:xfrm>
                  <a:off x="3131109"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41" name="Line 21">
                  <a:extLst>
                    <a:ext uri="{FF2B5EF4-FFF2-40B4-BE49-F238E27FC236}">
                      <a16:creationId xmlns:a16="http://schemas.microsoft.com/office/drawing/2014/main" id="{A28F2C0D-CF0A-1CFB-2BA4-2480E67F5000}"/>
                    </a:ext>
                  </a:extLst>
                </p:cNvPr>
                <p:cNvSpPr>
                  <a:spLocks noChangeShapeType="1"/>
                </p:cNvSpPr>
                <p:nvPr/>
              </p:nvSpPr>
              <p:spPr bwMode="auto">
                <a:xfrm>
                  <a:off x="2691304"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42" name="TextBox 141">
                  <a:extLst>
                    <a:ext uri="{FF2B5EF4-FFF2-40B4-BE49-F238E27FC236}">
                      <a16:creationId xmlns:a16="http://schemas.microsoft.com/office/drawing/2014/main" id="{E6EFFF5E-39F7-DC24-3ECD-A7E12C9FC79B}"/>
                    </a:ext>
                  </a:extLst>
                </p:cNvPr>
                <p:cNvSpPr txBox="1"/>
                <p:nvPr/>
              </p:nvSpPr>
              <p:spPr>
                <a:xfrm>
                  <a:off x="2568192" y="3548438"/>
                  <a:ext cx="242621"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18</a:t>
                  </a:r>
                </a:p>
              </p:txBody>
            </p:sp>
            <p:sp>
              <p:nvSpPr>
                <p:cNvPr id="143" name="Line 21">
                  <a:extLst>
                    <a:ext uri="{FF2B5EF4-FFF2-40B4-BE49-F238E27FC236}">
                      <a16:creationId xmlns:a16="http://schemas.microsoft.com/office/drawing/2014/main" id="{15BF734A-960A-BC22-7069-5330B7A76F27}"/>
                    </a:ext>
                  </a:extLst>
                </p:cNvPr>
                <p:cNvSpPr>
                  <a:spLocks noChangeShapeType="1"/>
                </p:cNvSpPr>
                <p:nvPr/>
              </p:nvSpPr>
              <p:spPr bwMode="auto">
                <a:xfrm>
                  <a:off x="2261024"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45" name="Line 21">
                  <a:extLst>
                    <a:ext uri="{FF2B5EF4-FFF2-40B4-BE49-F238E27FC236}">
                      <a16:creationId xmlns:a16="http://schemas.microsoft.com/office/drawing/2014/main" id="{ACAE8182-3E34-AF5D-8696-146673B3BA79}"/>
                    </a:ext>
                  </a:extLst>
                </p:cNvPr>
                <p:cNvSpPr>
                  <a:spLocks noChangeShapeType="1"/>
                </p:cNvSpPr>
                <p:nvPr/>
              </p:nvSpPr>
              <p:spPr bwMode="auto">
                <a:xfrm>
                  <a:off x="2043468"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47" name="Line 21">
                  <a:extLst>
                    <a:ext uri="{FF2B5EF4-FFF2-40B4-BE49-F238E27FC236}">
                      <a16:creationId xmlns:a16="http://schemas.microsoft.com/office/drawing/2014/main" id="{320FBCA6-79F4-3BDD-4926-A1A080A52E8A}"/>
                    </a:ext>
                  </a:extLst>
                </p:cNvPr>
                <p:cNvSpPr>
                  <a:spLocks noChangeShapeType="1"/>
                </p:cNvSpPr>
                <p:nvPr/>
              </p:nvSpPr>
              <p:spPr bwMode="auto">
                <a:xfrm>
                  <a:off x="1825913"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49" name="Line 21">
                  <a:extLst>
                    <a:ext uri="{FF2B5EF4-FFF2-40B4-BE49-F238E27FC236}">
                      <a16:creationId xmlns:a16="http://schemas.microsoft.com/office/drawing/2014/main" id="{69576259-5961-0687-BF6D-3FF8531EF5D4}"/>
                    </a:ext>
                  </a:extLst>
                </p:cNvPr>
                <p:cNvSpPr>
                  <a:spLocks noChangeShapeType="1"/>
                </p:cNvSpPr>
                <p:nvPr/>
              </p:nvSpPr>
              <p:spPr bwMode="auto">
                <a:xfrm>
                  <a:off x="1608358"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51" name="Line 21">
                  <a:extLst>
                    <a:ext uri="{FF2B5EF4-FFF2-40B4-BE49-F238E27FC236}">
                      <a16:creationId xmlns:a16="http://schemas.microsoft.com/office/drawing/2014/main" id="{33997E85-F116-7CE0-2EEC-4C3C3AE6841F}"/>
                    </a:ext>
                  </a:extLst>
                </p:cNvPr>
                <p:cNvSpPr>
                  <a:spLocks noChangeShapeType="1"/>
                </p:cNvSpPr>
                <p:nvPr/>
              </p:nvSpPr>
              <p:spPr bwMode="auto">
                <a:xfrm>
                  <a:off x="1390803"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52" name="TextBox 151">
                  <a:extLst>
                    <a:ext uri="{FF2B5EF4-FFF2-40B4-BE49-F238E27FC236}">
                      <a16:creationId xmlns:a16="http://schemas.microsoft.com/office/drawing/2014/main" id="{D36B7C33-1CD1-E82C-B967-B4D233A325D2}"/>
                    </a:ext>
                  </a:extLst>
                </p:cNvPr>
                <p:cNvSpPr txBox="1"/>
                <p:nvPr/>
              </p:nvSpPr>
              <p:spPr>
                <a:xfrm>
                  <a:off x="1310170" y="3548438"/>
                  <a:ext cx="157663"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0</a:t>
                  </a:r>
                </a:p>
              </p:txBody>
            </p:sp>
          </p:grpSp>
          <p:sp>
            <p:nvSpPr>
              <p:cNvPr id="116" name="TextBox 115">
                <a:extLst>
                  <a:ext uri="{FF2B5EF4-FFF2-40B4-BE49-F238E27FC236}">
                    <a16:creationId xmlns:a16="http://schemas.microsoft.com/office/drawing/2014/main" id="{6C05870A-86B0-0B6C-D41D-56107E8714C6}"/>
                  </a:ext>
                </a:extLst>
              </p:cNvPr>
              <p:cNvSpPr txBox="1"/>
              <p:nvPr/>
            </p:nvSpPr>
            <p:spPr>
              <a:xfrm>
                <a:off x="3007153" y="3702755"/>
                <a:ext cx="1116011" cy="276999"/>
              </a:xfrm>
              <a:prstGeom prst="rect">
                <a:avLst/>
              </a:prstGeom>
              <a:noFill/>
            </p:spPr>
            <p:txBody>
              <a:bodyPr wrap="none" rtlCol="0">
                <a:spAutoFit/>
              </a:bodyPr>
              <a:lstStyle/>
              <a:p>
                <a:r>
                  <a:rPr lang="en-GB" sz="1200" dirty="0">
                    <a:solidFill>
                      <a:schemeClr val="tx1"/>
                    </a:solidFill>
                    <a:latin typeface="Arial" panose="020B0604020202020204" pitchFamily="34" charset="0"/>
                    <a:cs typeface="Arial" panose="020B0604020202020204" pitchFamily="34" charset="0"/>
                  </a:rPr>
                  <a:t>Time, months</a:t>
                </a:r>
              </a:p>
            </p:txBody>
          </p:sp>
          <p:grpSp>
            <p:nvGrpSpPr>
              <p:cNvPr id="117" name="Group 116">
                <a:extLst>
                  <a:ext uri="{FF2B5EF4-FFF2-40B4-BE49-F238E27FC236}">
                    <a16:creationId xmlns:a16="http://schemas.microsoft.com/office/drawing/2014/main" id="{93022AD5-31F1-35FA-5D13-4E5510F7AB89}"/>
                  </a:ext>
                </a:extLst>
              </p:cNvPr>
              <p:cNvGrpSpPr/>
              <p:nvPr/>
            </p:nvGrpSpPr>
            <p:grpSpPr>
              <a:xfrm>
                <a:off x="1256469" y="3903836"/>
                <a:ext cx="4548195" cy="211203"/>
                <a:chOff x="352955" y="5170410"/>
                <a:chExt cx="4548195" cy="211203"/>
              </a:xfrm>
            </p:grpSpPr>
            <p:sp>
              <p:nvSpPr>
                <p:cNvPr id="120" name="TextBox 119">
                  <a:extLst>
                    <a:ext uri="{FF2B5EF4-FFF2-40B4-BE49-F238E27FC236}">
                      <a16:creationId xmlns:a16="http://schemas.microsoft.com/office/drawing/2014/main" id="{CC88DA50-D02B-144A-9121-253760A15933}"/>
                    </a:ext>
                  </a:extLst>
                </p:cNvPr>
                <p:cNvSpPr txBox="1"/>
                <p:nvPr/>
              </p:nvSpPr>
              <p:spPr>
                <a:xfrm>
                  <a:off x="4764327" y="5170410"/>
                  <a:ext cx="13682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0</a:t>
                  </a:r>
                </a:p>
              </p:txBody>
            </p:sp>
            <p:sp>
              <p:nvSpPr>
                <p:cNvPr id="121" name="TextBox 120">
                  <a:extLst>
                    <a:ext uri="{FF2B5EF4-FFF2-40B4-BE49-F238E27FC236}">
                      <a16:creationId xmlns:a16="http://schemas.microsoft.com/office/drawing/2014/main" id="{549B44AD-613A-AD12-26FF-BCBD6B9AB89F}"/>
                    </a:ext>
                  </a:extLst>
                </p:cNvPr>
                <p:cNvSpPr txBox="1"/>
                <p:nvPr/>
              </p:nvSpPr>
              <p:spPr>
                <a:xfrm>
                  <a:off x="3860663" y="5170410"/>
                  <a:ext cx="20094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37</a:t>
                  </a:r>
                </a:p>
              </p:txBody>
            </p:sp>
            <p:sp>
              <p:nvSpPr>
                <p:cNvPr id="122" name="TextBox 121">
                  <a:extLst>
                    <a:ext uri="{FF2B5EF4-FFF2-40B4-BE49-F238E27FC236}">
                      <a16:creationId xmlns:a16="http://schemas.microsoft.com/office/drawing/2014/main" id="{2C24565B-2BA7-B374-25F7-FBBA72C07CC5}"/>
                    </a:ext>
                  </a:extLst>
                </p:cNvPr>
                <p:cNvSpPr txBox="1"/>
                <p:nvPr/>
              </p:nvSpPr>
              <p:spPr>
                <a:xfrm>
                  <a:off x="3001758" y="5170410"/>
                  <a:ext cx="20094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48</a:t>
                  </a:r>
                </a:p>
              </p:txBody>
            </p:sp>
            <p:sp>
              <p:nvSpPr>
                <p:cNvPr id="123" name="TextBox 122">
                  <a:extLst>
                    <a:ext uri="{FF2B5EF4-FFF2-40B4-BE49-F238E27FC236}">
                      <a16:creationId xmlns:a16="http://schemas.microsoft.com/office/drawing/2014/main" id="{E60682EF-0B39-CD9F-3BD7-EABB427B79E1}"/>
                    </a:ext>
                  </a:extLst>
                </p:cNvPr>
                <p:cNvSpPr txBox="1"/>
                <p:nvPr/>
              </p:nvSpPr>
              <p:spPr>
                <a:xfrm>
                  <a:off x="2558777" y="5170410"/>
                  <a:ext cx="20094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94</a:t>
                  </a:r>
                </a:p>
              </p:txBody>
            </p:sp>
            <p:sp>
              <p:nvSpPr>
                <p:cNvPr id="124" name="TextBox 123">
                  <a:extLst>
                    <a:ext uri="{FF2B5EF4-FFF2-40B4-BE49-F238E27FC236}">
                      <a16:creationId xmlns:a16="http://schemas.microsoft.com/office/drawing/2014/main" id="{F7D5BF74-574B-27DC-34BE-518E30D10B2F}"/>
                    </a:ext>
                  </a:extLst>
                </p:cNvPr>
                <p:cNvSpPr txBox="1"/>
                <p:nvPr/>
              </p:nvSpPr>
              <p:spPr>
                <a:xfrm>
                  <a:off x="2093262" y="5170410"/>
                  <a:ext cx="26506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112</a:t>
                  </a:r>
                </a:p>
              </p:txBody>
            </p:sp>
            <p:sp>
              <p:nvSpPr>
                <p:cNvPr id="125" name="TextBox 124">
                  <a:extLst>
                    <a:ext uri="{FF2B5EF4-FFF2-40B4-BE49-F238E27FC236}">
                      <a16:creationId xmlns:a16="http://schemas.microsoft.com/office/drawing/2014/main" id="{AA887E43-0520-CD91-30B6-B80B23A21A92}"/>
                    </a:ext>
                  </a:extLst>
                </p:cNvPr>
                <p:cNvSpPr txBox="1"/>
                <p:nvPr/>
              </p:nvSpPr>
              <p:spPr>
                <a:xfrm>
                  <a:off x="1653457" y="5170410"/>
                  <a:ext cx="26506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130</a:t>
                  </a:r>
                </a:p>
              </p:txBody>
            </p:sp>
            <p:sp>
              <p:nvSpPr>
                <p:cNvPr id="126" name="TextBox 125">
                  <a:extLst>
                    <a:ext uri="{FF2B5EF4-FFF2-40B4-BE49-F238E27FC236}">
                      <a16:creationId xmlns:a16="http://schemas.microsoft.com/office/drawing/2014/main" id="{2726B1F6-36A0-B97C-F6F7-AB54E6E58F96}"/>
                    </a:ext>
                  </a:extLst>
                </p:cNvPr>
                <p:cNvSpPr txBox="1"/>
                <p:nvPr/>
              </p:nvSpPr>
              <p:spPr>
                <a:xfrm>
                  <a:off x="1223177" y="5170410"/>
                  <a:ext cx="26506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140</a:t>
                  </a:r>
                </a:p>
              </p:txBody>
            </p:sp>
            <p:sp>
              <p:nvSpPr>
                <p:cNvPr id="127" name="TextBox 126">
                  <a:extLst>
                    <a:ext uri="{FF2B5EF4-FFF2-40B4-BE49-F238E27FC236}">
                      <a16:creationId xmlns:a16="http://schemas.microsoft.com/office/drawing/2014/main" id="{075D5B9A-5328-12B3-83EE-537EF2230D80}"/>
                    </a:ext>
                  </a:extLst>
                </p:cNvPr>
                <p:cNvSpPr txBox="1"/>
                <p:nvPr/>
              </p:nvSpPr>
              <p:spPr>
                <a:xfrm>
                  <a:off x="1005621" y="5170410"/>
                  <a:ext cx="26506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145</a:t>
                  </a:r>
                </a:p>
              </p:txBody>
            </p:sp>
            <p:sp>
              <p:nvSpPr>
                <p:cNvPr id="128" name="TextBox 127">
                  <a:extLst>
                    <a:ext uri="{FF2B5EF4-FFF2-40B4-BE49-F238E27FC236}">
                      <a16:creationId xmlns:a16="http://schemas.microsoft.com/office/drawing/2014/main" id="{6962CC88-55F2-C508-8960-35C41CC64180}"/>
                    </a:ext>
                  </a:extLst>
                </p:cNvPr>
                <p:cNvSpPr txBox="1"/>
                <p:nvPr/>
              </p:nvSpPr>
              <p:spPr>
                <a:xfrm>
                  <a:off x="788066" y="5170410"/>
                  <a:ext cx="26506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150</a:t>
                  </a:r>
                </a:p>
              </p:txBody>
            </p:sp>
            <p:sp>
              <p:nvSpPr>
                <p:cNvPr id="129" name="TextBox 128">
                  <a:extLst>
                    <a:ext uri="{FF2B5EF4-FFF2-40B4-BE49-F238E27FC236}">
                      <a16:creationId xmlns:a16="http://schemas.microsoft.com/office/drawing/2014/main" id="{2F39F0EC-8FDA-A144-968B-99A088098A5B}"/>
                    </a:ext>
                  </a:extLst>
                </p:cNvPr>
                <p:cNvSpPr txBox="1"/>
                <p:nvPr/>
              </p:nvSpPr>
              <p:spPr>
                <a:xfrm>
                  <a:off x="570510" y="5170410"/>
                  <a:ext cx="26506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154</a:t>
                  </a:r>
                </a:p>
              </p:txBody>
            </p:sp>
            <p:sp>
              <p:nvSpPr>
                <p:cNvPr id="130" name="TextBox 129">
                  <a:extLst>
                    <a:ext uri="{FF2B5EF4-FFF2-40B4-BE49-F238E27FC236}">
                      <a16:creationId xmlns:a16="http://schemas.microsoft.com/office/drawing/2014/main" id="{D5893698-A0AE-3431-1713-B3A196EE4286}"/>
                    </a:ext>
                  </a:extLst>
                </p:cNvPr>
                <p:cNvSpPr txBox="1"/>
                <p:nvPr/>
              </p:nvSpPr>
              <p:spPr>
                <a:xfrm>
                  <a:off x="352955" y="5170410"/>
                  <a:ext cx="265063" cy="211203"/>
                </a:xfrm>
                <a:prstGeom prst="rect">
                  <a:avLst/>
                </a:prstGeom>
                <a:noFill/>
              </p:spPr>
              <p:txBody>
                <a:bodyPr wrap="none" lIns="36000" tIns="36000" rIns="36000" bIns="36000" rtlCol="0" anchor="t" anchorCtr="0">
                  <a:spAutoFit/>
                </a:bodyPr>
                <a:lstStyle/>
                <a:p>
                  <a:pPr algn="ctr"/>
                  <a:r>
                    <a:rPr lang="en-GB" sz="900" dirty="0">
                      <a:solidFill>
                        <a:schemeClr val="accent2"/>
                      </a:solidFill>
                      <a:latin typeface="Arial" panose="020B0604020202020204" pitchFamily="34" charset="0"/>
                      <a:cs typeface="Arial" panose="020B0604020202020204" pitchFamily="34" charset="0"/>
                    </a:rPr>
                    <a:t>157</a:t>
                  </a:r>
                </a:p>
              </p:txBody>
            </p:sp>
          </p:grpSp>
          <p:sp>
            <p:nvSpPr>
              <p:cNvPr id="118" name="TextBox 117">
                <a:extLst>
                  <a:ext uri="{FF2B5EF4-FFF2-40B4-BE49-F238E27FC236}">
                    <a16:creationId xmlns:a16="http://schemas.microsoft.com/office/drawing/2014/main" id="{39384A12-F8AD-9876-07DE-91A8B481C5BE}"/>
                  </a:ext>
                </a:extLst>
              </p:cNvPr>
              <p:cNvSpPr txBox="1"/>
              <p:nvPr/>
            </p:nvSpPr>
            <p:spPr>
              <a:xfrm>
                <a:off x="1366511" y="3152001"/>
                <a:ext cx="1789272" cy="276999"/>
              </a:xfrm>
              <a:prstGeom prst="rect">
                <a:avLst/>
              </a:prstGeom>
              <a:noFill/>
            </p:spPr>
            <p:txBody>
              <a:bodyPr wrap="none" rtlCol="0">
                <a:spAutoFit/>
              </a:bodyPr>
              <a:lstStyle/>
              <a:p>
                <a:r>
                  <a:rPr lang="en-GB" sz="1200" dirty="0">
                    <a:solidFill>
                      <a:schemeClr val="tx1"/>
                    </a:solidFill>
                    <a:latin typeface="Arial" panose="020B0604020202020204" pitchFamily="34" charset="0"/>
                    <a:cs typeface="Arial" panose="020B0604020202020204" pitchFamily="34" charset="0"/>
                  </a:rPr>
                  <a:t>Events: 54/157 (34.4%)</a:t>
                </a:r>
              </a:p>
            </p:txBody>
          </p:sp>
          <p:sp>
            <p:nvSpPr>
              <p:cNvPr id="119" name="TextBox 118">
                <a:extLst>
                  <a:ext uri="{FF2B5EF4-FFF2-40B4-BE49-F238E27FC236}">
                    <a16:creationId xmlns:a16="http://schemas.microsoft.com/office/drawing/2014/main" id="{AF076E69-BBCB-6BF9-7B11-0A5DB63FD85B}"/>
                  </a:ext>
                </a:extLst>
              </p:cNvPr>
              <p:cNvSpPr txBox="1"/>
              <p:nvPr/>
            </p:nvSpPr>
            <p:spPr>
              <a:xfrm>
                <a:off x="3591275" y="1783645"/>
                <a:ext cx="2055371" cy="276999"/>
              </a:xfrm>
              <a:prstGeom prst="rect">
                <a:avLst/>
              </a:prstGeom>
              <a:noFill/>
            </p:spPr>
            <p:txBody>
              <a:bodyPr wrap="none" rtlCol="0">
                <a:spAutoFit/>
              </a:bodyPr>
              <a:lstStyle/>
              <a:p>
                <a:r>
                  <a:rPr lang="en-GB" sz="1200" dirty="0">
                    <a:solidFill>
                      <a:schemeClr val="tx1"/>
                    </a:solidFill>
                    <a:latin typeface="Arial" panose="020B0604020202020204" pitchFamily="34" charset="0"/>
                    <a:cs typeface="Arial" panose="020B0604020202020204" pitchFamily="34" charset="0"/>
                  </a:rPr>
                  <a:t>mOS NR (95%CI 47.8, NR)</a:t>
                </a:r>
              </a:p>
            </p:txBody>
          </p:sp>
        </p:grpSp>
        <p:sp>
          <p:nvSpPr>
            <p:cNvPr id="84" name="TextBox 83">
              <a:extLst>
                <a:ext uri="{FF2B5EF4-FFF2-40B4-BE49-F238E27FC236}">
                  <a16:creationId xmlns:a16="http://schemas.microsoft.com/office/drawing/2014/main" id="{B0BD4DF7-B496-3170-E92D-91CBF8A2E448}"/>
                </a:ext>
              </a:extLst>
            </p:cNvPr>
            <p:cNvSpPr txBox="1"/>
            <p:nvPr/>
          </p:nvSpPr>
          <p:spPr>
            <a:xfrm>
              <a:off x="4526553" y="5962932"/>
              <a:ext cx="157663"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6</a:t>
              </a:r>
            </a:p>
          </p:txBody>
        </p:sp>
        <p:sp>
          <p:nvSpPr>
            <p:cNvPr id="88" name="TextBox 87">
              <a:extLst>
                <a:ext uri="{FF2B5EF4-FFF2-40B4-BE49-F238E27FC236}">
                  <a16:creationId xmlns:a16="http://schemas.microsoft.com/office/drawing/2014/main" id="{9C10672D-F230-282D-44EC-3D9CD13E2ECC}"/>
                </a:ext>
              </a:extLst>
            </p:cNvPr>
            <p:cNvSpPr txBox="1"/>
            <p:nvPr/>
          </p:nvSpPr>
          <p:spPr>
            <a:xfrm>
              <a:off x="4920168" y="5962932"/>
              <a:ext cx="242621"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12</a:t>
              </a:r>
            </a:p>
          </p:txBody>
        </p:sp>
      </p:grpSp>
    </p:spTree>
    <p:extLst>
      <p:ext uri="{BB962C8B-B14F-4D97-AF65-F5344CB8AC3E}">
        <p14:creationId xmlns:p14="http://schemas.microsoft.com/office/powerpoint/2010/main" val="8703329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D618AF-D990-0C15-7590-2FE20A5AA09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DAF52590-5BF6-7DA9-4A1C-4D10DD7DD0FB}"/>
              </a:ext>
            </a:extLst>
          </p:cNvPr>
          <p:cNvSpPr>
            <a:spLocks noGrp="1"/>
          </p:cNvSpPr>
          <p:nvPr>
            <p:ph type="title"/>
          </p:nvPr>
        </p:nvSpPr>
        <p:spPr>
          <a:xfrm>
            <a:off x="304799" y="107693"/>
            <a:ext cx="11080695" cy="939801"/>
          </a:xfrm>
        </p:spPr>
        <p:txBody>
          <a:bodyPr/>
          <a:lstStyle/>
          <a:p>
            <a:r>
              <a:rPr lang="en-GB" dirty="0">
                <a:latin typeface="Arial" panose="020B0604020202020204" pitchFamily="34" charset="0"/>
                <a:cs typeface="Arial" panose="020B0604020202020204" pitchFamily="34" charset="0"/>
              </a:rPr>
              <a:t>CT300: Taletrectinib in tyrosine kinase inhibitor (TKI)-naïve patients with ROS1+ non-small cell lung cancer (NSCLC): Updated data from TRUST-I and TRUST-II </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 Bazhenova L, et al</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ED423845-75C4-F4AC-8337-3380439D99A1}"/>
              </a:ext>
            </a:extLst>
          </p:cNvPr>
          <p:cNvSpPr>
            <a:spLocks noGrp="1"/>
          </p:cNvSpPr>
          <p:nvPr>
            <p:ph idx="1"/>
          </p:nvPr>
        </p:nvSpPr>
        <p:spPr>
          <a:xfrm>
            <a:off x="304799" y="1246909"/>
            <a:ext cx="11291087" cy="5055650"/>
          </a:xfrm>
        </p:spPr>
        <p:txBody>
          <a:bodyPr/>
          <a:lstStyle/>
          <a:p>
            <a:r>
              <a:rPr lang="en-GB" b="1" dirty="0">
                <a:latin typeface="Arial" panose="020B0604020202020204" pitchFamily="34" charset="0"/>
                <a:cs typeface="Arial" panose="020B0604020202020204" pitchFamily="34" charset="0"/>
              </a:rPr>
              <a:t>Key results (cont.)</a:t>
            </a:r>
            <a:r>
              <a:rPr lang="en-US" dirty="0">
                <a:latin typeface="Arial" panose="020B0604020202020204" pitchFamily="34" charset="0"/>
                <a:cs typeface="Arial" panose="020B0604020202020204" pitchFamily="34" charset="0"/>
              </a:rPr>
              <a:t>​</a:t>
            </a:r>
          </a:p>
          <a:p>
            <a:pPr>
              <a:spcBef>
                <a:spcPts val="24000"/>
              </a:spcBef>
            </a:pPr>
            <a:r>
              <a:rPr lang="en-GB" b="1" dirty="0">
                <a:latin typeface="Arial" panose="020B0604020202020204" pitchFamily="34" charset="0"/>
                <a:cs typeface="Arial" panose="020B0604020202020204" pitchFamily="34" charset="0"/>
              </a:rPr>
              <a:t>Conclusions</a:t>
            </a:r>
            <a:r>
              <a:rPr lang="en-US" dirty="0">
                <a:latin typeface="Arial" panose="020B0604020202020204" pitchFamily="34" charset="0"/>
                <a:cs typeface="Arial" panose="020B0604020202020204" pitchFamily="34" charset="0"/>
              </a:rPr>
              <a:t>​</a:t>
            </a:r>
          </a:p>
          <a:p>
            <a:pPr lvl="1"/>
            <a:r>
              <a:rPr lang="en-GB" dirty="0">
                <a:latin typeface="Arial" panose="020B0604020202020204" pitchFamily="34" charset="0"/>
                <a:cs typeface="Arial" panose="020B0604020202020204" pitchFamily="34" charset="0"/>
              </a:rPr>
              <a:t>In TKI-naïve patients</a:t>
            </a:r>
            <a:r>
              <a:rPr lang="en-US" dirty="0">
                <a:latin typeface="Arial" panose="020B0604020202020204" pitchFamily="34" charset="0"/>
                <a:cs typeface="Arial" panose="020B0604020202020204" pitchFamily="34" charset="0"/>
              </a:rPr>
              <a:t>​ with ROS1+ NSCLC, taletrectinib demonstrated encouraging antitumor activity with a manageable safety profile</a:t>
            </a:r>
          </a:p>
        </p:txBody>
      </p:sp>
      <p:sp>
        <p:nvSpPr>
          <p:cNvPr id="30" name="Text Placeholder 4">
            <a:extLst>
              <a:ext uri="{FF2B5EF4-FFF2-40B4-BE49-F238E27FC236}">
                <a16:creationId xmlns:a16="http://schemas.microsoft.com/office/drawing/2014/main" id="{5A375010-431A-F780-F31E-83882F9C87A1}"/>
              </a:ext>
            </a:extLst>
          </p:cNvPr>
          <p:cNvSpPr>
            <a:spLocks noGrp="1"/>
          </p:cNvSpPr>
          <p:nvPr>
            <p:ph type="body" sz="quarter" idx="11"/>
          </p:nvPr>
        </p:nvSpPr>
        <p:spPr>
          <a:xfrm>
            <a:off x="6379633" y="6521312"/>
            <a:ext cx="5507567" cy="200025"/>
          </a:xfrm>
        </p:spPr>
        <p:txBody>
          <a:bodyPr/>
          <a:lstStyle/>
          <a:p>
            <a:r>
              <a:rPr lang="en-GB" dirty="0">
                <a:latin typeface="Arial" panose="020B0604020202020204" pitchFamily="34" charset="0"/>
                <a:cs typeface="Arial" panose="020B0604020202020204" pitchFamily="34" charset="0"/>
              </a:rPr>
              <a:t>Bazhenova L, et al. AACR; 2026. Abstract nr CT300</a:t>
            </a:r>
          </a:p>
        </p:txBody>
      </p:sp>
      <p:graphicFrame>
        <p:nvGraphicFramePr>
          <p:cNvPr id="3" name="Table 2">
            <a:extLst>
              <a:ext uri="{FF2B5EF4-FFF2-40B4-BE49-F238E27FC236}">
                <a16:creationId xmlns:a16="http://schemas.microsoft.com/office/drawing/2014/main" id="{329F5B06-C9BD-BA0C-420C-CE55B8229FFA}"/>
              </a:ext>
            </a:extLst>
          </p:cNvPr>
          <p:cNvGraphicFramePr>
            <a:graphicFrameLocks noGrp="1"/>
          </p:cNvGraphicFramePr>
          <p:nvPr>
            <p:extLst>
              <p:ext uri="{D42A27DB-BD31-4B8C-83A1-F6EECF244321}">
                <p14:modId xmlns:p14="http://schemas.microsoft.com/office/powerpoint/2010/main" val="4091668446"/>
              </p:ext>
            </p:extLst>
          </p:nvPr>
        </p:nvGraphicFramePr>
        <p:xfrm>
          <a:off x="1032146" y="1707868"/>
          <a:ext cx="4695890" cy="1354800"/>
        </p:xfrm>
        <a:graphic>
          <a:graphicData uri="http://schemas.openxmlformats.org/drawingml/2006/table">
            <a:tbl>
              <a:tblPr firstRow="1" bandRow="1">
                <a:tableStyleId>{69012ECD-51FC-41F1-AA8D-1B2483CD663E}</a:tableStyleId>
              </a:tblPr>
              <a:tblGrid>
                <a:gridCol w="2612234">
                  <a:extLst>
                    <a:ext uri="{9D8B030D-6E8A-4147-A177-3AD203B41FA5}">
                      <a16:colId xmlns:a16="http://schemas.microsoft.com/office/drawing/2014/main" val="537766886"/>
                    </a:ext>
                  </a:extLst>
                </a:gridCol>
                <a:gridCol w="2083656">
                  <a:extLst>
                    <a:ext uri="{9D8B030D-6E8A-4147-A177-3AD203B41FA5}">
                      <a16:colId xmlns:a16="http://schemas.microsoft.com/office/drawing/2014/main" val="1125791967"/>
                    </a:ext>
                  </a:extLst>
                </a:gridCol>
              </a:tblGrid>
              <a:tr h="201745">
                <a:tc>
                  <a:txBody>
                    <a:bodyPr/>
                    <a:lstStyle/>
                    <a:p>
                      <a:r>
                        <a:rPr lang="en-GB" sz="1400" noProof="0" dirty="0">
                          <a:solidFill>
                            <a:schemeClr val="tx2"/>
                          </a:solidFill>
                          <a:latin typeface="+mn-lt"/>
                        </a:rPr>
                        <a:t>Outcomes</a:t>
                      </a:r>
                    </a:p>
                  </a:txBody>
                  <a:tcPr marT="36000" marB="36000" anchor="b"/>
                </a:tc>
                <a:tc>
                  <a:txBody>
                    <a:bodyPr/>
                    <a:lstStyle/>
                    <a:p>
                      <a:pPr algn="ctr"/>
                      <a:r>
                        <a:rPr lang="en-GB" sz="1400" dirty="0">
                          <a:solidFill>
                            <a:schemeClr val="tx2"/>
                          </a:solidFill>
                        </a:rPr>
                        <a:t>TRUST-I and TRUST-II</a:t>
                      </a:r>
                      <a:br>
                        <a:rPr lang="en-GB" sz="1400" dirty="0">
                          <a:solidFill>
                            <a:schemeClr val="tx2"/>
                          </a:solidFill>
                        </a:rPr>
                      </a:br>
                      <a:r>
                        <a:rPr lang="en-GB" sz="1400" dirty="0">
                          <a:solidFill>
                            <a:schemeClr val="tx2"/>
                          </a:solidFill>
                        </a:rPr>
                        <a:t>(n=157)</a:t>
                      </a:r>
                      <a:endParaRPr lang="en-GB" sz="1400" noProof="0" dirty="0">
                        <a:solidFill>
                          <a:schemeClr val="tx2"/>
                        </a:solidFill>
                        <a:latin typeface="+mn-lt"/>
                      </a:endParaRPr>
                    </a:p>
                  </a:txBody>
                  <a:tcPr marT="36000" marB="36000" anchor="b"/>
                </a:tc>
                <a:extLst>
                  <a:ext uri="{0D108BD9-81ED-4DB2-BD59-A6C34878D82A}">
                    <a16:rowId xmlns:a16="http://schemas.microsoft.com/office/drawing/2014/main" val="2020270792"/>
                  </a:ext>
                </a:extLst>
              </a:tr>
              <a:tr h="285360">
                <a:tc>
                  <a:txBody>
                    <a:bodyPr/>
                    <a:lstStyle/>
                    <a:p>
                      <a:r>
                        <a:rPr lang="en-GB" sz="1400" b="0" noProof="0" dirty="0" err="1">
                          <a:latin typeface="+mn-lt"/>
                        </a:rPr>
                        <a:t>cORR</a:t>
                      </a:r>
                      <a:r>
                        <a:rPr lang="en-GB" sz="1400" b="0" noProof="0" dirty="0">
                          <a:latin typeface="+mn-lt"/>
                        </a:rPr>
                        <a:t>, % (95%CI)</a:t>
                      </a:r>
                    </a:p>
                  </a:txBody>
                  <a:tcPr marT="36000" marB="36000" anchor="ctr"/>
                </a:tc>
                <a:tc>
                  <a:txBody>
                    <a:bodyPr/>
                    <a:lstStyle/>
                    <a:p>
                      <a:pPr algn="ctr"/>
                      <a:r>
                        <a:rPr lang="en-GB" sz="1400" noProof="0" dirty="0">
                          <a:latin typeface="+mn-lt"/>
                        </a:rPr>
                        <a:t>89.8 (84.0, 94.1)</a:t>
                      </a:r>
                    </a:p>
                  </a:txBody>
                  <a:tcPr marT="36000" marB="36000" anchor="ctr"/>
                </a:tc>
                <a:extLst>
                  <a:ext uri="{0D108BD9-81ED-4DB2-BD59-A6C34878D82A}">
                    <a16:rowId xmlns:a16="http://schemas.microsoft.com/office/drawing/2014/main" val="3607908326"/>
                  </a:ext>
                </a:extLst>
              </a:tr>
              <a:tr h="285360">
                <a:tc>
                  <a:txBody>
                    <a:bodyPr/>
                    <a:lstStyle/>
                    <a:p>
                      <a:pPr marL="88900" indent="0"/>
                      <a:r>
                        <a:rPr lang="en-GB" sz="1400" b="0" noProof="0" dirty="0">
                          <a:latin typeface="+mn-lt"/>
                        </a:rPr>
                        <a:t>Prior chemotherapy (n=30)</a:t>
                      </a:r>
                    </a:p>
                  </a:txBody>
                  <a:tcPr marL="90000" marT="36000" marB="36000" anchor="ctr"/>
                </a:tc>
                <a:tc>
                  <a:txBody>
                    <a:bodyPr/>
                    <a:lstStyle/>
                    <a:p>
                      <a:pPr algn="ctr"/>
                      <a:r>
                        <a:rPr lang="en-GB" sz="1400" noProof="0" dirty="0">
                          <a:latin typeface="+mn-lt"/>
                        </a:rPr>
                        <a:t>90.0 (73.5, 97.9)</a:t>
                      </a:r>
                    </a:p>
                  </a:txBody>
                  <a:tcPr marT="36000" marB="36000" anchor="ctr"/>
                </a:tc>
                <a:extLst>
                  <a:ext uri="{0D108BD9-81ED-4DB2-BD59-A6C34878D82A}">
                    <a16:rowId xmlns:a16="http://schemas.microsoft.com/office/drawing/2014/main" val="3315663347"/>
                  </a:ext>
                </a:extLst>
              </a:tr>
              <a:tr h="285360">
                <a:tc>
                  <a:txBody>
                    <a:bodyPr/>
                    <a:lstStyle/>
                    <a:p>
                      <a:pPr marL="0" indent="0"/>
                      <a:r>
                        <a:rPr lang="en-GB" sz="1400" b="0" noProof="0" dirty="0">
                          <a:latin typeface="+mn-lt"/>
                        </a:rPr>
                        <a:t>Intracranial </a:t>
                      </a:r>
                      <a:r>
                        <a:rPr lang="en-GB" sz="1400" b="0" noProof="0" dirty="0" err="1">
                          <a:latin typeface="+mn-lt"/>
                        </a:rPr>
                        <a:t>cORR</a:t>
                      </a:r>
                      <a:r>
                        <a:rPr lang="en-GB" sz="1400" b="0" noProof="0" dirty="0">
                          <a:latin typeface="+mn-lt"/>
                        </a:rPr>
                        <a:t>, % (95%CI)</a:t>
                      </a:r>
                    </a:p>
                  </a:txBody>
                  <a:tcPr marL="90000" marT="36000" marB="36000" anchor="ctr"/>
                </a:tc>
                <a:tc>
                  <a:txBody>
                    <a:bodyPr/>
                    <a:lstStyle/>
                    <a:p>
                      <a:pPr algn="ctr"/>
                      <a:r>
                        <a:rPr lang="en-GB" sz="1400" noProof="0" dirty="0">
                          <a:latin typeface="+mn-lt"/>
                        </a:rPr>
                        <a:t>76.5 (50.1, 93.2)</a:t>
                      </a:r>
                    </a:p>
                  </a:txBody>
                  <a:tcPr marT="36000" marB="36000" anchor="ctr"/>
                </a:tc>
                <a:extLst>
                  <a:ext uri="{0D108BD9-81ED-4DB2-BD59-A6C34878D82A}">
                    <a16:rowId xmlns:a16="http://schemas.microsoft.com/office/drawing/2014/main" val="3634484555"/>
                  </a:ext>
                </a:extLst>
              </a:tr>
            </a:tbl>
          </a:graphicData>
        </a:graphic>
      </p:graphicFrame>
      <p:graphicFrame>
        <p:nvGraphicFramePr>
          <p:cNvPr id="4" name="Table 3">
            <a:extLst>
              <a:ext uri="{FF2B5EF4-FFF2-40B4-BE49-F238E27FC236}">
                <a16:creationId xmlns:a16="http://schemas.microsoft.com/office/drawing/2014/main" id="{B934A654-38C0-5E6A-B1C0-99ABBC16BC43}"/>
              </a:ext>
            </a:extLst>
          </p:cNvPr>
          <p:cNvGraphicFramePr>
            <a:graphicFrameLocks noGrp="1"/>
          </p:cNvGraphicFramePr>
          <p:nvPr>
            <p:extLst>
              <p:ext uri="{D42A27DB-BD31-4B8C-83A1-F6EECF244321}">
                <p14:modId xmlns:p14="http://schemas.microsoft.com/office/powerpoint/2010/main" val="4043083123"/>
              </p:ext>
            </p:extLst>
          </p:nvPr>
        </p:nvGraphicFramePr>
        <p:xfrm>
          <a:off x="6379633" y="1707868"/>
          <a:ext cx="4695890" cy="2568240"/>
        </p:xfrm>
        <a:graphic>
          <a:graphicData uri="http://schemas.openxmlformats.org/drawingml/2006/table">
            <a:tbl>
              <a:tblPr firstRow="1" bandRow="1">
                <a:tableStyleId>{69012ECD-51FC-41F1-AA8D-1B2483CD663E}</a:tableStyleId>
              </a:tblPr>
              <a:tblGrid>
                <a:gridCol w="2612234">
                  <a:extLst>
                    <a:ext uri="{9D8B030D-6E8A-4147-A177-3AD203B41FA5}">
                      <a16:colId xmlns:a16="http://schemas.microsoft.com/office/drawing/2014/main" val="537766886"/>
                    </a:ext>
                  </a:extLst>
                </a:gridCol>
                <a:gridCol w="2083656">
                  <a:extLst>
                    <a:ext uri="{9D8B030D-6E8A-4147-A177-3AD203B41FA5}">
                      <a16:colId xmlns:a16="http://schemas.microsoft.com/office/drawing/2014/main" val="1125791967"/>
                    </a:ext>
                  </a:extLst>
                </a:gridCol>
              </a:tblGrid>
              <a:tr h="201745">
                <a:tc>
                  <a:txBody>
                    <a:bodyPr/>
                    <a:lstStyle/>
                    <a:p>
                      <a:r>
                        <a:rPr lang="en-GB" sz="1400" noProof="0" dirty="0">
                          <a:solidFill>
                            <a:schemeClr val="tx2"/>
                          </a:solidFill>
                          <a:latin typeface="+mn-lt"/>
                        </a:rPr>
                        <a:t>Grade ≥3 TEAEs, n (%)</a:t>
                      </a:r>
                    </a:p>
                  </a:txBody>
                  <a:tcPr marT="36000" marB="36000" anchor="b"/>
                </a:tc>
                <a:tc>
                  <a:txBody>
                    <a:bodyPr/>
                    <a:lstStyle/>
                    <a:p>
                      <a:pPr algn="ctr"/>
                      <a:r>
                        <a:rPr lang="en-GB" sz="1400" dirty="0">
                          <a:solidFill>
                            <a:schemeClr val="tx2"/>
                          </a:solidFill>
                        </a:rPr>
                        <a:t>n=363</a:t>
                      </a:r>
                      <a:endParaRPr lang="en-GB" sz="1400" noProof="0" dirty="0">
                        <a:solidFill>
                          <a:schemeClr val="tx2"/>
                        </a:solidFill>
                        <a:latin typeface="+mn-lt"/>
                      </a:endParaRPr>
                    </a:p>
                  </a:txBody>
                  <a:tcPr marT="36000" marB="36000" anchor="b"/>
                </a:tc>
                <a:extLst>
                  <a:ext uri="{0D108BD9-81ED-4DB2-BD59-A6C34878D82A}">
                    <a16:rowId xmlns:a16="http://schemas.microsoft.com/office/drawing/2014/main" val="2020270792"/>
                  </a:ext>
                </a:extLst>
              </a:tr>
              <a:tr h="285360">
                <a:tc>
                  <a:txBody>
                    <a:bodyPr/>
                    <a:lstStyle/>
                    <a:p>
                      <a:pPr marL="0" indent="0"/>
                      <a:r>
                        <a:rPr lang="en-GB" sz="1400" b="0" noProof="0" dirty="0">
                          <a:latin typeface="+mn-lt"/>
                        </a:rPr>
                        <a:t>ALT increased</a:t>
                      </a:r>
                    </a:p>
                  </a:txBody>
                  <a:tcPr marL="90000" marT="36000" marB="36000" anchor="ctr"/>
                </a:tc>
                <a:tc>
                  <a:txBody>
                    <a:bodyPr/>
                    <a:lstStyle/>
                    <a:p>
                      <a:pPr algn="ctr"/>
                      <a:r>
                        <a:rPr lang="en-GB" sz="1400" noProof="0" dirty="0">
                          <a:latin typeface="+mn-lt"/>
                        </a:rPr>
                        <a:t>40 (11.0)</a:t>
                      </a:r>
                    </a:p>
                  </a:txBody>
                  <a:tcPr marT="36000" marB="36000" anchor="ctr"/>
                </a:tc>
                <a:extLst>
                  <a:ext uri="{0D108BD9-81ED-4DB2-BD59-A6C34878D82A}">
                    <a16:rowId xmlns:a16="http://schemas.microsoft.com/office/drawing/2014/main" val="2163036290"/>
                  </a:ext>
                </a:extLst>
              </a:tr>
              <a:tr h="285360">
                <a:tc>
                  <a:txBody>
                    <a:bodyPr/>
                    <a:lstStyle/>
                    <a:p>
                      <a:r>
                        <a:rPr lang="en-GB" sz="1400" b="0" noProof="0" dirty="0">
                          <a:latin typeface="+mn-lt"/>
                        </a:rPr>
                        <a:t>AST increased</a:t>
                      </a:r>
                    </a:p>
                  </a:txBody>
                  <a:tcPr marT="36000" marB="36000" anchor="ctr"/>
                </a:tc>
                <a:tc>
                  <a:txBody>
                    <a:bodyPr/>
                    <a:lstStyle/>
                    <a:p>
                      <a:pPr algn="ctr"/>
                      <a:r>
                        <a:rPr lang="en-GB" sz="1400" noProof="0" dirty="0">
                          <a:latin typeface="+mn-lt"/>
                        </a:rPr>
                        <a:t>30 (8.3)</a:t>
                      </a:r>
                    </a:p>
                  </a:txBody>
                  <a:tcPr marT="36000" marB="36000" anchor="ctr"/>
                </a:tc>
                <a:extLst>
                  <a:ext uri="{0D108BD9-81ED-4DB2-BD59-A6C34878D82A}">
                    <a16:rowId xmlns:a16="http://schemas.microsoft.com/office/drawing/2014/main" val="3607908326"/>
                  </a:ext>
                </a:extLst>
              </a:tr>
              <a:tr h="285360">
                <a:tc>
                  <a:txBody>
                    <a:bodyPr/>
                    <a:lstStyle/>
                    <a:p>
                      <a:pPr marL="0" indent="0"/>
                      <a:r>
                        <a:rPr lang="en-US" sz="1400" b="0" noProof="0" dirty="0">
                          <a:latin typeface="+mn-lt"/>
                        </a:rPr>
                        <a:t>Anemia</a:t>
                      </a:r>
                      <a:endParaRPr lang="en-GB" sz="1400" b="0" noProof="0" dirty="0">
                        <a:latin typeface="+mn-lt"/>
                      </a:endParaRPr>
                    </a:p>
                  </a:txBody>
                  <a:tcPr marL="90000" marT="36000" marB="36000" anchor="ctr"/>
                </a:tc>
                <a:tc>
                  <a:txBody>
                    <a:bodyPr/>
                    <a:lstStyle/>
                    <a:p>
                      <a:pPr algn="ctr"/>
                      <a:r>
                        <a:rPr lang="en-GB" sz="1400" noProof="0" dirty="0">
                          <a:latin typeface="+mn-lt"/>
                        </a:rPr>
                        <a:t>15 (4.1)</a:t>
                      </a:r>
                    </a:p>
                  </a:txBody>
                  <a:tcPr marT="36000" marB="36000" anchor="ctr"/>
                </a:tc>
                <a:extLst>
                  <a:ext uri="{0D108BD9-81ED-4DB2-BD59-A6C34878D82A}">
                    <a16:rowId xmlns:a16="http://schemas.microsoft.com/office/drawing/2014/main" val="3634484555"/>
                  </a:ext>
                </a:extLst>
              </a:tr>
              <a:tr h="285360">
                <a:tc>
                  <a:txBody>
                    <a:bodyPr/>
                    <a:lstStyle/>
                    <a:p>
                      <a:pPr marL="0" indent="0"/>
                      <a:r>
                        <a:rPr lang="en-GB" sz="1400" b="0" noProof="0" dirty="0">
                          <a:latin typeface="+mn-lt"/>
                        </a:rPr>
                        <a:t>QT prolongation</a:t>
                      </a:r>
                    </a:p>
                  </a:txBody>
                  <a:tcPr marL="90000" marT="36000" marB="36000" anchor="ctr"/>
                </a:tc>
                <a:tc>
                  <a:txBody>
                    <a:bodyPr/>
                    <a:lstStyle/>
                    <a:p>
                      <a:pPr algn="ctr"/>
                      <a:r>
                        <a:rPr lang="en-GB" sz="1400" noProof="0" dirty="0">
                          <a:latin typeface="+mn-lt"/>
                        </a:rPr>
                        <a:t>13 (3.6)</a:t>
                      </a:r>
                    </a:p>
                  </a:txBody>
                  <a:tcPr marT="36000" marB="36000" anchor="ctr"/>
                </a:tc>
                <a:extLst>
                  <a:ext uri="{0D108BD9-81ED-4DB2-BD59-A6C34878D82A}">
                    <a16:rowId xmlns:a16="http://schemas.microsoft.com/office/drawing/2014/main" val="1204995973"/>
                  </a:ext>
                </a:extLst>
              </a:tr>
              <a:tr h="285360">
                <a:tc>
                  <a:txBody>
                    <a:bodyPr/>
                    <a:lstStyle/>
                    <a:p>
                      <a:pPr marL="0" indent="0"/>
                      <a:r>
                        <a:rPr lang="en-US" sz="1400" b="0" noProof="0" dirty="0">
                          <a:latin typeface="+mn-lt"/>
                        </a:rPr>
                        <a:t>Diarrhea</a:t>
                      </a:r>
                      <a:endParaRPr lang="en-GB" sz="1400" b="0" noProof="0" dirty="0">
                        <a:latin typeface="+mn-lt"/>
                      </a:endParaRPr>
                    </a:p>
                  </a:txBody>
                  <a:tcPr marL="90000" marT="36000" marB="36000" anchor="ctr"/>
                </a:tc>
                <a:tc>
                  <a:txBody>
                    <a:bodyPr/>
                    <a:lstStyle/>
                    <a:p>
                      <a:pPr algn="ctr"/>
                      <a:r>
                        <a:rPr lang="en-GB" sz="1400" noProof="0" dirty="0">
                          <a:latin typeface="+mn-lt"/>
                        </a:rPr>
                        <a:t>9 (2.5)</a:t>
                      </a:r>
                    </a:p>
                  </a:txBody>
                  <a:tcPr marT="36000" marB="36000" anchor="ctr"/>
                </a:tc>
                <a:extLst>
                  <a:ext uri="{0D108BD9-81ED-4DB2-BD59-A6C34878D82A}">
                    <a16:rowId xmlns:a16="http://schemas.microsoft.com/office/drawing/2014/main" val="4260477730"/>
                  </a:ext>
                </a:extLst>
              </a:tr>
              <a:tr h="285360">
                <a:tc>
                  <a:txBody>
                    <a:bodyPr/>
                    <a:lstStyle/>
                    <a:p>
                      <a:pPr marL="0" indent="0"/>
                      <a:r>
                        <a:rPr lang="en-GB" sz="1400" b="0" noProof="0" dirty="0">
                          <a:latin typeface="+mn-lt"/>
                        </a:rPr>
                        <a:t>Nausea</a:t>
                      </a:r>
                    </a:p>
                  </a:txBody>
                  <a:tcPr marL="90000" marT="36000" marB="36000" anchor="ctr"/>
                </a:tc>
                <a:tc>
                  <a:txBody>
                    <a:bodyPr/>
                    <a:lstStyle/>
                    <a:p>
                      <a:pPr algn="ctr"/>
                      <a:r>
                        <a:rPr lang="en-GB" sz="1400" noProof="0" dirty="0">
                          <a:latin typeface="+mn-lt"/>
                        </a:rPr>
                        <a:t>5 (1.4)</a:t>
                      </a:r>
                    </a:p>
                  </a:txBody>
                  <a:tcPr marT="36000" marB="36000" anchor="ctr"/>
                </a:tc>
                <a:extLst>
                  <a:ext uri="{0D108BD9-81ED-4DB2-BD59-A6C34878D82A}">
                    <a16:rowId xmlns:a16="http://schemas.microsoft.com/office/drawing/2014/main" val="2630315051"/>
                  </a:ext>
                </a:extLst>
              </a:tr>
              <a:tr h="285360">
                <a:tc>
                  <a:txBody>
                    <a:bodyPr/>
                    <a:lstStyle/>
                    <a:p>
                      <a:pPr marL="0" indent="0"/>
                      <a:r>
                        <a:rPr lang="en-GB" sz="1400" b="0" noProof="0" dirty="0">
                          <a:latin typeface="+mn-lt"/>
                        </a:rPr>
                        <a:t>Vomiting </a:t>
                      </a:r>
                    </a:p>
                  </a:txBody>
                  <a:tcPr marL="90000" marT="36000" marB="36000" anchor="ctr"/>
                </a:tc>
                <a:tc>
                  <a:txBody>
                    <a:bodyPr/>
                    <a:lstStyle/>
                    <a:p>
                      <a:pPr algn="ctr"/>
                      <a:r>
                        <a:rPr lang="en-GB" sz="1400" noProof="0" dirty="0">
                          <a:latin typeface="+mn-lt"/>
                        </a:rPr>
                        <a:t>5 (1.4)</a:t>
                      </a:r>
                    </a:p>
                  </a:txBody>
                  <a:tcPr marT="36000" marB="36000" anchor="ctr"/>
                </a:tc>
                <a:extLst>
                  <a:ext uri="{0D108BD9-81ED-4DB2-BD59-A6C34878D82A}">
                    <a16:rowId xmlns:a16="http://schemas.microsoft.com/office/drawing/2014/main" val="3942135662"/>
                  </a:ext>
                </a:extLst>
              </a:tr>
              <a:tr h="285360">
                <a:tc>
                  <a:txBody>
                    <a:bodyPr/>
                    <a:lstStyle/>
                    <a:p>
                      <a:pPr marL="0" indent="0"/>
                      <a:r>
                        <a:rPr lang="en-GB" sz="1400" b="0" noProof="0" dirty="0">
                          <a:latin typeface="+mn-lt"/>
                        </a:rPr>
                        <a:t>Dizziness</a:t>
                      </a:r>
                    </a:p>
                  </a:txBody>
                  <a:tcPr marL="90000" marT="36000" marB="36000" anchor="ctr"/>
                </a:tc>
                <a:tc>
                  <a:txBody>
                    <a:bodyPr/>
                    <a:lstStyle/>
                    <a:p>
                      <a:pPr algn="ctr"/>
                      <a:r>
                        <a:rPr lang="en-GB" sz="1400" noProof="0" dirty="0">
                          <a:latin typeface="+mn-lt"/>
                        </a:rPr>
                        <a:t>1 (0.3)</a:t>
                      </a:r>
                    </a:p>
                  </a:txBody>
                  <a:tcPr marT="36000" marB="36000" anchor="ctr"/>
                </a:tc>
                <a:extLst>
                  <a:ext uri="{0D108BD9-81ED-4DB2-BD59-A6C34878D82A}">
                    <a16:rowId xmlns:a16="http://schemas.microsoft.com/office/drawing/2014/main" val="1714093123"/>
                  </a:ext>
                </a:extLst>
              </a:tr>
            </a:tbl>
          </a:graphicData>
        </a:graphic>
      </p:graphicFrame>
      <p:graphicFrame>
        <p:nvGraphicFramePr>
          <p:cNvPr id="5" name="Table 4">
            <a:extLst>
              <a:ext uri="{FF2B5EF4-FFF2-40B4-BE49-F238E27FC236}">
                <a16:creationId xmlns:a16="http://schemas.microsoft.com/office/drawing/2014/main" id="{CFA5E31F-5D1D-34E6-E074-6442F275C4F4}"/>
              </a:ext>
            </a:extLst>
          </p:cNvPr>
          <p:cNvGraphicFramePr>
            <a:graphicFrameLocks noGrp="1"/>
          </p:cNvGraphicFramePr>
          <p:nvPr>
            <p:extLst>
              <p:ext uri="{D42A27DB-BD31-4B8C-83A1-F6EECF244321}">
                <p14:modId xmlns:p14="http://schemas.microsoft.com/office/powerpoint/2010/main" val="3373772009"/>
              </p:ext>
            </p:extLst>
          </p:nvPr>
        </p:nvGraphicFramePr>
        <p:xfrm>
          <a:off x="1032146" y="3134668"/>
          <a:ext cx="4695890" cy="1141440"/>
        </p:xfrm>
        <a:graphic>
          <a:graphicData uri="http://schemas.openxmlformats.org/drawingml/2006/table">
            <a:tbl>
              <a:tblPr firstRow="1" bandRow="1">
                <a:tableStyleId>{69012ECD-51FC-41F1-AA8D-1B2483CD663E}</a:tableStyleId>
              </a:tblPr>
              <a:tblGrid>
                <a:gridCol w="2612234">
                  <a:extLst>
                    <a:ext uri="{9D8B030D-6E8A-4147-A177-3AD203B41FA5}">
                      <a16:colId xmlns:a16="http://schemas.microsoft.com/office/drawing/2014/main" val="537766886"/>
                    </a:ext>
                  </a:extLst>
                </a:gridCol>
                <a:gridCol w="2083656">
                  <a:extLst>
                    <a:ext uri="{9D8B030D-6E8A-4147-A177-3AD203B41FA5}">
                      <a16:colId xmlns:a16="http://schemas.microsoft.com/office/drawing/2014/main" val="1125791967"/>
                    </a:ext>
                  </a:extLst>
                </a:gridCol>
              </a:tblGrid>
              <a:tr h="201745">
                <a:tc>
                  <a:txBody>
                    <a:bodyPr/>
                    <a:lstStyle/>
                    <a:p>
                      <a:r>
                        <a:rPr lang="en-GB" sz="1400" noProof="0" dirty="0">
                          <a:solidFill>
                            <a:schemeClr val="tx2"/>
                          </a:solidFill>
                          <a:latin typeface="+mn-lt"/>
                        </a:rPr>
                        <a:t>TEAEs, %</a:t>
                      </a:r>
                    </a:p>
                  </a:txBody>
                  <a:tcPr marT="36000" marB="36000" anchor="b"/>
                </a:tc>
                <a:tc>
                  <a:txBody>
                    <a:bodyPr/>
                    <a:lstStyle/>
                    <a:p>
                      <a:pPr algn="ctr"/>
                      <a:r>
                        <a:rPr lang="en-GB" sz="1400" dirty="0">
                          <a:solidFill>
                            <a:schemeClr val="tx2"/>
                          </a:solidFill>
                        </a:rPr>
                        <a:t>n=363</a:t>
                      </a:r>
                      <a:endParaRPr lang="en-GB" sz="1400" noProof="0" dirty="0">
                        <a:solidFill>
                          <a:schemeClr val="tx2"/>
                        </a:solidFill>
                        <a:latin typeface="+mn-lt"/>
                      </a:endParaRPr>
                    </a:p>
                  </a:txBody>
                  <a:tcPr marT="36000" marB="36000" anchor="b"/>
                </a:tc>
                <a:extLst>
                  <a:ext uri="{0D108BD9-81ED-4DB2-BD59-A6C34878D82A}">
                    <a16:rowId xmlns:a16="http://schemas.microsoft.com/office/drawing/2014/main" val="2020270792"/>
                  </a:ext>
                </a:extLst>
              </a:tr>
              <a:tr h="285360">
                <a:tc>
                  <a:txBody>
                    <a:bodyPr/>
                    <a:lstStyle/>
                    <a:p>
                      <a:r>
                        <a:rPr lang="en-GB" sz="1400" b="0" noProof="0" dirty="0">
                          <a:latin typeface="+mn-lt"/>
                        </a:rPr>
                        <a:t>Led to dose interruption</a:t>
                      </a:r>
                    </a:p>
                  </a:txBody>
                  <a:tcPr marT="36000" marB="36000" anchor="ctr"/>
                </a:tc>
                <a:tc>
                  <a:txBody>
                    <a:bodyPr/>
                    <a:lstStyle/>
                    <a:p>
                      <a:pPr algn="ctr"/>
                      <a:r>
                        <a:rPr lang="en-GB" sz="1400" noProof="0" dirty="0">
                          <a:latin typeface="+mn-lt"/>
                        </a:rPr>
                        <a:t>42.7</a:t>
                      </a:r>
                    </a:p>
                  </a:txBody>
                  <a:tcPr marT="36000" marB="36000" anchor="ctr"/>
                </a:tc>
                <a:extLst>
                  <a:ext uri="{0D108BD9-81ED-4DB2-BD59-A6C34878D82A}">
                    <a16:rowId xmlns:a16="http://schemas.microsoft.com/office/drawing/2014/main" val="3607908326"/>
                  </a:ext>
                </a:extLst>
              </a:tr>
              <a:tr h="285360">
                <a:tc>
                  <a:txBody>
                    <a:bodyPr/>
                    <a:lstStyle/>
                    <a:p>
                      <a:pPr marL="0" indent="0"/>
                      <a:r>
                        <a:rPr lang="en-GB" sz="1400" b="0" noProof="0" dirty="0">
                          <a:latin typeface="+mn-lt"/>
                        </a:rPr>
                        <a:t>Led to dose reductions</a:t>
                      </a:r>
                    </a:p>
                  </a:txBody>
                  <a:tcPr marL="90000" marT="36000" marB="36000" anchor="ctr"/>
                </a:tc>
                <a:tc>
                  <a:txBody>
                    <a:bodyPr/>
                    <a:lstStyle/>
                    <a:p>
                      <a:pPr algn="ctr"/>
                      <a:r>
                        <a:rPr lang="en-GB" sz="1400" noProof="0" dirty="0">
                          <a:latin typeface="+mn-lt"/>
                        </a:rPr>
                        <a:t>31.3</a:t>
                      </a:r>
                    </a:p>
                  </a:txBody>
                  <a:tcPr marT="36000" marB="36000" anchor="ctr"/>
                </a:tc>
                <a:extLst>
                  <a:ext uri="{0D108BD9-81ED-4DB2-BD59-A6C34878D82A}">
                    <a16:rowId xmlns:a16="http://schemas.microsoft.com/office/drawing/2014/main" val="3315663347"/>
                  </a:ext>
                </a:extLst>
              </a:tr>
              <a:tr h="285360">
                <a:tc>
                  <a:txBody>
                    <a:bodyPr/>
                    <a:lstStyle/>
                    <a:p>
                      <a:pPr marL="0" indent="0"/>
                      <a:r>
                        <a:rPr lang="en-GB" sz="1400" b="0" noProof="0" dirty="0">
                          <a:latin typeface="+mn-lt"/>
                        </a:rPr>
                        <a:t>Led to discontinuation</a:t>
                      </a:r>
                    </a:p>
                  </a:txBody>
                  <a:tcPr marL="90000" marT="36000" marB="36000" anchor="ctr"/>
                </a:tc>
                <a:tc>
                  <a:txBody>
                    <a:bodyPr/>
                    <a:lstStyle/>
                    <a:p>
                      <a:pPr algn="ctr"/>
                      <a:r>
                        <a:rPr lang="en-GB" sz="1400" noProof="0" dirty="0">
                          <a:latin typeface="+mn-lt"/>
                        </a:rPr>
                        <a:t>8.5</a:t>
                      </a:r>
                    </a:p>
                  </a:txBody>
                  <a:tcPr marT="36000" marB="36000" anchor="ctr"/>
                </a:tc>
                <a:extLst>
                  <a:ext uri="{0D108BD9-81ED-4DB2-BD59-A6C34878D82A}">
                    <a16:rowId xmlns:a16="http://schemas.microsoft.com/office/drawing/2014/main" val="3634484555"/>
                  </a:ext>
                </a:extLst>
              </a:tr>
            </a:tbl>
          </a:graphicData>
        </a:graphic>
      </p:graphicFrame>
    </p:spTree>
    <p:extLst>
      <p:ext uri="{BB962C8B-B14F-4D97-AF65-F5344CB8AC3E}">
        <p14:creationId xmlns:p14="http://schemas.microsoft.com/office/powerpoint/2010/main" val="370990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FBC401-09DF-E71D-6817-7312CD4409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5CA8E07-D956-29C7-8D48-DF27D99D8E4A}"/>
              </a:ext>
            </a:extLst>
          </p:cNvPr>
          <p:cNvSpPr>
            <a:spLocks noGrp="1"/>
          </p:cNvSpPr>
          <p:nvPr>
            <p:ph type="ctrTitle"/>
          </p:nvPr>
        </p:nvSpPr>
        <p:spPr/>
        <p:txBody>
          <a:bodyPr/>
          <a:lstStyle/>
          <a:p>
            <a:r>
              <a:rPr lang="en-GB" sz="4400" noProof="0" dirty="0">
                <a:latin typeface="+mn-lt"/>
              </a:rPr>
              <a:t>Advanced NSCLC – Not radically treatable stage III and stage IV​</a:t>
            </a:r>
            <a:endParaRPr lang="en-GB" noProof="0" dirty="0">
              <a:latin typeface="+mn-lt"/>
            </a:endParaRPr>
          </a:p>
        </p:txBody>
      </p:sp>
      <p:sp>
        <p:nvSpPr>
          <p:cNvPr id="3" name="Subtitle 2">
            <a:extLst>
              <a:ext uri="{FF2B5EF4-FFF2-40B4-BE49-F238E27FC236}">
                <a16:creationId xmlns:a16="http://schemas.microsoft.com/office/drawing/2014/main" id="{6B60AF40-1D50-8B29-CC16-96D00AF4078E}"/>
              </a:ext>
            </a:extLst>
          </p:cNvPr>
          <p:cNvSpPr>
            <a:spLocks noGrp="1"/>
          </p:cNvSpPr>
          <p:nvPr>
            <p:ph type="subTitle" idx="1"/>
          </p:nvPr>
        </p:nvSpPr>
        <p:spPr/>
        <p:txBody>
          <a:bodyPr/>
          <a:lstStyle/>
          <a:p>
            <a:r>
              <a:rPr lang="en-GB" sz="2800" noProof="0" dirty="0"/>
              <a:t>ADCs and other therapies</a:t>
            </a:r>
          </a:p>
        </p:txBody>
      </p:sp>
    </p:spTree>
    <p:extLst>
      <p:ext uri="{BB962C8B-B14F-4D97-AF65-F5344CB8AC3E}">
        <p14:creationId xmlns:p14="http://schemas.microsoft.com/office/powerpoint/2010/main" val="25945298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595F62-31A6-3BD4-63D6-3FAE333132EC}"/>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598AA45-B9E9-8B59-72AF-A093819D187D}"/>
              </a:ext>
            </a:extLst>
          </p:cNvPr>
          <p:cNvSpPr>
            <a:spLocks noGrp="1"/>
          </p:cNvSpPr>
          <p:nvPr>
            <p:ph type="title"/>
          </p:nvPr>
        </p:nvSpPr>
        <p:spPr>
          <a:xfrm>
            <a:off x="304800" y="107693"/>
            <a:ext cx="11388192" cy="939801"/>
          </a:xfrm>
        </p:spPr>
        <p:txBody>
          <a:bodyPr/>
          <a:lstStyle/>
          <a:p>
            <a:r>
              <a:rPr lang="en-GB" dirty="0">
                <a:latin typeface="Arial" panose="020B0604020202020204" pitchFamily="34" charset="0"/>
                <a:cs typeface="Arial" panose="020B0604020202020204" pitchFamily="34" charset="0"/>
              </a:rPr>
              <a:t>CT038</a:t>
            </a:r>
            <a:r>
              <a:rPr lang="en-GB" noProof="0"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Combination of risvutatug rezetecan and adebrelimab in previously treated advanced </a:t>
            </a:r>
            <a:r>
              <a:rPr lang="en-GB" dirty="0" err="1">
                <a:latin typeface="Arial" panose="020B0604020202020204" pitchFamily="34" charset="0"/>
                <a:cs typeface="Arial" panose="020B0604020202020204" pitchFamily="34" charset="0"/>
              </a:rPr>
              <a:t>nsq</a:t>
            </a:r>
            <a:r>
              <a:rPr lang="en-GB" dirty="0">
                <a:latin typeface="Arial" panose="020B0604020202020204" pitchFamily="34" charset="0"/>
                <a:cs typeface="Arial" panose="020B0604020202020204" pitchFamily="34" charset="0"/>
              </a:rPr>
              <a:t>-NSCLC without actionable genomic alterations: Results from ARTEMIS-101, a phase 1 study </a:t>
            </a:r>
            <a:r>
              <a:rPr lang="en-GB" noProof="0" dirty="0">
                <a:latin typeface="Arial" panose="020B0604020202020204" pitchFamily="34" charset="0"/>
                <a:cs typeface="Arial" panose="020B0604020202020204" pitchFamily="34" charset="0"/>
              </a:rPr>
              <a:t>– Zhong H, et al</a:t>
            </a:r>
          </a:p>
        </p:txBody>
      </p:sp>
      <p:sp>
        <p:nvSpPr>
          <p:cNvPr id="29" name="Content Placeholder 7">
            <a:extLst>
              <a:ext uri="{FF2B5EF4-FFF2-40B4-BE49-F238E27FC236}">
                <a16:creationId xmlns:a16="http://schemas.microsoft.com/office/drawing/2014/main" id="{4584C315-9CB8-1D1E-10BD-BFDF1FB5E47C}"/>
              </a:ext>
            </a:extLst>
          </p:cNvPr>
          <p:cNvSpPr>
            <a:spLocks noGrp="1"/>
          </p:cNvSpPr>
          <p:nvPr>
            <p:ph idx="1"/>
          </p:nvPr>
        </p:nvSpPr>
        <p:spPr>
          <a:xfrm>
            <a:off x="304799" y="1246909"/>
            <a:ext cx="11033761" cy="5055650"/>
          </a:xfrm>
        </p:spPr>
        <p:txBody>
          <a:bodyPr/>
          <a:lstStyle/>
          <a:p>
            <a:r>
              <a:rPr lang="en-GB" b="1" noProof="0" dirty="0">
                <a:latin typeface="Arial" panose="020B0604020202020204" pitchFamily="34" charset="0"/>
                <a:cs typeface="Arial" panose="020B0604020202020204" pitchFamily="34" charset="0"/>
              </a:rPr>
              <a:t>Study objective</a:t>
            </a:r>
          </a:p>
          <a:p>
            <a:pPr lvl="1"/>
            <a:r>
              <a:rPr lang="en-GB" noProof="0" dirty="0">
                <a:latin typeface="Arial" panose="020B0604020202020204" pitchFamily="34" charset="0"/>
                <a:cs typeface="Arial" panose="020B0604020202020204" pitchFamily="34" charset="0"/>
              </a:rPr>
              <a:t>To evaluate the efficacy and safety of risvutatug rezetecan (an ADC with a fully human anti-B7-H3 </a:t>
            </a:r>
            <a:r>
              <a:rPr lang="en-GB" noProof="0" dirty="0" err="1">
                <a:latin typeface="Arial" panose="020B0604020202020204" pitchFamily="34" charset="0"/>
                <a:cs typeface="Arial" panose="020B0604020202020204" pitchFamily="34" charset="0"/>
              </a:rPr>
              <a:t>mAb</a:t>
            </a:r>
            <a:r>
              <a:rPr lang="en-GB" noProof="0" dirty="0">
                <a:latin typeface="Arial" panose="020B0604020202020204" pitchFamily="34" charset="0"/>
                <a:cs typeface="Arial" panose="020B0604020202020204" pitchFamily="34" charset="0"/>
              </a:rPr>
              <a:t> linked via a protease-cleavable linker to </a:t>
            </a:r>
            <a:r>
              <a:rPr lang="en-GB" dirty="0">
                <a:latin typeface="Arial" panose="020B0604020202020204" pitchFamily="34" charset="0"/>
                <a:cs typeface="Arial" panose="020B0604020202020204" pitchFamily="34" charset="0"/>
              </a:rPr>
              <a:t>a topoisomerase I </a:t>
            </a:r>
            <a:r>
              <a:rPr lang="en-GB" noProof="0" dirty="0">
                <a:latin typeface="Arial" panose="020B0604020202020204" pitchFamily="34" charset="0"/>
                <a:cs typeface="Arial" panose="020B0604020202020204" pitchFamily="34" charset="0"/>
              </a:rPr>
              <a:t>inhibitor) + adebrelimab in previously treated patients with nonsquamous NSCLC and no actionable genomic alterations</a:t>
            </a:r>
          </a:p>
        </p:txBody>
      </p:sp>
      <p:sp>
        <p:nvSpPr>
          <p:cNvPr id="30" name="Text Placeholder 4">
            <a:extLst>
              <a:ext uri="{FF2B5EF4-FFF2-40B4-BE49-F238E27FC236}">
                <a16:creationId xmlns:a16="http://schemas.microsoft.com/office/drawing/2014/main" id="{53CF785B-2B53-FFFB-8502-3C46BFAA487D}"/>
              </a:ext>
            </a:extLst>
          </p:cNvPr>
          <p:cNvSpPr>
            <a:spLocks noGrp="1"/>
          </p:cNvSpPr>
          <p:nvPr>
            <p:ph type="body" sz="quarter" idx="11"/>
          </p:nvPr>
        </p:nvSpPr>
        <p:spPr>
          <a:xfrm>
            <a:off x="6379633" y="6521312"/>
            <a:ext cx="5507567" cy="200025"/>
          </a:xfrm>
        </p:spPr>
        <p:txBody>
          <a:bodyPr/>
          <a:lstStyle/>
          <a:p>
            <a:r>
              <a:rPr lang="en-GB" noProof="0" dirty="0">
                <a:latin typeface="Arial" panose="020B0604020202020204" pitchFamily="34" charset="0"/>
                <a:cs typeface="Arial" panose="020B0604020202020204" pitchFamily="34" charset="0"/>
              </a:rPr>
              <a:t>Zhong H, et al. AACR; 2026. Abstract nr CT038</a:t>
            </a:r>
          </a:p>
        </p:txBody>
      </p:sp>
      <p:sp>
        <p:nvSpPr>
          <p:cNvPr id="2" name="TextBox 1">
            <a:extLst>
              <a:ext uri="{FF2B5EF4-FFF2-40B4-BE49-F238E27FC236}">
                <a16:creationId xmlns:a16="http://schemas.microsoft.com/office/drawing/2014/main" id="{128DC8FF-B784-62DF-4B11-D500EDD65326}"/>
              </a:ext>
            </a:extLst>
          </p:cNvPr>
          <p:cNvSpPr txBox="1">
            <a:spLocks noChangeArrowheads="1"/>
          </p:cNvSpPr>
          <p:nvPr/>
        </p:nvSpPr>
        <p:spPr bwMode="auto">
          <a:xfrm>
            <a:off x="2790973" y="5250162"/>
            <a:ext cx="3917324"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ORR, DCR, DoR, PFS, OS, safety</a:t>
            </a:r>
          </a:p>
        </p:txBody>
      </p:sp>
      <p:sp>
        <p:nvSpPr>
          <p:cNvPr id="3" name="AutoShape 9">
            <a:extLst>
              <a:ext uri="{FF2B5EF4-FFF2-40B4-BE49-F238E27FC236}">
                <a16:creationId xmlns:a16="http://schemas.microsoft.com/office/drawing/2014/main" id="{EE829739-E5A3-1645-3425-5FCF72175D3D}"/>
              </a:ext>
            </a:extLst>
          </p:cNvPr>
          <p:cNvSpPr>
            <a:spLocks noChangeArrowheads="1"/>
          </p:cNvSpPr>
          <p:nvPr/>
        </p:nvSpPr>
        <p:spPr bwMode="auto">
          <a:xfrm>
            <a:off x="1772155" y="2557627"/>
            <a:ext cx="3363297" cy="2546320"/>
          </a:xfrm>
          <a:prstGeom prst="roundRect">
            <a:avLst>
              <a:gd name="adj" fmla="val 8208"/>
            </a:avLst>
          </a:prstGeom>
          <a:solidFill>
            <a:schemeClr val="bg1"/>
          </a:solidFill>
          <a:ln w="9525" algn="ctr">
            <a:noFill/>
            <a:round/>
            <a:headEnd/>
            <a:tailEnd/>
          </a:ln>
        </p:spPr>
        <p:txBody>
          <a:bodyPr wrap="square" lIns="90488" tIns="44450" rIns="90488" bIns="4445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Key patient inclusion criteria</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Nonsquamous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t>No actionable genomic alterations</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Progressed after or intolerant of platinum-based therapy</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ECOG PS 0–1</a:t>
            </a:r>
            <a:endParaRPr lang="en-US" altLang="zh-CN" sz="1600" kern="1200" noProof="0" dirty="0">
              <a:solidFill>
                <a:srgbClr val="FFFFFF"/>
              </a:solidFill>
              <a:latin typeface="Arial" panose="020B0604020202020204" pitchFamily="34" charset="0"/>
              <a:ea typeface="SimSun" pitchFamily="2" charset="-122"/>
              <a:cs typeface="Arial" panose="020B0604020202020204" pitchFamily="34" charset="0"/>
            </a:endParaRPr>
          </a:p>
          <a:p>
            <a:pPr marR="0" lvl="0" algn="l" defTabSz="892175" rtl="0" eaLnBrk="0" fontAlgn="auto" latinLnBrk="0" hangingPunct="0">
              <a:lnSpc>
                <a:spcPct val="100000"/>
              </a:lnSpc>
              <a:spcBef>
                <a:spcPts val="0"/>
              </a:spcBef>
              <a:spcAft>
                <a:spcPct val="30000"/>
              </a:spcAft>
              <a:buClrTx/>
              <a:buSzTx/>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(n=40)</a:t>
            </a:r>
          </a:p>
        </p:txBody>
      </p:sp>
      <p:sp>
        <p:nvSpPr>
          <p:cNvPr id="4" name="AutoShape 8">
            <a:extLst>
              <a:ext uri="{FF2B5EF4-FFF2-40B4-BE49-F238E27FC236}">
                <a16:creationId xmlns:a16="http://schemas.microsoft.com/office/drawing/2014/main" id="{F88D4606-3B8A-65C6-7D4A-2B53C5986578}"/>
              </a:ext>
            </a:extLst>
          </p:cNvPr>
          <p:cNvSpPr>
            <a:spLocks noChangeArrowheads="1"/>
          </p:cNvSpPr>
          <p:nvPr/>
        </p:nvSpPr>
        <p:spPr bwMode="auto">
          <a:xfrm>
            <a:off x="5821679" y="3249735"/>
            <a:ext cx="4143375" cy="1162103"/>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Risvutatug rezetecan </a:t>
            </a:r>
            <a: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t>8.0 mg/kg </a:t>
            </a:r>
            <a:b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br>
            <a: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t>+</a:t>
            </a:r>
            <a:b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br>
            <a:r>
              <a:rPr lang="en-US" altLang="zh-CN" sz="1600" b="1" kern="1200" dirty="0">
                <a:solidFill>
                  <a:srgbClr val="FFFFFF"/>
                </a:solidFill>
                <a:latin typeface="Arial" panose="020B0604020202020204" pitchFamily="34" charset="0"/>
                <a:ea typeface="SimSun" pitchFamily="2" charset="-122"/>
                <a:cs typeface="Arial" panose="020B0604020202020204" pitchFamily="34" charset="0"/>
              </a:rPr>
              <a:t>adebrelimab</a:t>
            </a:r>
            <a: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t> 20.0 mg/kg IV q3w</a:t>
            </a:r>
            <a:endPar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cxnSp>
        <p:nvCxnSpPr>
          <p:cNvPr id="5" name="AutoShape 19">
            <a:extLst>
              <a:ext uri="{FF2B5EF4-FFF2-40B4-BE49-F238E27FC236}">
                <a16:creationId xmlns:a16="http://schemas.microsoft.com/office/drawing/2014/main" id="{CD9F68A8-371D-9C4B-8B99-056F4A9E0CFE}"/>
              </a:ext>
            </a:extLst>
          </p:cNvPr>
          <p:cNvCxnSpPr>
            <a:cxnSpLocks noChangeShapeType="1"/>
            <a:stCxn id="3" idx="3"/>
            <a:endCxn id="4" idx="1"/>
          </p:cNvCxnSpPr>
          <p:nvPr/>
        </p:nvCxnSpPr>
        <p:spPr bwMode="auto">
          <a:xfrm>
            <a:off x="5135452" y="3830787"/>
            <a:ext cx="686227" cy="0"/>
          </a:xfrm>
          <a:prstGeom prst="straightConnector1">
            <a:avLst/>
          </a:prstGeom>
          <a:noFill/>
          <a:ln w="38100">
            <a:solidFill>
              <a:schemeClr val="bg1"/>
            </a:solidFill>
            <a:round/>
            <a:headEnd/>
            <a:tailEnd type="triangle" w="med" len="med"/>
          </a:ln>
        </p:spPr>
      </p:cxnSp>
    </p:spTree>
    <p:extLst>
      <p:ext uri="{BB962C8B-B14F-4D97-AF65-F5344CB8AC3E}">
        <p14:creationId xmlns:p14="http://schemas.microsoft.com/office/powerpoint/2010/main" val="15959718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D44363-4676-5EEC-0FE3-1F94B578B41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4A01B7F8-F711-E494-368C-34E98106B2AD}"/>
              </a:ext>
            </a:extLst>
          </p:cNvPr>
          <p:cNvSpPr>
            <a:spLocks noGrp="1"/>
          </p:cNvSpPr>
          <p:nvPr>
            <p:ph type="title"/>
          </p:nvPr>
        </p:nvSpPr>
        <p:spPr>
          <a:xfrm>
            <a:off x="304800" y="107693"/>
            <a:ext cx="11404376" cy="939801"/>
          </a:xfrm>
        </p:spPr>
        <p:txBody>
          <a:bodyPr/>
          <a:lstStyle/>
          <a:p>
            <a:r>
              <a:rPr lang="en-GB" dirty="0">
                <a:latin typeface="Arial" panose="020B0604020202020204" pitchFamily="34" charset="0"/>
                <a:cs typeface="Arial" panose="020B0604020202020204" pitchFamily="34" charset="0"/>
              </a:rPr>
              <a:t>CT038: Combination of risvutatug rezetecan and adebrelimab in previously treated advanced </a:t>
            </a:r>
            <a:r>
              <a:rPr lang="en-GB" dirty="0" err="1">
                <a:latin typeface="Arial" panose="020B0604020202020204" pitchFamily="34" charset="0"/>
                <a:cs typeface="Arial" panose="020B0604020202020204" pitchFamily="34" charset="0"/>
              </a:rPr>
              <a:t>nsq</a:t>
            </a:r>
            <a:r>
              <a:rPr lang="en-GB" dirty="0">
                <a:latin typeface="Arial" panose="020B0604020202020204" pitchFamily="34" charset="0"/>
                <a:cs typeface="Arial" panose="020B0604020202020204" pitchFamily="34" charset="0"/>
              </a:rPr>
              <a:t>-NSCLC without actionable genomic alterations: Results from ARTEMIS-101, a phase 1 study – Zhong H, et al</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615B27D9-EC35-25FB-56D9-9ECED55E2C49}"/>
              </a:ext>
            </a:extLst>
          </p:cNvPr>
          <p:cNvSpPr>
            <a:spLocks noGrp="1"/>
          </p:cNvSpPr>
          <p:nvPr>
            <p:ph idx="1"/>
          </p:nvPr>
        </p:nvSpPr>
        <p:spPr>
          <a:xfrm>
            <a:off x="304799" y="1246909"/>
            <a:ext cx="11033761" cy="5055650"/>
          </a:xfrm>
        </p:spPr>
        <p:txBody>
          <a:bodyPr/>
          <a:lstStyle/>
          <a:p>
            <a:r>
              <a:rPr lang="en-GB" b="1" noProof="0" dirty="0">
                <a:latin typeface="Arial" panose="020B0604020202020204" pitchFamily="34" charset="0"/>
                <a:cs typeface="Arial" panose="020B0604020202020204" pitchFamily="34" charset="0"/>
              </a:rPr>
              <a:t>Key </a:t>
            </a:r>
            <a:r>
              <a:rPr lang="en-GB" b="1" noProof="0" dirty="0">
                <a:solidFill>
                  <a:srgbClr val="000000"/>
                </a:solidFill>
                <a:latin typeface="Arial" panose="020B0604020202020204" pitchFamily="34" charset="0"/>
                <a:cs typeface="Arial" panose="020B0604020202020204" pitchFamily="34" charset="0"/>
              </a:rPr>
              <a:t>resul</a:t>
            </a:r>
            <a:r>
              <a:rPr lang="en-GB" b="1" noProof="0" dirty="0">
                <a:solidFill>
                  <a:srgbClr val="363636"/>
                </a:solidFill>
                <a:latin typeface="Arial" panose="020B0604020202020204" pitchFamily="34" charset="0"/>
                <a:cs typeface="Arial" panose="020B0604020202020204" pitchFamily="34" charset="0"/>
              </a:rPr>
              <a:t>t</a:t>
            </a:r>
            <a:r>
              <a:rPr lang="en-GB" b="1" noProof="0" dirty="0">
                <a:latin typeface="Arial" panose="020B0604020202020204" pitchFamily="34" charset="0"/>
                <a:cs typeface="Arial" panose="020B0604020202020204" pitchFamily="34" charset="0"/>
              </a:rPr>
              <a:t>s</a:t>
            </a:r>
            <a:endParaRPr lang="en-GB" b="1"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99FC88B3-5CE0-BC98-64BD-BD9BECA12631}"/>
              </a:ext>
            </a:extLst>
          </p:cNvPr>
          <p:cNvSpPr>
            <a:spLocks noGrp="1"/>
          </p:cNvSpPr>
          <p:nvPr>
            <p:ph type="body" sz="quarter" idx="11"/>
          </p:nvPr>
        </p:nvSpPr>
        <p:spPr>
          <a:xfrm>
            <a:off x="6379633" y="6521312"/>
            <a:ext cx="5507567" cy="200025"/>
          </a:xfrm>
        </p:spPr>
        <p:txBody>
          <a:bodyPr/>
          <a:lstStyle/>
          <a:p>
            <a:r>
              <a:rPr lang="en-GB" dirty="0">
                <a:latin typeface="Arial" panose="020B0604020202020204" pitchFamily="34" charset="0"/>
                <a:cs typeface="Arial" panose="020B0604020202020204" pitchFamily="34" charset="0"/>
              </a:rPr>
              <a:t>Zhong H, et al. AACR; 2026. Abstract nr CT038</a:t>
            </a:r>
          </a:p>
        </p:txBody>
      </p:sp>
      <p:sp>
        <p:nvSpPr>
          <p:cNvPr id="2" name="Freeform 21">
            <a:extLst>
              <a:ext uri="{FF2B5EF4-FFF2-40B4-BE49-F238E27FC236}">
                <a16:creationId xmlns:a16="http://schemas.microsoft.com/office/drawing/2014/main" id="{7557AFFB-AA2B-F737-EBBB-FFF5D5BF6B21}"/>
              </a:ext>
            </a:extLst>
          </p:cNvPr>
          <p:cNvSpPr>
            <a:spLocks/>
          </p:cNvSpPr>
          <p:nvPr/>
        </p:nvSpPr>
        <p:spPr bwMode="auto">
          <a:xfrm>
            <a:off x="1162807" y="2861612"/>
            <a:ext cx="4233424" cy="254777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grpSp>
        <p:nvGrpSpPr>
          <p:cNvPr id="3" name="Group 2">
            <a:extLst>
              <a:ext uri="{FF2B5EF4-FFF2-40B4-BE49-F238E27FC236}">
                <a16:creationId xmlns:a16="http://schemas.microsoft.com/office/drawing/2014/main" id="{A440662F-D3D6-523D-42AD-15988095D488}"/>
              </a:ext>
            </a:extLst>
          </p:cNvPr>
          <p:cNvGrpSpPr/>
          <p:nvPr/>
        </p:nvGrpSpPr>
        <p:grpSpPr>
          <a:xfrm>
            <a:off x="546587" y="2701515"/>
            <a:ext cx="606866" cy="2856925"/>
            <a:chOff x="1245267" y="1265806"/>
            <a:chExt cx="606866" cy="2858442"/>
          </a:xfrm>
        </p:grpSpPr>
        <p:sp>
          <p:nvSpPr>
            <p:cNvPr id="4" name="Line 6">
              <a:extLst>
                <a:ext uri="{FF2B5EF4-FFF2-40B4-BE49-F238E27FC236}">
                  <a16:creationId xmlns:a16="http://schemas.microsoft.com/office/drawing/2014/main" id="{A33B82AA-92C6-3836-9030-79F750B240CB}"/>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7" name="Line 7">
              <a:extLst>
                <a:ext uri="{FF2B5EF4-FFF2-40B4-BE49-F238E27FC236}">
                  <a16:creationId xmlns:a16="http://schemas.microsoft.com/office/drawing/2014/main" id="{C0B0C7C6-8B1A-DF8B-3EBF-D95AD6EC3E5A}"/>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8" name="Line 8">
              <a:extLst>
                <a:ext uri="{FF2B5EF4-FFF2-40B4-BE49-F238E27FC236}">
                  <a16:creationId xmlns:a16="http://schemas.microsoft.com/office/drawing/2014/main" id="{337CDA23-5C76-7F3F-F75C-78CAE17032BD}"/>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9" name="Line 9">
              <a:extLst>
                <a:ext uri="{FF2B5EF4-FFF2-40B4-BE49-F238E27FC236}">
                  <a16:creationId xmlns:a16="http://schemas.microsoft.com/office/drawing/2014/main" id="{B8EF35EE-4A77-17AF-3D2A-C80292B8DB9E}"/>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0" name="Line 10">
              <a:extLst>
                <a:ext uri="{FF2B5EF4-FFF2-40B4-BE49-F238E27FC236}">
                  <a16:creationId xmlns:a16="http://schemas.microsoft.com/office/drawing/2014/main" id="{B2718FF5-174C-E44B-CC9D-9E8E125CF65A}"/>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1" name="Line 11">
              <a:extLst>
                <a:ext uri="{FF2B5EF4-FFF2-40B4-BE49-F238E27FC236}">
                  <a16:creationId xmlns:a16="http://schemas.microsoft.com/office/drawing/2014/main" id="{6F12BD30-092A-0DEC-C1D2-7BE8B78FCC28}"/>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EA1D6BEE-D25C-16F6-A36C-1D381A9E6DA5}"/>
                </a:ext>
              </a:extLst>
            </p:cNvPr>
            <p:cNvSpPr txBox="1"/>
            <p:nvPr/>
          </p:nvSpPr>
          <p:spPr>
            <a:xfrm rot="16200000">
              <a:off x="1002041" y="2569414"/>
              <a:ext cx="794230" cy="307777"/>
            </a:xfrm>
            <a:prstGeom prst="rect">
              <a:avLst/>
            </a:prstGeom>
            <a:noFill/>
          </p:spPr>
          <p:txBody>
            <a:bodyPr wrap="none" rtlCol="0">
              <a:spAutoFit/>
            </a:bodyPr>
            <a:lstStyle/>
            <a:p>
              <a:pPr algn="ctr" fontAlgn="base">
                <a:spcBef>
                  <a:spcPct val="0"/>
                </a:spcBef>
                <a:spcAft>
                  <a:spcPct val="0"/>
                </a:spcAft>
              </a:pPr>
              <a:r>
                <a:rPr lang="en-GB" sz="1400" dirty="0">
                  <a:solidFill>
                    <a:srgbClr val="000000"/>
                  </a:solidFill>
                  <a:latin typeface="Arial" panose="020B0604020202020204" pitchFamily="34" charset="0"/>
                  <a:cs typeface="Arial" panose="020B0604020202020204" pitchFamily="34" charset="0"/>
                </a:rPr>
                <a:t>PFS, %</a:t>
              </a:r>
            </a:p>
          </p:txBody>
        </p:sp>
        <p:sp>
          <p:nvSpPr>
            <p:cNvPr id="13" name="TextBox 12">
              <a:extLst>
                <a:ext uri="{FF2B5EF4-FFF2-40B4-BE49-F238E27FC236}">
                  <a16:creationId xmlns:a16="http://schemas.microsoft.com/office/drawing/2014/main" id="{694C0089-258A-237D-F53B-257089D7D650}"/>
                </a:ext>
              </a:extLst>
            </p:cNvPr>
            <p:cNvSpPr txBox="1"/>
            <p:nvPr/>
          </p:nvSpPr>
          <p:spPr>
            <a:xfrm>
              <a:off x="1347961" y="1265806"/>
              <a:ext cx="482825" cy="307940"/>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100</a:t>
              </a:r>
            </a:p>
          </p:txBody>
        </p:sp>
        <p:sp>
          <p:nvSpPr>
            <p:cNvPr id="14" name="TextBox 13">
              <a:extLst>
                <a:ext uri="{FF2B5EF4-FFF2-40B4-BE49-F238E27FC236}">
                  <a16:creationId xmlns:a16="http://schemas.microsoft.com/office/drawing/2014/main" id="{F58220B0-5A5B-B5B8-039A-C9FE7726EEE4}"/>
                </a:ext>
              </a:extLst>
            </p:cNvPr>
            <p:cNvSpPr txBox="1"/>
            <p:nvPr/>
          </p:nvSpPr>
          <p:spPr>
            <a:xfrm>
              <a:off x="1447353" y="1789945"/>
              <a:ext cx="383438" cy="307940"/>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80</a:t>
              </a:r>
            </a:p>
          </p:txBody>
        </p:sp>
        <p:sp>
          <p:nvSpPr>
            <p:cNvPr id="15" name="TextBox 14">
              <a:extLst>
                <a:ext uri="{FF2B5EF4-FFF2-40B4-BE49-F238E27FC236}">
                  <a16:creationId xmlns:a16="http://schemas.microsoft.com/office/drawing/2014/main" id="{4992806C-4920-6FCC-4A9D-946676C69B53}"/>
                </a:ext>
              </a:extLst>
            </p:cNvPr>
            <p:cNvSpPr txBox="1"/>
            <p:nvPr/>
          </p:nvSpPr>
          <p:spPr>
            <a:xfrm>
              <a:off x="1447353" y="2288476"/>
              <a:ext cx="383438" cy="307940"/>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60</a:t>
              </a:r>
            </a:p>
          </p:txBody>
        </p:sp>
        <p:sp>
          <p:nvSpPr>
            <p:cNvPr id="16" name="TextBox 15">
              <a:extLst>
                <a:ext uri="{FF2B5EF4-FFF2-40B4-BE49-F238E27FC236}">
                  <a16:creationId xmlns:a16="http://schemas.microsoft.com/office/drawing/2014/main" id="{BBE12EDF-8287-FB55-86D8-61B4E591F49C}"/>
                </a:ext>
              </a:extLst>
            </p:cNvPr>
            <p:cNvSpPr txBox="1"/>
            <p:nvPr/>
          </p:nvSpPr>
          <p:spPr>
            <a:xfrm>
              <a:off x="1447353" y="2803129"/>
              <a:ext cx="383438" cy="307940"/>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40</a:t>
              </a:r>
            </a:p>
          </p:txBody>
        </p:sp>
        <p:sp>
          <p:nvSpPr>
            <p:cNvPr id="17" name="TextBox 16">
              <a:extLst>
                <a:ext uri="{FF2B5EF4-FFF2-40B4-BE49-F238E27FC236}">
                  <a16:creationId xmlns:a16="http://schemas.microsoft.com/office/drawing/2014/main" id="{D56B6F6F-B92E-0BE6-126A-22E21054490B}"/>
                </a:ext>
              </a:extLst>
            </p:cNvPr>
            <p:cNvSpPr txBox="1"/>
            <p:nvPr/>
          </p:nvSpPr>
          <p:spPr>
            <a:xfrm>
              <a:off x="1447353" y="3307031"/>
              <a:ext cx="383438" cy="307940"/>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20</a:t>
              </a:r>
            </a:p>
          </p:txBody>
        </p:sp>
        <p:sp>
          <p:nvSpPr>
            <p:cNvPr id="18" name="TextBox 17">
              <a:extLst>
                <a:ext uri="{FF2B5EF4-FFF2-40B4-BE49-F238E27FC236}">
                  <a16:creationId xmlns:a16="http://schemas.microsoft.com/office/drawing/2014/main" id="{C61F60E9-072E-F961-DE7B-A7EDD68D8FE9}"/>
                </a:ext>
              </a:extLst>
            </p:cNvPr>
            <p:cNvSpPr txBox="1"/>
            <p:nvPr/>
          </p:nvSpPr>
          <p:spPr>
            <a:xfrm>
              <a:off x="1546747" y="3816308"/>
              <a:ext cx="284052" cy="307940"/>
            </a:xfrm>
            <a:prstGeom prst="rect">
              <a:avLst/>
            </a:prstGeom>
            <a:noFill/>
          </p:spPr>
          <p:txBody>
            <a:bodyPr wrap="none" rtlCol="0" anchor="ctr" anchorCtr="0">
              <a:spAutoFit/>
            </a:bodyPr>
            <a:lstStyle/>
            <a:p>
              <a:pPr algn="r"/>
              <a:r>
                <a:rPr lang="en-GB" sz="1400" dirty="0">
                  <a:solidFill>
                    <a:srgbClr val="000000"/>
                  </a:solidFill>
                  <a:latin typeface="Arial" panose="020B0604020202020204" pitchFamily="34" charset="0"/>
                  <a:cs typeface="Arial" panose="020B0604020202020204" pitchFamily="34" charset="0"/>
                </a:rPr>
                <a:t>0</a:t>
              </a:r>
            </a:p>
          </p:txBody>
        </p:sp>
      </p:grpSp>
      <p:sp>
        <p:nvSpPr>
          <p:cNvPr id="19" name="Line 21">
            <a:extLst>
              <a:ext uri="{FF2B5EF4-FFF2-40B4-BE49-F238E27FC236}">
                <a16:creationId xmlns:a16="http://schemas.microsoft.com/office/drawing/2014/main" id="{6C5AB0F9-1E4F-0744-8ABD-53D43AE2CDD6}"/>
              </a:ext>
            </a:extLst>
          </p:cNvPr>
          <p:cNvSpPr>
            <a:spLocks noChangeShapeType="1"/>
          </p:cNvSpPr>
          <p:nvPr/>
        </p:nvSpPr>
        <p:spPr bwMode="auto">
          <a:xfrm>
            <a:off x="5399219"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EAB2F8D7-AD47-77A3-BE63-52B109A5E6BE}"/>
              </a:ext>
            </a:extLst>
          </p:cNvPr>
          <p:cNvSpPr txBox="1"/>
          <p:nvPr/>
        </p:nvSpPr>
        <p:spPr>
          <a:xfrm>
            <a:off x="5261140" y="5485884"/>
            <a:ext cx="271475"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15</a:t>
            </a:r>
          </a:p>
        </p:txBody>
      </p:sp>
      <p:sp>
        <p:nvSpPr>
          <p:cNvPr id="21" name="Line 21">
            <a:extLst>
              <a:ext uri="{FF2B5EF4-FFF2-40B4-BE49-F238E27FC236}">
                <a16:creationId xmlns:a16="http://schemas.microsoft.com/office/drawing/2014/main" id="{AC8003AC-A593-C16E-BF22-F4F4C1C35F5F}"/>
              </a:ext>
            </a:extLst>
          </p:cNvPr>
          <p:cNvSpPr>
            <a:spLocks noChangeShapeType="1"/>
          </p:cNvSpPr>
          <p:nvPr/>
        </p:nvSpPr>
        <p:spPr bwMode="auto">
          <a:xfrm>
            <a:off x="5116463"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4" name="Line 21">
            <a:extLst>
              <a:ext uri="{FF2B5EF4-FFF2-40B4-BE49-F238E27FC236}">
                <a16:creationId xmlns:a16="http://schemas.microsoft.com/office/drawing/2014/main" id="{39ABA635-7374-3432-A656-0DEF8AEF211A}"/>
              </a:ext>
            </a:extLst>
          </p:cNvPr>
          <p:cNvSpPr>
            <a:spLocks noChangeShapeType="1"/>
          </p:cNvSpPr>
          <p:nvPr/>
        </p:nvSpPr>
        <p:spPr bwMode="auto">
          <a:xfrm>
            <a:off x="4833706"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6" name="Line 21">
            <a:extLst>
              <a:ext uri="{FF2B5EF4-FFF2-40B4-BE49-F238E27FC236}">
                <a16:creationId xmlns:a16="http://schemas.microsoft.com/office/drawing/2014/main" id="{BF37571E-9ED5-A692-214F-7EDFB886BF65}"/>
              </a:ext>
            </a:extLst>
          </p:cNvPr>
          <p:cNvSpPr>
            <a:spLocks noChangeShapeType="1"/>
          </p:cNvSpPr>
          <p:nvPr/>
        </p:nvSpPr>
        <p:spPr bwMode="auto">
          <a:xfrm>
            <a:off x="4550950"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7" name="TextBox 26">
            <a:extLst>
              <a:ext uri="{FF2B5EF4-FFF2-40B4-BE49-F238E27FC236}">
                <a16:creationId xmlns:a16="http://schemas.microsoft.com/office/drawing/2014/main" id="{250F77AA-AF1E-4E74-7E35-FB59CD16AE94}"/>
              </a:ext>
            </a:extLst>
          </p:cNvPr>
          <p:cNvSpPr txBox="1"/>
          <p:nvPr/>
        </p:nvSpPr>
        <p:spPr>
          <a:xfrm>
            <a:off x="4412871" y="5485884"/>
            <a:ext cx="271475"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12</a:t>
            </a:r>
          </a:p>
        </p:txBody>
      </p:sp>
      <p:sp>
        <p:nvSpPr>
          <p:cNvPr id="28" name="Line 21">
            <a:extLst>
              <a:ext uri="{FF2B5EF4-FFF2-40B4-BE49-F238E27FC236}">
                <a16:creationId xmlns:a16="http://schemas.microsoft.com/office/drawing/2014/main" id="{9E1316AB-8965-CD17-22FB-8440310313C4}"/>
              </a:ext>
            </a:extLst>
          </p:cNvPr>
          <p:cNvSpPr>
            <a:spLocks noChangeShapeType="1"/>
          </p:cNvSpPr>
          <p:nvPr/>
        </p:nvSpPr>
        <p:spPr bwMode="auto">
          <a:xfrm>
            <a:off x="4268194"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2" name="Line 21">
            <a:extLst>
              <a:ext uri="{FF2B5EF4-FFF2-40B4-BE49-F238E27FC236}">
                <a16:creationId xmlns:a16="http://schemas.microsoft.com/office/drawing/2014/main" id="{E268F2A3-45D6-57BE-E94D-95F0CBB209DC}"/>
              </a:ext>
            </a:extLst>
          </p:cNvPr>
          <p:cNvSpPr>
            <a:spLocks noChangeShapeType="1"/>
          </p:cNvSpPr>
          <p:nvPr/>
        </p:nvSpPr>
        <p:spPr bwMode="auto">
          <a:xfrm>
            <a:off x="3985437"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4" name="Line 21">
            <a:extLst>
              <a:ext uri="{FF2B5EF4-FFF2-40B4-BE49-F238E27FC236}">
                <a16:creationId xmlns:a16="http://schemas.microsoft.com/office/drawing/2014/main" id="{37DECBA6-18CE-66B6-2019-AEA9708A0AC6}"/>
              </a:ext>
            </a:extLst>
          </p:cNvPr>
          <p:cNvSpPr>
            <a:spLocks noChangeShapeType="1"/>
          </p:cNvSpPr>
          <p:nvPr/>
        </p:nvSpPr>
        <p:spPr bwMode="auto">
          <a:xfrm>
            <a:off x="3702681"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5" name="TextBox 34">
            <a:extLst>
              <a:ext uri="{FF2B5EF4-FFF2-40B4-BE49-F238E27FC236}">
                <a16:creationId xmlns:a16="http://schemas.microsoft.com/office/drawing/2014/main" id="{5D6C695A-2173-1E50-B276-CB8BE95EE1A0}"/>
              </a:ext>
            </a:extLst>
          </p:cNvPr>
          <p:cNvSpPr txBox="1"/>
          <p:nvPr/>
        </p:nvSpPr>
        <p:spPr>
          <a:xfrm>
            <a:off x="3614294" y="5485884"/>
            <a:ext cx="172089"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9</a:t>
            </a:r>
          </a:p>
        </p:txBody>
      </p:sp>
      <p:sp>
        <p:nvSpPr>
          <p:cNvPr id="36" name="Line 21">
            <a:extLst>
              <a:ext uri="{FF2B5EF4-FFF2-40B4-BE49-F238E27FC236}">
                <a16:creationId xmlns:a16="http://schemas.microsoft.com/office/drawing/2014/main" id="{470F461F-564E-9905-CAEA-2E6189D888A1}"/>
              </a:ext>
            </a:extLst>
          </p:cNvPr>
          <p:cNvSpPr>
            <a:spLocks noChangeShapeType="1"/>
          </p:cNvSpPr>
          <p:nvPr/>
        </p:nvSpPr>
        <p:spPr bwMode="auto">
          <a:xfrm>
            <a:off x="3419925"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8" name="Line 21">
            <a:extLst>
              <a:ext uri="{FF2B5EF4-FFF2-40B4-BE49-F238E27FC236}">
                <a16:creationId xmlns:a16="http://schemas.microsoft.com/office/drawing/2014/main" id="{174F543D-EC2A-AADE-D39E-FA70D4CA3398}"/>
              </a:ext>
            </a:extLst>
          </p:cNvPr>
          <p:cNvSpPr>
            <a:spLocks noChangeShapeType="1"/>
          </p:cNvSpPr>
          <p:nvPr/>
        </p:nvSpPr>
        <p:spPr bwMode="auto">
          <a:xfrm>
            <a:off x="3137168"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0" name="Line 21">
            <a:extLst>
              <a:ext uri="{FF2B5EF4-FFF2-40B4-BE49-F238E27FC236}">
                <a16:creationId xmlns:a16="http://schemas.microsoft.com/office/drawing/2014/main" id="{0310275A-00AD-7B3B-AAFB-14F7BDF22C73}"/>
              </a:ext>
            </a:extLst>
          </p:cNvPr>
          <p:cNvSpPr>
            <a:spLocks noChangeShapeType="1"/>
          </p:cNvSpPr>
          <p:nvPr/>
        </p:nvSpPr>
        <p:spPr bwMode="auto">
          <a:xfrm>
            <a:off x="2854412"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1" name="TextBox 40">
            <a:extLst>
              <a:ext uri="{FF2B5EF4-FFF2-40B4-BE49-F238E27FC236}">
                <a16:creationId xmlns:a16="http://schemas.microsoft.com/office/drawing/2014/main" id="{05575ED1-5E71-A181-069B-D86A5BADD25B}"/>
              </a:ext>
            </a:extLst>
          </p:cNvPr>
          <p:cNvSpPr txBox="1"/>
          <p:nvPr/>
        </p:nvSpPr>
        <p:spPr>
          <a:xfrm>
            <a:off x="2766025" y="5485884"/>
            <a:ext cx="172089"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6</a:t>
            </a:r>
          </a:p>
        </p:txBody>
      </p:sp>
      <p:sp>
        <p:nvSpPr>
          <p:cNvPr id="42" name="Line 21">
            <a:extLst>
              <a:ext uri="{FF2B5EF4-FFF2-40B4-BE49-F238E27FC236}">
                <a16:creationId xmlns:a16="http://schemas.microsoft.com/office/drawing/2014/main" id="{7413D0EE-9594-9A34-2544-6626678B7DD4}"/>
              </a:ext>
            </a:extLst>
          </p:cNvPr>
          <p:cNvSpPr>
            <a:spLocks noChangeShapeType="1"/>
          </p:cNvSpPr>
          <p:nvPr/>
        </p:nvSpPr>
        <p:spPr bwMode="auto">
          <a:xfrm>
            <a:off x="2571656"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4" name="Line 21">
            <a:extLst>
              <a:ext uri="{FF2B5EF4-FFF2-40B4-BE49-F238E27FC236}">
                <a16:creationId xmlns:a16="http://schemas.microsoft.com/office/drawing/2014/main" id="{FEE8E742-8EEF-C929-3203-AB006AD0A1FD}"/>
              </a:ext>
            </a:extLst>
          </p:cNvPr>
          <p:cNvSpPr>
            <a:spLocks noChangeShapeType="1"/>
          </p:cNvSpPr>
          <p:nvPr/>
        </p:nvSpPr>
        <p:spPr bwMode="auto">
          <a:xfrm>
            <a:off x="2288899"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6" name="Line 21">
            <a:extLst>
              <a:ext uri="{FF2B5EF4-FFF2-40B4-BE49-F238E27FC236}">
                <a16:creationId xmlns:a16="http://schemas.microsoft.com/office/drawing/2014/main" id="{482181A7-9C81-A985-9345-CBF9766D9941}"/>
              </a:ext>
            </a:extLst>
          </p:cNvPr>
          <p:cNvSpPr>
            <a:spLocks noChangeShapeType="1"/>
          </p:cNvSpPr>
          <p:nvPr/>
        </p:nvSpPr>
        <p:spPr bwMode="auto">
          <a:xfrm>
            <a:off x="2006143"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7" name="TextBox 46">
            <a:extLst>
              <a:ext uri="{FF2B5EF4-FFF2-40B4-BE49-F238E27FC236}">
                <a16:creationId xmlns:a16="http://schemas.microsoft.com/office/drawing/2014/main" id="{F3EC9565-E05E-CA2A-9D07-FA3B0FB78AB4}"/>
              </a:ext>
            </a:extLst>
          </p:cNvPr>
          <p:cNvSpPr txBox="1"/>
          <p:nvPr/>
        </p:nvSpPr>
        <p:spPr>
          <a:xfrm>
            <a:off x="1917756" y="5485884"/>
            <a:ext cx="172089"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3</a:t>
            </a:r>
          </a:p>
        </p:txBody>
      </p:sp>
      <p:sp>
        <p:nvSpPr>
          <p:cNvPr id="48" name="Line 21">
            <a:extLst>
              <a:ext uri="{FF2B5EF4-FFF2-40B4-BE49-F238E27FC236}">
                <a16:creationId xmlns:a16="http://schemas.microsoft.com/office/drawing/2014/main" id="{BFD2E4FD-DCAE-B1B8-B1CD-67CD6499874D}"/>
              </a:ext>
            </a:extLst>
          </p:cNvPr>
          <p:cNvSpPr>
            <a:spLocks noChangeShapeType="1"/>
          </p:cNvSpPr>
          <p:nvPr/>
        </p:nvSpPr>
        <p:spPr bwMode="auto">
          <a:xfrm>
            <a:off x="1723387"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50" name="Line 21">
            <a:extLst>
              <a:ext uri="{FF2B5EF4-FFF2-40B4-BE49-F238E27FC236}">
                <a16:creationId xmlns:a16="http://schemas.microsoft.com/office/drawing/2014/main" id="{C8A92F76-3214-3853-6177-E142AF9AE8CE}"/>
              </a:ext>
            </a:extLst>
          </p:cNvPr>
          <p:cNvSpPr>
            <a:spLocks noChangeShapeType="1"/>
          </p:cNvSpPr>
          <p:nvPr/>
        </p:nvSpPr>
        <p:spPr bwMode="auto">
          <a:xfrm>
            <a:off x="1440630"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52" name="Line 21">
            <a:extLst>
              <a:ext uri="{FF2B5EF4-FFF2-40B4-BE49-F238E27FC236}">
                <a16:creationId xmlns:a16="http://schemas.microsoft.com/office/drawing/2014/main" id="{E981FD28-4AED-774E-9C2F-C0315E795B0F}"/>
              </a:ext>
            </a:extLst>
          </p:cNvPr>
          <p:cNvSpPr>
            <a:spLocks noChangeShapeType="1"/>
          </p:cNvSpPr>
          <p:nvPr/>
        </p:nvSpPr>
        <p:spPr bwMode="auto">
          <a:xfrm>
            <a:off x="1157874"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53" name="TextBox 52">
            <a:extLst>
              <a:ext uri="{FF2B5EF4-FFF2-40B4-BE49-F238E27FC236}">
                <a16:creationId xmlns:a16="http://schemas.microsoft.com/office/drawing/2014/main" id="{C4AC1795-C275-05D1-EDD8-90E2AC9C18E7}"/>
              </a:ext>
            </a:extLst>
          </p:cNvPr>
          <p:cNvSpPr txBox="1"/>
          <p:nvPr/>
        </p:nvSpPr>
        <p:spPr>
          <a:xfrm>
            <a:off x="1069487" y="5485884"/>
            <a:ext cx="172089" cy="288147"/>
          </a:xfrm>
          <a:prstGeom prst="rect">
            <a:avLst/>
          </a:prstGeom>
          <a:noFill/>
        </p:spPr>
        <p:txBody>
          <a:bodyPr wrap="none" lIns="36000" tIns="36000" rIns="36000" bIns="36000" rtlCol="0" anchor="t" anchorCtr="0">
            <a:spAutoFit/>
          </a:bodyPr>
          <a:lstStyle/>
          <a:p>
            <a:pPr algn="ctr"/>
            <a:r>
              <a:rPr lang="en-GB" sz="1400" dirty="0">
                <a:solidFill>
                  <a:srgbClr val="000000"/>
                </a:solidFill>
                <a:latin typeface="Arial" panose="020B0604020202020204" pitchFamily="34" charset="0"/>
                <a:cs typeface="Arial" panose="020B0604020202020204" pitchFamily="34" charset="0"/>
              </a:rPr>
              <a:t>0</a:t>
            </a:r>
          </a:p>
        </p:txBody>
      </p:sp>
      <p:sp>
        <p:nvSpPr>
          <p:cNvPr id="54" name="TextBox 53">
            <a:extLst>
              <a:ext uri="{FF2B5EF4-FFF2-40B4-BE49-F238E27FC236}">
                <a16:creationId xmlns:a16="http://schemas.microsoft.com/office/drawing/2014/main" id="{18620F4B-DD86-AF62-CBFB-7A371667BA7B}"/>
              </a:ext>
            </a:extLst>
          </p:cNvPr>
          <p:cNvSpPr txBox="1"/>
          <p:nvPr/>
        </p:nvSpPr>
        <p:spPr>
          <a:xfrm>
            <a:off x="3106782" y="1598023"/>
            <a:ext cx="534121" cy="307777"/>
          </a:xfrm>
          <a:prstGeom prst="rect">
            <a:avLst/>
          </a:prstGeom>
          <a:noFill/>
        </p:spPr>
        <p:txBody>
          <a:bodyPr wrap="none" rtlCol="0">
            <a:spAutoFit/>
          </a:bodyPr>
          <a:lstStyle/>
          <a:p>
            <a:pPr algn="ctr"/>
            <a:r>
              <a:rPr lang="en-GB" sz="1400" b="1" dirty="0">
                <a:latin typeface="Arial" panose="020B0604020202020204" pitchFamily="34" charset="0"/>
                <a:cs typeface="Arial" panose="020B0604020202020204" pitchFamily="34" charset="0"/>
              </a:rPr>
              <a:t>PFS</a:t>
            </a:r>
          </a:p>
        </p:txBody>
      </p:sp>
      <p:sp>
        <p:nvSpPr>
          <p:cNvPr id="55" name="TextBox 54">
            <a:extLst>
              <a:ext uri="{FF2B5EF4-FFF2-40B4-BE49-F238E27FC236}">
                <a16:creationId xmlns:a16="http://schemas.microsoft.com/office/drawing/2014/main" id="{7BDD0A0D-0498-807B-BB83-2B7DB582087D}"/>
              </a:ext>
            </a:extLst>
          </p:cNvPr>
          <p:cNvSpPr txBox="1"/>
          <p:nvPr/>
        </p:nvSpPr>
        <p:spPr>
          <a:xfrm>
            <a:off x="2647916" y="5661969"/>
            <a:ext cx="1268296" cy="307777"/>
          </a:xfrm>
          <a:prstGeom prst="rect">
            <a:avLst/>
          </a:prstGeom>
          <a:noFill/>
        </p:spPr>
        <p:txBody>
          <a:bodyPr wrap="none" rtlCol="0">
            <a:spAutoFit/>
          </a:bodyPr>
          <a:lstStyle/>
          <a:p>
            <a:pPr algn="ctr"/>
            <a:r>
              <a:rPr lang="en-GB" sz="1400" dirty="0">
                <a:solidFill>
                  <a:schemeClr val="tx1"/>
                </a:solidFill>
                <a:latin typeface="Arial" panose="020B0604020202020204" pitchFamily="34" charset="0"/>
                <a:cs typeface="Arial" panose="020B0604020202020204" pitchFamily="34" charset="0"/>
              </a:rPr>
              <a:t>Time, months</a:t>
            </a:r>
          </a:p>
        </p:txBody>
      </p:sp>
      <p:grpSp>
        <p:nvGrpSpPr>
          <p:cNvPr id="101" name="Group 100">
            <a:extLst>
              <a:ext uri="{FF2B5EF4-FFF2-40B4-BE49-F238E27FC236}">
                <a16:creationId xmlns:a16="http://schemas.microsoft.com/office/drawing/2014/main" id="{8999FE6C-7E55-B202-DD07-50300BD60C58}"/>
              </a:ext>
            </a:extLst>
          </p:cNvPr>
          <p:cNvGrpSpPr/>
          <p:nvPr/>
        </p:nvGrpSpPr>
        <p:grpSpPr>
          <a:xfrm>
            <a:off x="1023335" y="5965277"/>
            <a:ext cx="4441487" cy="257369"/>
            <a:chOff x="982875" y="6094749"/>
            <a:chExt cx="4441487" cy="257369"/>
          </a:xfrm>
        </p:grpSpPr>
        <p:sp>
          <p:nvSpPr>
            <p:cNvPr id="57" name="TextBox 56">
              <a:extLst>
                <a:ext uri="{FF2B5EF4-FFF2-40B4-BE49-F238E27FC236}">
                  <a16:creationId xmlns:a16="http://schemas.microsoft.com/office/drawing/2014/main" id="{E057CDE1-B9CD-53D9-1A1E-B75BE4522E72}"/>
                </a:ext>
              </a:extLst>
            </p:cNvPr>
            <p:cNvSpPr txBox="1"/>
            <p:nvPr/>
          </p:nvSpPr>
          <p:spPr>
            <a:xfrm>
              <a:off x="5266700" y="6094749"/>
              <a:ext cx="157662"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0</a:t>
              </a:r>
            </a:p>
          </p:txBody>
        </p:sp>
        <p:sp>
          <p:nvSpPr>
            <p:cNvPr id="58" name="TextBox 57">
              <a:extLst>
                <a:ext uri="{FF2B5EF4-FFF2-40B4-BE49-F238E27FC236}">
                  <a16:creationId xmlns:a16="http://schemas.microsoft.com/office/drawing/2014/main" id="{8CFED222-EAC5-00A4-9D7F-2714D7EFAB94}"/>
                </a:ext>
              </a:extLst>
            </p:cNvPr>
            <p:cNvSpPr txBox="1"/>
            <p:nvPr/>
          </p:nvSpPr>
          <p:spPr>
            <a:xfrm>
              <a:off x="4983944" y="6094749"/>
              <a:ext cx="157662"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3</a:t>
              </a:r>
            </a:p>
          </p:txBody>
        </p:sp>
        <p:sp>
          <p:nvSpPr>
            <p:cNvPr id="59" name="TextBox 58">
              <a:extLst>
                <a:ext uri="{FF2B5EF4-FFF2-40B4-BE49-F238E27FC236}">
                  <a16:creationId xmlns:a16="http://schemas.microsoft.com/office/drawing/2014/main" id="{78524644-2978-2AC3-E0E6-2DF34B00F2FA}"/>
                </a:ext>
              </a:extLst>
            </p:cNvPr>
            <p:cNvSpPr txBox="1"/>
            <p:nvPr/>
          </p:nvSpPr>
          <p:spPr>
            <a:xfrm>
              <a:off x="4701187" y="6094749"/>
              <a:ext cx="157662"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7</a:t>
              </a:r>
            </a:p>
          </p:txBody>
        </p:sp>
        <p:sp>
          <p:nvSpPr>
            <p:cNvPr id="60" name="TextBox 59">
              <a:extLst>
                <a:ext uri="{FF2B5EF4-FFF2-40B4-BE49-F238E27FC236}">
                  <a16:creationId xmlns:a16="http://schemas.microsoft.com/office/drawing/2014/main" id="{8DD6E16D-066D-ACFC-C430-59FF32047536}"/>
                </a:ext>
              </a:extLst>
            </p:cNvPr>
            <p:cNvSpPr txBox="1"/>
            <p:nvPr/>
          </p:nvSpPr>
          <p:spPr>
            <a:xfrm>
              <a:off x="4418431" y="6094749"/>
              <a:ext cx="157662"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8</a:t>
              </a:r>
            </a:p>
          </p:txBody>
        </p:sp>
        <p:sp>
          <p:nvSpPr>
            <p:cNvPr id="61" name="TextBox 60">
              <a:extLst>
                <a:ext uri="{FF2B5EF4-FFF2-40B4-BE49-F238E27FC236}">
                  <a16:creationId xmlns:a16="http://schemas.microsoft.com/office/drawing/2014/main" id="{CACE7844-4EF0-F8F3-1BE7-82D5697D5EE4}"/>
                </a:ext>
              </a:extLst>
            </p:cNvPr>
            <p:cNvSpPr txBox="1"/>
            <p:nvPr/>
          </p:nvSpPr>
          <p:spPr>
            <a:xfrm>
              <a:off x="4093196" y="6094749"/>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13</a:t>
              </a:r>
            </a:p>
          </p:txBody>
        </p:sp>
        <p:sp>
          <p:nvSpPr>
            <p:cNvPr id="62" name="TextBox 61">
              <a:extLst>
                <a:ext uri="{FF2B5EF4-FFF2-40B4-BE49-F238E27FC236}">
                  <a16:creationId xmlns:a16="http://schemas.microsoft.com/office/drawing/2014/main" id="{7B79F176-ECFF-BF9D-1022-AD5CB5DE11F2}"/>
                </a:ext>
              </a:extLst>
            </p:cNvPr>
            <p:cNvSpPr txBox="1"/>
            <p:nvPr/>
          </p:nvSpPr>
          <p:spPr>
            <a:xfrm>
              <a:off x="3810439" y="6094749"/>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15</a:t>
              </a:r>
            </a:p>
          </p:txBody>
        </p:sp>
        <p:sp>
          <p:nvSpPr>
            <p:cNvPr id="63" name="TextBox 62">
              <a:extLst>
                <a:ext uri="{FF2B5EF4-FFF2-40B4-BE49-F238E27FC236}">
                  <a16:creationId xmlns:a16="http://schemas.microsoft.com/office/drawing/2014/main" id="{57C17D6F-0E09-964D-5CA5-076CDB6ACE14}"/>
                </a:ext>
              </a:extLst>
            </p:cNvPr>
            <p:cNvSpPr txBox="1"/>
            <p:nvPr/>
          </p:nvSpPr>
          <p:spPr>
            <a:xfrm>
              <a:off x="3527682" y="6094749"/>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15</a:t>
              </a:r>
            </a:p>
          </p:txBody>
        </p:sp>
        <p:sp>
          <p:nvSpPr>
            <p:cNvPr id="64" name="TextBox 63">
              <a:extLst>
                <a:ext uri="{FF2B5EF4-FFF2-40B4-BE49-F238E27FC236}">
                  <a16:creationId xmlns:a16="http://schemas.microsoft.com/office/drawing/2014/main" id="{570ADD31-09B7-2A71-EB0D-098ABE4BF6B0}"/>
                </a:ext>
              </a:extLst>
            </p:cNvPr>
            <p:cNvSpPr txBox="1"/>
            <p:nvPr/>
          </p:nvSpPr>
          <p:spPr>
            <a:xfrm>
              <a:off x="3244926" y="6094749"/>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18</a:t>
              </a:r>
            </a:p>
          </p:txBody>
        </p:sp>
        <p:sp>
          <p:nvSpPr>
            <p:cNvPr id="65" name="TextBox 64">
              <a:extLst>
                <a:ext uri="{FF2B5EF4-FFF2-40B4-BE49-F238E27FC236}">
                  <a16:creationId xmlns:a16="http://schemas.microsoft.com/office/drawing/2014/main" id="{B6597087-DF76-8E13-3225-5A81AA3814A2}"/>
                </a:ext>
              </a:extLst>
            </p:cNvPr>
            <p:cNvSpPr txBox="1"/>
            <p:nvPr/>
          </p:nvSpPr>
          <p:spPr>
            <a:xfrm>
              <a:off x="2962170" y="6094749"/>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19</a:t>
              </a:r>
            </a:p>
          </p:txBody>
        </p:sp>
        <p:sp>
          <p:nvSpPr>
            <p:cNvPr id="66" name="TextBox 65">
              <a:extLst>
                <a:ext uri="{FF2B5EF4-FFF2-40B4-BE49-F238E27FC236}">
                  <a16:creationId xmlns:a16="http://schemas.microsoft.com/office/drawing/2014/main" id="{08B9A604-D9F6-AD38-5028-44890BC31B6B}"/>
                </a:ext>
              </a:extLst>
            </p:cNvPr>
            <p:cNvSpPr txBox="1"/>
            <p:nvPr/>
          </p:nvSpPr>
          <p:spPr>
            <a:xfrm>
              <a:off x="2679413" y="6094749"/>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20</a:t>
              </a:r>
            </a:p>
          </p:txBody>
        </p:sp>
        <p:sp>
          <p:nvSpPr>
            <p:cNvPr id="67" name="TextBox 66">
              <a:extLst>
                <a:ext uri="{FF2B5EF4-FFF2-40B4-BE49-F238E27FC236}">
                  <a16:creationId xmlns:a16="http://schemas.microsoft.com/office/drawing/2014/main" id="{E04E0EA0-E005-DA76-42B1-1697C6D7E61B}"/>
                </a:ext>
              </a:extLst>
            </p:cNvPr>
            <p:cNvSpPr txBox="1"/>
            <p:nvPr/>
          </p:nvSpPr>
          <p:spPr>
            <a:xfrm>
              <a:off x="2396657" y="6094749"/>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26</a:t>
              </a:r>
            </a:p>
          </p:txBody>
        </p:sp>
        <p:sp>
          <p:nvSpPr>
            <p:cNvPr id="68" name="TextBox 67">
              <a:extLst>
                <a:ext uri="{FF2B5EF4-FFF2-40B4-BE49-F238E27FC236}">
                  <a16:creationId xmlns:a16="http://schemas.microsoft.com/office/drawing/2014/main" id="{2E878A97-DD95-8FD7-87BF-827416AAC95B}"/>
                </a:ext>
              </a:extLst>
            </p:cNvPr>
            <p:cNvSpPr txBox="1"/>
            <p:nvPr/>
          </p:nvSpPr>
          <p:spPr>
            <a:xfrm>
              <a:off x="2113900" y="6094749"/>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29</a:t>
              </a:r>
            </a:p>
          </p:txBody>
        </p:sp>
        <p:sp>
          <p:nvSpPr>
            <p:cNvPr id="69" name="TextBox 68">
              <a:extLst>
                <a:ext uri="{FF2B5EF4-FFF2-40B4-BE49-F238E27FC236}">
                  <a16:creationId xmlns:a16="http://schemas.microsoft.com/office/drawing/2014/main" id="{A0A7C219-7CE7-19D6-51B0-404799DD89FA}"/>
                </a:ext>
              </a:extLst>
            </p:cNvPr>
            <p:cNvSpPr txBox="1"/>
            <p:nvPr/>
          </p:nvSpPr>
          <p:spPr>
            <a:xfrm>
              <a:off x="1831144" y="6094749"/>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30</a:t>
              </a:r>
            </a:p>
          </p:txBody>
        </p:sp>
        <p:sp>
          <p:nvSpPr>
            <p:cNvPr id="70" name="TextBox 69">
              <a:extLst>
                <a:ext uri="{FF2B5EF4-FFF2-40B4-BE49-F238E27FC236}">
                  <a16:creationId xmlns:a16="http://schemas.microsoft.com/office/drawing/2014/main" id="{DAA169A7-DC48-31FC-16ED-DE6FF81CC955}"/>
                </a:ext>
              </a:extLst>
            </p:cNvPr>
            <p:cNvSpPr txBox="1"/>
            <p:nvPr/>
          </p:nvSpPr>
          <p:spPr>
            <a:xfrm>
              <a:off x="1548388" y="6094749"/>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31</a:t>
              </a:r>
            </a:p>
          </p:txBody>
        </p:sp>
        <p:sp>
          <p:nvSpPr>
            <p:cNvPr id="71" name="TextBox 70">
              <a:extLst>
                <a:ext uri="{FF2B5EF4-FFF2-40B4-BE49-F238E27FC236}">
                  <a16:creationId xmlns:a16="http://schemas.microsoft.com/office/drawing/2014/main" id="{7B775713-CF3D-11AC-F150-D970F122EBEA}"/>
                </a:ext>
              </a:extLst>
            </p:cNvPr>
            <p:cNvSpPr txBox="1"/>
            <p:nvPr/>
          </p:nvSpPr>
          <p:spPr>
            <a:xfrm>
              <a:off x="1265631" y="6094749"/>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34</a:t>
              </a:r>
            </a:p>
          </p:txBody>
        </p:sp>
        <p:sp>
          <p:nvSpPr>
            <p:cNvPr id="72" name="TextBox 71">
              <a:extLst>
                <a:ext uri="{FF2B5EF4-FFF2-40B4-BE49-F238E27FC236}">
                  <a16:creationId xmlns:a16="http://schemas.microsoft.com/office/drawing/2014/main" id="{F513BCC4-E15C-3E18-27C3-57F0B24E6B18}"/>
                </a:ext>
              </a:extLst>
            </p:cNvPr>
            <p:cNvSpPr txBox="1"/>
            <p:nvPr/>
          </p:nvSpPr>
          <p:spPr>
            <a:xfrm>
              <a:off x="982875" y="6094749"/>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34</a:t>
              </a:r>
            </a:p>
          </p:txBody>
        </p:sp>
      </p:grpSp>
      <p:sp>
        <p:nvSpPr>
          <p:cNvPr id="73" name="TextBox 72">
            <a:extLst>
              <a:ext uri="{FF2B5EF4-FFF2-40B4-BE49-F238E27FC236}">
                <a16:creationId xmlns:a16="http://schemas.microsoft.com/office/drawing/2014/main" id="{89696DED-7E6D-116B-CE1E-C460F43EF033}"/>
              </a:ext>
            </a:extLst>
          </p:cNvPr>
          <p:cNvSpPr txBox="1"/>
          <p:nvPr/>
        </p:nvSpPr>
        <p:spPr>
          <a:xfrm>
            <a:off x="366380" y="5742392"/>
            <a:ext cx="877163" cy="276999"/>
          </a:xfrm>
          <a:prstGeom prst="rect">
            <a:avLst/>
          </a:prstGeom>
          <a:noFill/>
        </p:spPr>
        <p:txBody>
          <a:bodyPr wrap="none" rtlCol="0">
            <a:spAutoFit/>
          </a:bodyPr>
          <a:lstStyle/>
          <a:p>
            <a:pPr algn="ctr"/>
            <a:r>
              <a:rPr lang="en-GB" sz="1200" dirty="0">
                <a:solidFill>
                  <a:schemeClr val="tx1"/>
                </a:solidFill>
                <a:latin typeface="Arial" panose="020B0604020202020204" pitchFamily="34" charset="0"/>
                <a:cs typeface="Arial" panose="020B0604020202020204" pitchFamily="34" charset="0"/>
              </a:rPr>
              <a:t>No. at risk</a:t>
            </a:r>
          </a:p>
        </p:txBody>
      </p:sp>
      <p:sp>
        <p:nvSpPr>
          <p:cNvPr id="74" name="TextBox 73">
            <a:extLst>
              <a:ext uri="{FF2B5EF4-FFF2-40B4-BE49-F238E27FC236}">
                <a16:creationId xmlns:a16="http://schemas.microsoft.com/office/drawing/2014/main" id="{2148E222-2D52-6DCA-90F4-952C3FAB3C55}"/>
              </a:ext>
            </a:extLst>
          </p:cNvPr>
          <p:cNvSpPr txBox="1"/>
          <p:nvPr/>
        </p:nvSpPr>
        <p:spPr>
          <a:xfrm>
            <a:off x="40460" y="5957338"/>
            <a:ext cx="1080745" cy="276999"/>
          </a:xfrm>
          <a:prstGeom prst="rect">
            <a:avLst/>
          </a:prstGeom>
          <a:noFill/>
        </p:spPr>
        <p:txBody>
          <a:bodyPr wrap="none" rtlCol="0">
            <a:spAutoFit/>
          </a:bodyPr>
          <a:lstStyle/>
          <a:p>
            <a:pPr algn="ctr"/>
            <a:r>
              <a:rPr lang="en-GB" sz="1200" dirty="0">
                <a:solidFill>
                  <a:schemeClr val="accent2"/>
                </a:solidFill>
                <a:latin typeface="Arial" panose="020B0604020202020204" pitchFamily="34" charset="0"/>
                <a:cs typeface="Arial" panose="020B0604020202020204" pitchFamily="34" charset="0"/>
              </a:rPr>
              <a:t>NSQ NSCLC</a:t>
            </a:r>
          </a:p>
        </p:txBody>
      </p:sp>
      <p:graphicFrame>
        <p:nvGraphicFramePr>
          <p:cNvPr id="75" name="Table 74">
            <a:extLst>
              <a:ext uri="{FF2B5EF4-FFF2-40B4-BE49-F238E27FC236}">
                <a16:creationId xmlns:a16="http://schemas.microsoft.com/office/drawing/2014/main" id="{45E38E11-C1C9-6821-4EB3-FAF941F588BE}"/>
              </a:ext>
            </a:extLst>
          </p:cNvPr>
          <p:cNvGraphicFramePr>
            <a:graphicFrameLocks noGrp="1"/>
          </p:cNvGraphicFramePr>
          <p:nvPr>
            <p:extLst>
              <p:ext uri="{D42A27DB-BD31-4B8C-83A1-F6EECF244321}">
                <p14:modId xmlns:p14="http://schemas.microsoft.com/office/powerpoint/2010/main" val="4007048248"/>
              </p:ext>
            </p:extLst>
          </p:nvPr>
        </p:nvGraphicFramePr>
        <p:xfrm>
          <a:off x="1822551" y="1897425"/>
          <a:ext cx="3508828" cy="915500"/>
        </p:xfrm>
        <a:graphic>
          <a:graphicData uri="http://schemas.openxmlformats.org/drawingml/2006/table">
            <a:tbl>
              <a:tblPr firstRow="1" bandRow="1">
                <a:tableStyleId>{69012ECD-51FC-41F1-AA8D-1B2483CD663E}</a:tableStyleId>
              </a:tblPr>
              <a:tblGrid>
                <a:gridCol w="2213428">
                  <a:extLst>
                    <a:ext uri="{9D8B030D-6E8A-4147-A177-3AD203B41FA5}">
                      <a16:colId xmlns:a16="http://schemas.microsoft.com/office/drawing/2014/main" val="2847871476"/>
                    </a:ext>
                  </a:extLst>
                </a:gridCol>
                <a:gridCol w="1295400">
                  <a:extLst>
                    <a:ext uri="{9D8B030D-6E8A-4147-A177-3AD203B41FA5}">
                      <a16:colId xmlns:a16="http://schemas.microsoft.com/office/drawing/2014/main" val="2760967572"/>
                    </a:ext>
                  </a:extLst>
                </a:gridCol>
              </a:tblGrid>
              <a:tr h="256870">
                <a:tc>
                  <a:txBody>
                    <a:bodyPr/>
                    <a:lstStyle/>
                    <a:p>
                      <a:endParaRPr lang="en-GB" sz="1200" dirty="0">
                        <a:solidFill>
                          <a:srgbClr val="000000"/>
                        </a:solidFill>
                      </a:endParaRPr>
                    </a:p>
                  </a:txBody>
                  <a:tcPr marL="36000" marR="36000" marT="36000" marB="0" anchor="ctr"/>
                </a:tc>
                <a:tc>
                  <a:txBody>
                    <a:bodyPr/>
                    <a:lstStyle/>
                    <a:p>
                      <a:pPr algn="ctr"/>
                      <a:r>
                        <a:rPr lang="en-GB" sz="1200" dirty="0">
                          <a:solidFill>
                            <a:schemeClr val="tx2"/>
                          </a:solidFill>
                        </a:rPr>
                        <a:t>Total </a:t>
                      </a:r>
                      <a:br>
                        <a:rPr lang="en-GB" sz="1200" dirty="0">
                          <a:solidFill>
                            <a:schemeClr val="tx2"/>
                          </a:solidFill>
                        </a:rPr>
                      </a:br>
                      <a:r>
                        <a:rPr lang="en-GB" sz="1200" dirty="0">
                          <a:solidFill>
                            <a:schemeClr val="tx2"/>
                          </a:solidFill>
                        </a:rPr>
                        <a:t>(n=34)</a:t>
                      </a:r>
                    </a:p>
                  </a:txBody>
                  <a:tcPr marL="36000" marR="36000" marT="36000" marB="0" anchor="ctr"/>
                </a:tc>
                <a:extLst>
                  <a:ext uri="{0D108BD9-81ED-4DB2-BD59-A6C34878D82A}">
                    <a16:rowId xmlns:a16="http://schemas.microsoft.com/office/drawing/2014/main" val="1236345512"/>
                  </a:ext>
                </a:extLst>
              </a:tr>
              <a:tr h="256870">
                <a:tc>
                  <a:txBody>
                    <a:bodyPr/>
                    <a:lstStyle/>
                    <a:p>
                      <a:r>
                        <a:rPr lang="en-GB" sz="1200" dirty="0">
                          <a:solidFill>
                            <a:srgbClr val="000000"/>
                          </a:solidFill>
                        </a:rPr>
                        <a:t>mPFS, </a:t>
                      </a:r>
                      <a:r>
                        <a:rPr lang="en-GB" sz="1200" dirty="0" err="1">
                          <a:solidFill>
                            <a:srgbClr val="000000"/>
                          </a:solidFill>
                        </a:rPr>
                        <a:t>mo</a:t>
                      </a:r>
                      <a:r>
                        <a:rPr lang="en-GB" sz="1200" dirty="0">
                          <a:solidFill>
                            <a:srgbClr val="000000"/>
                          </a:solidFill>
                        </a:rPr>
                        <a:t> (95%CI)</a:t>
                      </a:r>
                    </a:p>
                  </a:txBody>
                  <a:tcPr marL="36000" marR="0" marT="36000" marB="0" anchor="ctr"/>
                </a:tc>
                <a:tc>
                  <a:txBody>
                    <a:bodyPr/>
                    <a:lstStyle/>
                    <a:p>
                      <a:pPr algn="ctr"/>
                      <a:r>
                        <a:rPr lang="en-GB" sz="1200" dirty="0">
                          <a:solidFill>
                            <a:srgbClr val="000000"/>
                          </a:solidFill>
                        </a:rPr>
                        <a:t>14.0 (11.2, NE)</a:t>
                      </a:r>
                    </a:p>
                  </a:txBody>
                  <a:tcPr marL="0" marR="0" marT="36000" marB="0" anchor="ctr"/>
                </a:tc>
                <a:extLst>
                  <a:ext uri="{0D108BD9-81ED-4DB2-BD59-A6C34878D82A}">
                    <a16:rowId xmlns:a16="http://schemas.microsoft.com/office/drawing/2014/main" val="3120023083"/>
                  </a:ext>
                </a:extLst>
              </a:tr>
              <a:tr h="256870">
                <a:tc>
                  <a:txBody>
                    <a:bodyPr/>
                    <a:lstStyle/>
                    <a:p>
                      <a:r>
                        <a:rPr lang="en-GB" sz="1200" dirty="0">
                          <a:solidFill>
                            <a:srgbClr val="000000"/>
                          </a:solidFill>
                        </a:rPr>
                        <a:t>12-mo PFS rate, % (95%CI)</a:t>
                      </a:r>
                    </a:p>
                  </a:txBody>
                  <a:tcPr marL="36000" marR="0" marT="3600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rgbClr val="000000"/>
                          </a:solidFill>
                        </a:rPr>
                        <a:t>67.7 (45.8, 82.3)</a:t>
                      </a:r>
                    </a:p>
                  </a:txBody>
                  <a:tcPr marL="0" marR="0" marT="36000" marB="0" anchor="ctr"/>
                </a:tc>
                <a:extLst>
                  <a:ext uri="{0D108BD9-81ED-4DB2-BD59-A6C34878D82A}">
                    <a16:rowId xmlns:a16="http://schemas.microsoft.com/office/drawing/2014/main" val="3397512421"/>
                  </a:ext>
                </a:extLst>
              </a:tr>
            </a:tbl>
          </a:graphicData>
        </a:graphic>
      </p:graphicFrame>
      <p:grpSp>
        <p:nvGrpSpPr>
          <p:cNvPr id="76" name="Group 75">
            <a:extLst>
              <a:ext uri="{FF2B5EF4-FFF2-40B4-BE49-F238E27FC236}">
                <a16:creationId xmlns:a16="http://schemas.microsoft.com/office/drawing/2014/main" id="{D9D4E4E0-5461-4C47-5483-2102FB644D4A}"/>
              </a:ext>
            </a:extLst>
          </p:cNvPr>
          <p:cNvGrpSpPr/>
          <p:nvPr/>
        </p:nvGrpSpPr>
        <p:grpSpPr>
          <a:xfrm>
            <a:off x="1143317" y="2813752"/>
            <a:ext cx="3996000" cy="1638000"/>
            <a:chOff x="6643687" y="3857625"/>
            <a:chExt cx="3933319" cy="1579263"/>
          </a:xfrm>
        </p:grpSpPr>
        <p:sp>
          <p:nvSpPr>
            <p:cNvPr id="77" name="Free-form: Shape 76">
              <a:extLst>
                <a:ext uri="{FF2B5EF4-FFF2-40B4-BE49-F238E27FC236}">
                  <a16:creationId xmlns:a16="http://schemas.microsoft.com/office/drawing/2014/main" id="{84ABE45D-DFCA-21B2-5DA1-5C835D51C2F6}"/>
                </a:ext>
              </a:extLst>
            </p:cNvPr>
            <p:cNvSpPr/>
            <p:nvPr/>
          </p:nvSpPr>
          <p:spPr>
            <a:xfrm>
              <a:off x="6643687" y="3898909"/>
              <a:ext cx="3897382" cy="1537979"/>
            </a:xfrm>
            <a:custGeom>
              <a:avLst/>
              <a:gdLst>
                <a:gd name="csX0" fmla="*/ 3897383 w 3897382"/>
                <a:gd name="csY0" fmla="*/ 1537980 h 1537979"/>
                <a:gd name="csX1" fmla="*/ 3897383 w 3897382"/>
                <a:gd name="csY1" fmla="*/ 1035517 h 1537979"/>
                <a:gd name="csX2" fmla="*/ 3456089 w 3897382"/>
                <a:gd name="csY2" fmla="*/ 1035517 h 1537979"/>
                <a:gd name="csX3" fmla="*/ 3456089 w 3897382"/>
                <a:gd name="csY3" fmla="*/ 812683 h 1537979"/>
                <a:gd name="csX4" fmla="*/ 3119657 w 3897382"/>
                <a:gd name="csY4" fmla="*/ 812683 h 1537979"/>
                <a:gd name="csX5" fmla="*/ 3119657 w 3897382"/>
                <a:gd name="csY5" fmla="*/ 681606 h 1537979"/>
                <a:gd name="csX6" fmla="*/ 2136572 w 3897382"/>
                <a:gd name="csY6" fmla="*/ 681606 h 1537979"/>
                <a:gd name="csX7" fmla="*/ 2136572 w 3897382"/>
                <a:gd name="csY7" fmla="*/ 568004 h 1537979"/>
                <a:gd name="csX8" fmla="*/ 1782661 w 3897382"/>
                <a:gd name="csY8" fmla="*/ 568004 h 1537979"/>
                <a:gd name="csX9" fmla="*/ 1782661 w 3897382"/>
                <a:gd name="csY9" fmla="*/ 471881 h 1537979"/>
                <a:gd name="csX10" fmla="*/ 1411272 w 3897382"/>
                <a:gd name="csY10" fmla="*/ 471881 h 1537979"/>
                <a:gd name="csX11" fmla="*/ 1411272 w 3897382"/>
                <a:gd name="csY11" fmla="*/ 384496 h 1537979"/>
                <a:gd name="csX12" fmla="*/ 1166593 w 3897382"/>
                <a:gd name="csY12" fmla="*/ 384496 h 1537979"/>
                <a:gd name="csX13" fmla="*/ 1166593 w 3897382"/>
                <a:gd name="csY13" fmla="*/ 310218 h 1537979"/>
                <a:gd name="csX14" fmla="*/ 821422 w 3897382"/>
                <a:gd name="csY14" fmla="*/ 310218 h 1537979"/>
                <a:gd name="csX15" fmla="*/ 821422 w 3897382"/>
                <a:gd name="csY15" fmla="*/ 240310 h 1537979"/>
                <a:gd name="csX16" fmla="*/ 764621 w 3897382"/>
                <a:gd name="csY16" fmla="*/ 240310 h 1537979"/>
                <a:gd name="csX17" fmla="*/ 764621 w 3897382"/>
                <a:gd name="csY17" fmla="*/ 157294 h 1537979"/>
                <a:gd name="csX18" fmla="*/ 410711 w 3897382"/>
                <a:gd name="csY18" fmla="*/ 157294 h 1537979"/>
                <a:gd name="csX19" fmla="*/ 410711 w 3897382"/>
                <a:gd name="csY19" fmla="*/ 69909 h 1537979"/>
                <a:gd name="csX20" fmla="*/ 375757 w 3897382"/>
                <a:gd name="csY20" fmla="*/ 69909 h 1537979"/>
                <a:gd name="csX21" fmla="*/ 375757 w 3897382"/>
                <a:gd name="csY21" fmla="*/ 0 h 1537979"/>
                <a:gd name="csX22" fmla="*/ 0 w 3897382"/>
                <a:gd name="csY22" fmla="*/ 0 h 15379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3897382" h="1537979">
                  <a:moveTo>
                    <a:pt x="3897383" y="1537980"/>
                  </a:moveTo>
                  <a:lnTo>
                    <a:pt x="3897383" y="1035517"/>
                  </a:lnTo>
                  <a:lnTo>
                    <a:pt x="3456089" y="1035517"/>
                  </a:lnTo>
                  <a:lnTo>
                    <a:pt x="3456089" y="812683"/>
                  </a:lnTo>
                  <a:lnTo>
                    <a:pt x="3119657" y="812683"/>
                  </a:lnTo>
                  <a:lnTo>
                    <a:pt x="3119657" y="681606"/>
                  </a:lnTo>
                  <a:lnTo>
                    <a:pt x="2136572" y="681606"/>
                  </a:lnTo>
                  <a:lnTo>
                    <a:pt x="2136572" y="568004"/>
                  </a:lnTo>
                  <a:lnTo>
                    <a:pt x="1782661" y="568004"/>
                  </a:lnTo>
                  <a:lnTo>
                    <a:pt x="1782661" y="471881"/>
                  </a:lnTo>
                  <a:lnTo>
                    <a:pt x="1411272" y="471881"/>
                  </a:lnTo>
                  <a:lnTo>
                    <a:pt x="1411272" y="384496"/>
                  </a:lnTo>
                  <a:lnTo>
                    <a:pt x="1166593" y="384496"/>
                  </a:lnTo>
                  <a:lnTo>
                    <a:pt x="1166593" y="310218"/>
                  </a:lnTo>
                  <a:lnTo>
                    <a:pt x="821422" y="310218"/>
                  </a:lnTo>
                  <a:lnTo>
                    <a:pt x="821422" y="240310"/>
                  </a:lnTo>
                  <a:lnTo>
                    <a:pt x="764621" y="240310"/>
                  </a:lnTo>
                  <a:lnTo>
                    <a:pt x="764621" y="157294"/>
                  </a:lnTo>
                  <a:lnTo>
                    <a:pt x="410711" y="157294"/>
                  </a:lnTo>
                  <a:lnTo>
                    <a:pt x="410711" y="69909"/>
                  </a:lnTo>
                  <a:lnTo>
                    <a:pt x="375757" y="69909"/>
                  </a:lnTo>
                  <a:lnTo>
                    <a:pt x="375757" y="0"/>
                  </a:ln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nvGrpSpPr>
            <p:cNvPr id="78" name="Group 77">
              <a:extLst>
                <a:ext uri="{FF2B5EF4-FFF2-40B4-BE49-F238E27FC236}">
                  <a16:creationId xmlns:a16="http://schemas.microsoft.com/office/drawing/2014/main" id="{7E86EB26-92F0-B57B-26B0-D0EF5631B6FB}"/>
                </a:ext>
              </a:extLst>
            </p:cNvPr>
            <p:cNvGrpSpPr/>
            <p:nvPr/>
          </p:nvGrpSpPr>
          <p:grpSpPr>
            <a:xfrm>
              <a:off x="6967013" y="3857625"/>
              <a:ext cx="3609993" cy="1571291"/>
              <a:chOff x="6967013" y="3857625"/>
              <a:chExt cx="3609993" cy="1571291"/>
            </a:xfrm>
          </p:grpSpPr>
          <p:sp>
            <p:nvSpPr>
              <p:cNvPr id="79" name="Free-form: Shape 78">
                <a:extLst>
                  <a:ext uri="{FF2B5EF4-FFF2-40B4-BE49-F238E27FC236}">
                    <a16:creationId xmlns:a16="http://schemas.microsoft.com/office/drawing/2014/main" id="{0DA0DCA3-D726-C71C-7793-105AAB2E06C5}"/>
                  </a:ext>
                </a:extLst>
              </p:cNvPr>
              <p:cNvSpPr/>
              <p:nvPr/>
            </p:nvSpPr>
            <p:spPr>
              <a:xfrm>
                <a:off x="6967013" y="385762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80" name="Free-form: Shape 79">
                <a:extLst>
                  <a:ext uri="{FF2B5EF4-FFF2-40B4-BE49-F238E27FC236}">
                    <a16:creationId xmlns:a16="http://schemas.microsoft.com/office/drawing/2014/main" id="{2CA1A7D2-F5C6-0501-B4C9-9AF6BA9D36E5}"/>
                  </a:ext>
                </a:extLst>
              </p:cNvPr>
              <p:cNvSpPr/>
              <p:nvPr/>
            </p:nvSpPr>
            <p:spPr>
              <a:xfrm>
                <a:off x="7756797" y="4177105"/>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81" name="Free-form: Shape 80">
                <a:extLst>
                  <a:ext uri="{FF2B5EF4-FFF2-40B4-BE49-F238E27FC236}">
                    <a16:creationId xmlns:a16="http://schemas.microsoft.com/office/drawing/2014/main" id="{E295D54F-19E3-1919-E8E4-D6761EC5EBA4}"/>
                  </a:ext>
                </a:extLst>
              </p:cNvPr>
              <p:cNvSpPr/>
              <p:nvPr/>
            </p:nvSpPr>
            <p:spPr>
              <a:xfrm>
                <a:off x="7970719" y="4247363"/>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82" name="Free-form: Shape 81">
                <a:extLst>
                  <a:ext uri="{FF2B5EF4-FFF2-40B4-BE49-F238E27FC236}">
                    <a16:creationId xmlns:a16="http://schemas.microsoft.com/office/drawing/2014/main" id="{2CC8F415-9694-5C38-5EB4-3A62860ED765}"/>
                  </a:ext>
                </a:extLst>
              </p:cNvPr>
              <p:cNvSpPr/>
              <p:nvPr/>
            </p:nvSpPr>
            <p:spPr>
              <a:xfrm>
                <a:off x="8169525" y="433474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83" name="Free-form: Shape 82">
                <a:extLst>
                  <a:ext uri="{FF2B5EF4-FFF2-40B4-BE49-F238E27FC236}">
                    <a16:creationId xmlns:a16="http://schemas.microsoft.com/office/drawing/2014/main" id="{6C8C16AD-B2B2-35D9-AE71-1A763B7F3CDC}"/>
                  </a:ext>
                </a:extLst>
              </p:cNvPr>
              <p:cNvSpPr/>
              <p:nvPr/>
            </p:nvSpPr>
            <p:spPr>
              <a:xfrm>
                <a:off x="8207625" y="433474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84" name="Free-form: Shape 83">
                <a:extLst>
                  <a:ext uri="{FF2B5EF4-FFF2-40B4-BE49-F238E27FC236}">
                    <a16:creationId xmlns:a16="http://schemas.microsoft.com/office/drawing/2014/main" id="{CB59EAF6-6563-1D01-C3B7-B6DA14D75BB5}"/>
                  </a:ext>
                </a:extLst>
              </p:cNvPr>
              <p:cNvSpPr/>
              <p:nvPr/>
            </p:nvSpPr>
            <p:spPr>
              <a:xfrm>
                <a:off x="8264775" y="433474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85" name="Free-form: Shape 84">
                <a:extLst>
                  <a:ext uri="{FF2B5EF4-FFF2-40B4-BE49-F238E27FC236}">
                    <a16:creationId xmlns:a16="http://schemas.microsoft.com/office/drawing/2014/main" id="{AE807F4B-B432-314D-6970-1D914E0B56DE}"/>
                  </a:ext>
                </a:extLst>
              </p:cNvPr>
              <p:cNvSpPr/>
              <p:nvPr/>
            </p:nvSpPr>
            <p:spPr>
              <a:xfrm>
                <a:off x="8855325" y="454429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86" name="Free-form: Shape 85">
                <a:extLst>
                  <a:ext uri="{FF2B5EF4-FFF2-40B4-BE49-F238E27FC236}">
                    <a16:creationId xmlns:a16="http://schemas.microsoft.com/office/drawing/2014/main" id="{BB82D6BD-B4AC-E54C-5A1B-B40637105B39}"/>
                  </a:ext>
                </a:extLst>
              </p:cNvPr>
              <p:cNvSpPr/>
              <p:nvPr/>
            </p:nvSpPr>
            <p:spPr>
              <a:xfrm>
                <a:off x="8893425" y="454429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87" name="Free-form: Shape 86">
                <a:extLst>
                  <a:ext uri="{FF2B5EF4-FFF2-40B4-BE49-F238E27FC236}">
                    <a16:creationId xmlns:a16="http://schemas.microsoft.com/office/drawing/2014/main" id="{35D20A16-DA0E-7262-F4D2-ACFE3805AB58}"/>
                  </a:ext>
                </a:extLst>
              </p:cNvPr>
              <p:cNvSpPr/>
              <p:nvPr/>
            </p:nvSpPr>
            <p:spPr>
              <a:xfrm>
                <a:off x="9007725" y="454429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88" name="Free-form: Shape 87">
                <a:extLst>
                  <a:ext uri="{FF2B5EF4-FFF2-40B4-BE49-F238E27FC236}">
                    <a16:creationId xmlns:a16="http://schemas.microsoft.com/office/drawing/2014/main" id="{0BABB58A-B6DC-1C79-2E72-A3D10B6777EC}"/>
                  </a:ext>
                </a:extLst>
              </p:cNvPr>
              <p:cNvSpPr/>
              <p:nvPr/>
            </p:nvSpPr>
            <p:spPr>
              <a:xfrm>
                <a:off x="9655425" y="454429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89" name="Free-form: Shape 88">
                <a:extLst>
                  <a:ext uri="{FF2B5EF4-FFF2-40B4-BE49-F238E27FC236}">
                    <a16:creationId xmlns:a16="http://schemas.microsoft.com/office/drawing/2014/main" id="{2E10F9BF-7A28-103C-01D4-A1E3A811EE13}"/>
                  </a:ext>
                </a:extLst>
              </p:cNvPr>
              <p:cNvSpPr/>
              <p:nvPr/>
            </p:nvSpPr>
            <p:spPr>
              <a:xfrm>
                <a:off x="9769725" y="467764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90" name="Free-form: Shape 89">
                <a:extLst>
                  <a:ext uri="{FF2B5EF4-FFF2-40B4-BE49-F238E27FC236}">
                    <a16:creationId xmlns:a16="http://schemas.microsoft.com/office/drawing/2014/main" id="{3A3332E5-CE22-20DB-0203-EC843E920406}"/>
                  </a:ext>
                </a:extLst>
              </p:cNvPr>
              <p:cNvSpPr/>
              <p:nvPr/>
            </p:nvSpPr>
            <p:spPr>
              <a:xfrm>
                <a:off x="9807825" y="467764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91" name="Free-form: Shape 90">
                <a:extLst>
                  <a:ext uri="{FF2B5EF4-FFF2-40B4-BE49-F238E27FC236}">
                    <a16:creationId xmlns:a16="http://schemas.microsoft.com/office/drawing/2014/main" id="{36078346-2623-72F1-C287-3EC4C30CE770}"/>
                  </a:ext>
                </a:extLst>
              </p:cNvPr>
              <p:cNvSpPr/>
              <p:nvPr/>
            </p:nvSpPr>
            <p:spPr>
              <a:xfrm>
                <a:off x="10470203" y="4897507"/>
                <a:ext cx="9525" cy="67503"/>
              </a:xfrm>
              <a:custGeom>
                <a:avLst/>
                <a:gdLst>
                  <a:gd name="csX0" fmla="*/ 0 w 9525"/>
                  <a:gd name="csY0" fmla="*/ 67504 h 67503"/>
                  <a:gd name="csX1" fmla="*/ 0 w 9525"/>
                  <a:gd name="csY1" fmla="*/ 0 h 67503"/>
                </a:gdLst>
                <a:ahLst/>
                <a:cxnLst>
                  <a:cxn ang="0">
                    <a:pos x="csX0" y="csY0"/>
                  </a:cxn>
                  <a:cxn ang="0">
                    <a:pos x="csX1" y="csY1"/>
                  </a:cxn>
                </a:cxnLst>
                <a:rect l="l" t="t" r="r" b="b"/>
                <a:pathLst>
                  <a:path w="9525" h="67503">
                    <a:moveTo>
                      <a:pt x="0" y="67504"/>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92" name="Free-form: Shape 91">
                <a:extLst>
                  <a:ext uri="{FF2B5EF4-FFF2-40B4-BE49-F238E27FC236}">
                    <a16:creationId xmlns:a16="http://schemas.microsoft.com/office/drawing/2014/main" id="{D7F57E9F-C930-9E83-8714-2D03D9A344AB}"/>
                  </a:ext>
                </a:extLst>
              </p:cNvPr>
              <p:cNvSpPr/>
              <p:nvPr/>
            </p:nvSpPr>
            <p:spPr>
              <a:xfrm>
                <a:off x="10508303" y="4897507"/>
                <a:ext cx="9525" cy="67503"/>
              </a:xfrm>
              <a:custGeom>
                <a:avLst/>
                <a:gdLst>
                  <a:gd name="csX0" fmla="*/ 0 w 9525"/>
                  <a:gd name="csY0" fmla="*/ 67504 h 67503"/>
                  <a:gd name="csX1" fmla="*/ 0 w 9525"/>
                  <a:gd name="csY1" fmla="*/ 0 h 67503"/>
                </a:gdLst>
                <a:ahLst/>
                <a:cxnLst>
                  <a:cxn ang="0">
                    <a:pos x="csX0" y="csY0"/>
                  </a:cxn>
                  <a:cxn ang="0">
                    <a:pos x="csX1" y="csY1"/>
                  </a:cxn>
                </a:cxnLst>
                <a:rect l="l" t="t" r="r" b="b"/>
                <a:pathLst>
                  <a:path w="9525" h="67503">
                    <a:moveTo>
                      <a:pt x="0" y="67504"/>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93" name="Free-form: Shape 92">
                <a:extLst>
                  <a:ext uri="{FF2B5EF4-FFF2-40B4-BE49-F238E27FC236}">
                    <a16:creationId xmlns:a16="http://schemas.microsoft.com/office/drawing/2014/main" id="{04A58D7F-AC0E-D67A-752F-3664A998C25C}"/>
                  </a:ext>
                </a:extLst>
              </p:cNvPr>
              <p:cNvSpPr/>
              <p:nvPr/>
            </p:nvSpPr>
            <p:spPr>
              <a:xfrm>
                <a:off x="10509503" y="5419391"/>
                <a:ext cx="67503" cy="9525"/>
              </a:xfrm>
              <a:custGeom>
                <a:avLst/>
                <a:gdLst>
                  <a:gd name="csX0" fmla="*/ 67504 w 67503"/>
                  <a:gd name="csY0" fmla="*/ 0 h 9525"/>
                  <a:gd name="csX1" fmla="*/ 0 w 67503"/>
                  <a:gd name="csY1" fmla="*/ 0 h 9525"/>
                </a:gdLst>
                <a:ahLst/>
                <a:cxnLst>
                  <a:cxn ang="0">
                    <a:pos x="csX0" y="csY0"/>
                  </a:cxn>
                  <a:cxn ang="0">
                    <a:pos x="csX1" y="csY1"/>
                  </a:cxn>
                </a:cxnLst>
                <a:rect l="l" t="t" r="r" b="b"/>
                <a:pathLst>
                  <a:path w="67503" h="9525">
                    <a:moveTo>
                      <a:pt x="67504" y="0"/>
                    </a:move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grpSp>
      <p:cxnSp>
        <p:nvCxnSpPr>
          <p:cNvPr id="94" name="Straight Connector 93">
            <a:extLst>
              <a:ext uri="{FF2B5EF4-FFF2-40B4-BE49-F238E27FC236}">
                <a16:creationId xmlns:a16="http://schemas.microsoft.com/office/drawing/2014/main" id="{EE2924CC-95C0-5BB0-FC67-E3F6EBB1D461}"/>
              </a:ext>
            </a:extLst>
          </p:cNvPr>
          <p:cNvCxnSpPr>
            <a:endCxn id="77" idx="4"/>
          </p:cNvCxnSpPr>
          <p:nvPr/>
        </p:nvCxnSpPr>
        <p:spPr>
          <a:xfrm>
            <a:off x="1139917" y="3680528"/>
            <a:ext cx="3172771" cy="18952"/>
          </a:xfrm>
          <a:prstGeom prst="line">
            <a:avLst/>
          </a:prstGeom>
          <a:ln w="12700">
            <a:solidFill>
              <a:schemeClr val="bg2"/>
            </a:solidFill>
            <a:prstDash val="sysDash"/>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A8832F36-1C60-4051-7513-695FC9C982FE}"/>
              </a:ext>
            </a:extLst>
          </p:cNvPr>
          <p:cNvCxnSpPr/>
          <p:nvPr/>
        </p:nvCxnSpPr>
        <p:spPr>
          <a:xfrm>
            <a:off x="1161688" y="4137728"/>
            <a:ext cx="3924000" cy="18952"/>
          </a:xfrm>
          <a:prstGeom prst="line">
            <a:avLst/>
          </a:prstGeom>
          <a:ln w="12700">
            <a:solidFill>
              <a:schemeClr val="bg2"/>
            </a:solidFill>
            <a:prstDash val="sysDash"/>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49F791DE-E399-78A6-A532-E59DA6062EAB}"/>
              </a:ext>
            </a:extLst>
          </p:cNvPr>
          <p:cNvCxnSpPr>
            <a:cxnSpLocks/>
          </p:cNvCxnSpPr>
          <p:nvPr/>
        </p:nvCxnSpPr>
        <p:spPr>
          <a:xfrm rot="16200000">
            <a:off x="3687125" y="4537632"/>
            <a:ext cx="1728000" cy="0"/>
          </a:xfrm>
          <a:prstGeom prst="line">
            <a:avLst/>
          </a:prstGeom>
          <a:ln w="12700">
            <a:solidFill>
              <a:schemeClr val="bg2"/>
            </a:solidFill>
            <a:prstDash val="sysDash"/>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BB9F4979-E9B3-6C12-68F6-AB7FC6253B81}"/>
              </a:ext>
            </a:extLst>
          </p:cNvPr>
          <p:cNvCxnSpPr>
            <a:cxnSpLocks/>
          </p:cNvCxnSpPr>
          <p:nvPr/>
        </p:nvCxnSpPr>
        <p:spPr>
          <a:xfrm rot="16200000">
            <a:off x="4476247" y="4779651"/>
            <a:ext cx="1260000" cy="0"/>
          </a:xfrm>
          <a:prstGeom prst="line">
            <a:avLst/>
          </a:prstGeom>
          <a:ln w="12700">
            <a:solidFill>
              <a:schemeClr val="bg2"/>
            </a:solidFill>
            <a:prstDash val="sysDash"/>
          </a:ln>
        </p:spPr>
        <p:style>
          <a:lnRef idx="1">
            <a:schemeClr val="accent1"/>
          </a:lnRef>
          <a:fillRef idx="0">
            <a:schemeClr val="accent1"/>
          </a:fillRef>
          <a:effectRef idx="0">
            <a:schemeClr val="accent1"/>
          </a:effectRef>
          <a:fontRef idx="minor">
            <a:schemeClr val="tx1"/>
          </a:fontRef>
        </p:style>
      </p:cxnSp>
      <p:sp>
        <p:nvSpPr>
          <p:cNvPr id="98" name="TextBox 97">
            <a:extLst>
              <a:ext uri="{FF2B5EF4-FFF2-40B4-BE49-F238E27FC236}">
                <a16:creationId xmlns:a16="http://schemas.microsoft.com/office/drawing/2014/main" id="{B6505A4E-3755-98C7-9B2E-9AC91AA701FA}"/>
              </a:ext>
            </a:extLst>
          </p:cNvPr>
          <p:cNvSpPr txBox="1"/>
          <p:nvPr/>
        </p:nvSpPr>
        <p:spPr>
          <a:xfrm>
            <a:off x="1415041" y="3784227"/>
            <a:ext cx="3122971" cy="276999"/>
          </a:xfrm>
          <a:prstGeom prst="rect">
            <a:avLst/>
          </a:prstGeom>
          <a:noFill/>
        </p:spPr>
        <p:txBody>
          <a:bodyPr wrap="none" rtlCol="0">
            <a:spAutoFit/>
          </a:bodyPr>
          <a:lstStyle/>
          <a:p>
            <a:r>
              <a:rPr lang="en-GB" sz="1200" dirty="0">
                <a:solidFill>
                  <a:schemeClr val="tx1"/>
                </a:solidFill>
                <a:latin typeface="Arial" panose="020B0604020202020204" pitchFamily="34" charset="0"/>
                <a:cs typeface="Arial" panose="020B0604020202020204" pitchFamily="34" charset="0"/>
              </a:rPr>
              <a:t>12-mo PFS rate, 67.7% (95%CI 45.8, 82.3)</a:t>
            </a:r>
          </a:p>
        </p:txBody>
      </p:sp>
      <p:sp>
        <p:nvSpPr>
          <p:cNvPr id="99" name="TextBox 98">
            <a:extLst>
              <a:ext uri="{FF2B5EF4-FFF2-40B4-BE49-F238E27FC236}">
                <a16:creationId xmlns:a16="http://schemas.microsoft.com/office/drawing/2014/main" id="{02FC11E0-B089-6F15-CBBC-9374123A2F8C}"/>
              </a:ext>
            </a:extLst>
          </p:cNvPr>
          <p:cNvSpPr txBox="1"/>
          <p:nvPr/>
        </p:nvSpPr>
        <p:spPr>
          <a:xfrm>
            <a:off x="1711215" y="4831995"/>
            <a:ext cx="2501006" cy="276999"/>
          </a:xfrm>
          <a:prstGeom prst="rect">
            <a:avLst/>
          </a:prstGeom>
          <a:noFill/>
        </p:spPr>
        <p:txBody>
          <a:bodyPr wrap="none" rtlCol="0">
            <a:spAutoFit/>
          </a:bodyPr>
          <a:lstStyle/>
          <a:p>
            <a:r>
              <a:rPr lang="en-GB" sz="1200" dirty="0">
                <a:solidFill>
                  <a:schemeClr val="tx1"/>
                </a:solidFill>
                <a:latin typeface="Arial" panose="020B0604020202020204" pitchFamily="34" charset="0"/>
                <a:cs typeface="Arial" panose="020B0604020202020204" pitchFamily="34" charset="0"/>
              </a:rPr>
              <a:t>mPFS 14.0 </a:t>
            </a:r>
            <a:r>
              <a:rPr lang="en-GB" sz="1200" dirty="0" err="1">
                <a:solidFill>
                  <a:schemeClr val="tx1"/>
                </a:solidFill>
                <a:latin typeface="Arial" panose="020B0604020202020204" pitchFamily="34" charset="0"/>
                <a:cs typeface="Arial" panose="020B0604020202020204" pitchFamily="34" charset="0"/>
              </a:rPr>
              <a:t>mo</a:t>
            </a:r>
            <a:r>
              <a:rPr lang="en-GB" sz="1200" dirty="0">
                <a:solidFill>
                  <a:schemeClr val="tx1"/>
                </a:solidFill>
                <a:latin typeface="Arial" panose="020B0604020202020204" pitchFamily="34" charset="0"/>
                <a:cs typeface="Arial" panose="020B0604020202020204" pitchFamily="34" charset="0"/>
              </a:rPr>
              <a:t> (95%CI 11.2, NE)</a:t>
            </a:r>
          </a:p>
        </p:txBody>
      </p:sp>
      <p:sp>
        <p:nvSpPr>
          <p:cNvPr id="100" name="TextBox 99">
            <a:extLst>
              <a:ext uri="{FF2B5EF4-FFF2-40B4-BE49-F238E27FC236}">
                <a16:creationId xmlns:a16="http://schemas.microsoft.com/office/drawing/2014/main" id="{F371C911-B27F-09DB-032D-BC9E14A3DBD9}"/>
              </a:ext>
            </a:extLst>
          </p:cNvPr>
          <p:cNvSpPr txBox="1"/>
          <p:nvPr/>
        </p:nvSpPr>
        <p:spPr>
          <a:xfrm>
            <a:off x="2100540" y="1575238"/>
            <a:ext cx="2659702" cy="338554"/>
          </a:xfrm>
          <a:prstGeom prst="rect">
            <a:avLst/>
          </a:prstGeom>
          <a:noFill/>
        </p:spPr>
        <p:txBody>
          <a:bodyPr wrap="none" rtlCol="0">
            <a:spAutoFit/>
          </a:bodyPr>
          <a:lstStyle/>
          <a:p>
            <a:pPr algn="ctr"/>
            <a:r>
              <a:rPr lang="en-GB" sz="1600" b="1" dirty="0">
                <a:solidFill>
                  <a:srgbClr val="000000"/>
                </a:solidFill>
                <a:latin typeface="Arial" panose="020B0604020202020204" pitchFamily="34" charset="0"/>
                <a:cs typeface="Arial" panose="020B0604020202020204" pitchFamily="34" charset="0"/>
              </a:rPr>
              <a:t>Progression-free survival</a:t>
            </a:r>
          </a:p>
        </p:txBody>
      </p:sp>
      <p:graphicFrame>
        <p:nvGraphicFramePr>
          <p:cNvPr id="6" name="Table 5">
            <a:extLst>
              <a:ext uri="{FF2B5EF4-FFF2-40B4-BE49-F238E27FC236}">
                <a16:creationId xmlns:a16="http://schemas.microsoft.com/office/drawing/2014/main" id="{15D28340-37EF-A035-56CD-A98F3D365946}"/>
              </a:ext>
            </a:extLst>
          </p:cNvPr>
          <p:cNvGraphicFramePr>
            <a:graphicFrameLocks noGrp="1"/>
          </p:cNvGraphicFramePr>
          <p:nvPr>
            <p:extLst>
              <p:ext uri="{D42A27DB-BD31-4B8C-83A1-F6EECF244321}">
                <p14:modId xmlns:p14="http://schemas.microsoft.com/office/powerpoint/2010/main" val="3479349737"/>
              </p:ext>
            </p:extLst>
          </p:nvPr>
        </p:nvGraphicFramePr>
        <p:xfrm>
          <a:off x="6243417" y="1897425"/>
          <a:ext cx="4695890" cy="1748160"/>
        </p:xfrm>
        <a:graphic>
          <a:graphicData uri="http://schemas.openxmlformats.org/drawingml/2006/table">
            <a:tbl>
              <a:tblPr firstRow="1" bandRow="1">
                <a:tableStyleId>{69012ECD-51FC-41F1-AA8D-1B2483CD663E}</a:tableStyleId>
              </a:tblPr>
              <a:tblGrid>
                <a:gridCol w="2612234">
                  <a:extLst>
                    <a:ext uri="{9D8B030D-6E8A-4147-A177-3AD203B41FA5}">
                      <a16:colId xmlns:a16="http://schemas.microsoft.com/office/drawing/2014/main" val="537766886"/>
                    </a:ext>
                  </a:extLst>
                </a:gridCol>
                <a:gridCol w="2083656">
                  <a:extLst>
                    <a:ext uri="{9D8B030D-6E8A-4147-A177-3AD203B41FA5}">
                      <a16:colId xmlns:a16="http://schemas.microsoft.com/office/drawing/2014/main" val="1125791967"/>
                    </a:ext>
                  </a:extLst>
                </a:gridCol>
              </a:tblGrid>
              <a:tr h="201745">
                <a:tc>
                  <a:txBody>
                    <a:bodyPr/>
                    <a:lstStyle/>
                    <a:p>
                      <a:r>
                        <a:rPr lang="en-GB" sz="1400" noProof="0" dirty="0">
                          <a:solidFill>
                            <a:schemeClr val="tx2"/>
                          </a:solidFill>
                        </a:rPr>
                        <a:t>Outcomes</a:t>
                      </a:r>
                      <a:endParaRPr lang="en-GB" sz="1400" noProof="0" dirty="0">
                        <a:solidFill>
                          <a:schemeClr val="tx2"/>
                        </a:solidFill>
                        <a:latin typeface="+mn-lt"/>
                      </a:endParaRPr>
                    </a:p>
                  </a:txBody>
                  <a:tcPr marL="90000" marR="90000" marT="46800" marB="46800" anchor="b"/>
                </a:tc>
                <a:tc>
                  <a:txBody>
                    <a:bodyPr/>
                    <a:lstStyle/>
                    <a:p>
                      <a:pPr algn="ctr"/>
                      <a:r>
                        <a:rPr lang="en-GB" sz="1400" dirty="0">
                          <a:solidFill>
                            <a:schemeClr val="tx2"/>
                          </a:solidFill>
                        </a:rPr>
                        <a:t>Total </a:t>
                      </a:r>
                    </a:p>
                    <a:p>
                      <a:pPr algn="ctr"/>
                      <a:r>
                        <a:rPr lang="en-GB" sz="1400" dirty="0">
                          <a:solidFill>
                            <a:schemeClr val="tx2"/>
                          </a:solidFill>
                        </a:rPr>
                        <a:t>(n=34)</a:t>
                      </a:r>
                    </a:p>
                  </a:txBody>
                  <a:tcPr marL="90000" marR="90000" marT="46800" marB="46800" anchor="b"/>
                </a:tc>
                <a:extLst>
                  <a:ext uri="{0D108BD9-81ED-4DB2-BD59-A6C34878D82A}">
                    <a16:rowId xmlns:a16="http://schemas.microsoft.com/office/drawing/2014/main" val="2020270792"/>
                  </a:ext>
                </a:extLst>
              </a:tr>
              <a:tr h="285360">
                <a:tc>
                  <a:txBody>
                    <a:bodyPr/>
                    <a:lstStyle/>
                    <a:p>
                      <a:r>
                        <a:rPr lang="en-GB" sz="1400" b="0" noProof="0" dirty="0" err="1"/>
                        <a:t>cORR</a:t>
                      </a:r>
                      <a:r>
                        <a:rPr lang="en-GB" sz="1400" b="0" noProof="0" dirty="0"/>
                        <a:t>, % (95%CI)</a:t>
                      </a:r>
                      <a:endParaRPr lang="en-GB" sz="1400" b="0" noProof="0" dirty="0">
                        <a:latin typeface="+mn-lt"/>
                      </a:endParaRPr>
                    </a:p>
                  </a:txBody>
                  <a:tcPr marL="90000" marR="90000" marT="46800" marB="46800" anchor="ctr"/>
                </a:tc>
                <a:tc>
                  <a:txBody>
                    <a:bodyPr/>
                    <a:lstStyle/>
                    <a:p>
                      <a:pPr algn="ctr"/>
                      <a:r>
                        <a:rPr lang="en-GB" sz="1400" noProof="0" dirty="0"/>
                        <a:t>47.1 (29.8, 64.9)</a:t>
                      </a:r>
                      <a:endParaRPr lang="en-GB" sz="1400" noProof="0" dirty="0">
                        <a:latin typeface="+mn-lt"/>
                      </a:endParaRPr>
                    </a:p>
                  </a:txBody>
                  <a:tcPr marL="90000" marR="90000" marT="46800" marB="46800" anchor="ctr"/>
                </a:tc>
                <a:extLst>
                  <a:ext uri="{0D108BD9-81ED-4DB2-BD59-A6C34878D82A}">
                    <a16:rowId xmlns:a16="http://schemas.microsoft.com/office/drawing/2014/main" val="3607908326"/>
                  </a:ext>
                </a:extLst>
              </a:tr>
              <a:tr h="285360">
                <a:tc>
                  <a:txBody>
                    <a:bodyPr/>
                    <a:lstStyle/>
                    <a:p>
                      <a:pPr marL="0" indent="0"/>
                      <a:r>
                        <a:rPr lang="en-GB" sz="1400" b="0" noProof="0" dirty="0" err="1"/>
                        <a:t>mDoR</a:t>
                      </a:r>
                      <a:r>
                        <a:rPr lang="en-GB" sz="1400" b="0" noProof="0" dirty="0"/>
                        <a:t>, </a:t>
                      </a:r>
                      <a:r>
                        <a:rPr lang="en-GB" sz="1400" b="0" noProof="0" dirty="0" err="1"/>
                        <a:t>mo</a:t>
                      </a:r>
                      <a:r>
                        <a:rPr lang="en-GB" sz="1400" b="0" noProof="0" dirty="0"/>
                        <a:t> (95%CI)</a:t>
                      </a:r>
                      <a:endParaRPr lang="en-GB" sz="1400" b="0" noProof="0" dirty="0">
                        <a:latin typeface="+mn-lt"/>
                      </a:endParaRPr>
                    </a:p>
                  </a:txBody>
                  <a:tcPr marL="90000" marR="90000" marT="46800" marB="46800" anchor="ctr"/>
                </a:tc>
                <a:tc>
                  <a:txBody>
                    <a:bodyPr/>
                    <a:lstStyle/>
                    <a:p>
                      <a:pPr algn="ctr"/>
                      <a:r>
                        <a:rPr lang="en-GB" sz="1400" noProof="0" dirty="0"/>
                        <a:t>12.6 (10.9, NE)</a:t>
                      </a:r>
                      <a:endParaRPr lang="en-GB" sz="1400" noProof="0" dirty="0">
                        <a:latin typeface="+mn-lt"/>
                      </a:endParaRPr>
                    </a:p>
                  </a:txBody>
                  <a:tcPr marL="90000" marR="90000" marT="46800" marB="46800" anchor="ctr"/>
                </a:tc>
                <a:extLst>
                  <a:ext uri="{0D108BD9-81ED-4DB2-BD59-A6C34878D82A}">
                    <a16:rowId xmlns:a16="http://schemas.microsoft.com/office/drawing/2014/main" val="3315663347"/>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kern="1200" dirty="0">
                          <a:solidFill>
                            <a:schemeClr val="tx1"/>
                          </a:solidFill>
                        </a:rPr>
                        <a:t>DCR, % (95%CI)</a:t>
                      </a:r>
                      <a:endParaRPr lang="en-GB" sz="1400" b="0" kern="1200" dirty="0">
                        <a:solidFill>
                          <a:schemeClr val="tx1"/>
                        </a:solidFill>
                        <a:latin typeface="+mn-lt"/>
                        <a:ea typeface="+mn-ea"/>
                        <a:cs typeface="+mn-cs"/>
                      </a:endParaRP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94.1 (90.3, 99.3)</a:t>
                      </a:r>
                    </a:p>
                  </a:txBody>
                  <a:tcPr marL="90000" marR="90000" marT="46800" marB="46800" anchor="ctr"/>
                </a:tc>
                <a:extLst>
                  <a:ext uri="{0D108BD9-81ED-4DB2-BD59-A6C34878D82A}">
                    <a16:rowId xmlns:a16="http://schemas.microsoft.com/office/drawing/2014/main" val="596227846"/>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mOS, </a:t>
                      </a:r>
                      <a:r>
                        <a:rPr lang="en-GB" sz="1400" dirty="0" err="1">
                          <a:solidFill>
                            <a:srgbClr val="000000"/>
                          </a:solidFill>
                        </a:rPr>
                        <a:t>mo</a:t>
                      </a:r>
                      <a:r>
                        <a:rPr lang="en-GB" sz="1400" dirty="0">
                          <a:solidFill>
                            <a:srgbClr val="000000"/>
                          </a:solidFill>
                        </a:rPr>
                        <a:t> (95%CI)</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NR (NE, NE)</a:t>
                      </a:r>
                    </a:p>
                  </a:txBody>
                  <a:tcPr marL="90000" marR="90000" marT="46800" marB="46800" anchor="ctr"/>
                </a:tc>
                <a:extLst>
                  <a:ext uri="{0D108BD9-81ED-4DB2-BD59-A6C34878D82A}">
                    <a16:rowId xmlns:a16="http://schemas.microsoft.com/office/drawing/2014/main" val="3634484555"/>
                  </a:ext>
                </a:extLst>
              </a:tr>
            </a:tbl>
          </a:graphicData>
        </a:graphic>
      </p:graphicFrame>
    </p:spTree>
    <p:extLst>
      <p:ext uri="{BB962C8B-B14F-4D97-AF65-F5344CB8AC3E}">
        <p14:creationId xmlns:p14="http://schemas.microsoft.com/office/powerpoint/2010/main" val="35393800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D6C69C-DA58-942C-9694-4CD3CC9DD9F2}"/>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D3F22B54-872C-8340-5860-D0EBD76D0FF8}"/>
              </a:ext>
            </a:extLst>
          </p:cNvPr>
          <p:cNvSpPr>
            <a:spLocks noGrp="1"/>
          </p:cNvSpPr>
          <p:nvPr>
            <p:ph type="title"/>
          </p:nvPr>
        </p:nvSpPr>
        <p:spPr>
          <a:xfrm>
            <a:off x="304800" y="107693"/>
            <a:ext cx="11428652" cy="939801"/>
          </a:xfrm>
        </p:spPr>
        <p:txBody>
          <a:bodyPr/>
          <a:lstStyle/>
          <a:p>
            <a:r>
              <a:rPr lang="en-GB" dirty="0">
                <a:latin typeface="+mn-lt"/>
              </a:rPr>
              <a:t>CT038: Combination of risvutatug rezetecan and adebrelimab in previously treated advanced </a:t>
            </a:r>
            <a:r>
              <a:rPr lang="en-GB" dirty="0" err="1">
                <a:latin typeface="+mn-lt"/>
              </a:rPr>
              <a:t>nsq</a:t>
            </a:r>
            <a:r>
              <a:rPr lang="en-GB" dirty="0">
                <a:latin typeface="+mn-lt"/>
              </a:rPr>
              <a:t>-NSCLC without actionable genomic alterations: Results from ARTEMIS-101, a phase 1 study – Zhong H, et al</a:t>
            </a:r>
            <a:endParaRPr lang="en-GB" noProof="0" dirty="0">
              <a:latin typeface="+mn-lt"/>
            </a:endParaRPr>
          </a:p>
        </p:txBody>
      </p:sp>
      <p:sp>
        <p:nvSpPr>
          <p:cNvPr id="29" name="Content Placeholder 7">
            <a:extLst>
              <a:ext uri="{FF2B5EF4-FFF2-40B4-BE49-F238E27FC236}">
                <a16:creationId xmlns:a16="http://schemas.microsoft.com/office/drawing/2014/main" id="{28943993-D410-9770-D5B8-21072EE74E0B}"/>
              </a:ext>
            </a:extLst>
          </p:cNvPr>
          <p:cNvSpPr>
            <a:spLocks noGrp="1"/>
          </p:cNvSpPr>
          <p:nvPr>
            <p:ph idx="1"/>
          </p:nvPr>
        </p:nvSpPr>
        <p:spPr>
          <a:xfrm>
            <a:off x="304799" y="1246909"/>
            <a:ext cx="11485297" cy="5055650"/>
          </a:xfrm>
        </p:spPr>
        <p:txBody>
          <a:bodyPr/>
          <a:lstStyle/>
          <a:p>
            <a:r>
              <a:rPr lang="en-GB" b="1" dirty="0"/>
              <a:t>Key results (cont.)</a:t>
            </a:r>
            <a:r>
              <a:rPr lang="en-US" dirty="0"/>
              <a:t>​</a:t>
            </a:r>
          </a:p>
          <a:p>
            <a:pPr>
              <a:spcBef>
                <a:spcPts val="27600"/>
              </a:spcBef>
            </a:pPr>
            <a:r>
              <a:rPr lang="en-GB" b="1" dirty="0"/>
              <a:t>Conclusions</a:t>
            </a:r>
            <a:r>
              <a:rPr lang="en-US" dirty="0"/>
              <a:t>​</a:t>
            </a:r>
          </a:p>
          <a:p>
            <a:pPr lvl="1"/>
            <a:r>
              <a:rPr lang="en-GB" dirty="0"/>
              <a:t>In previously treated patients with advanced nonsquamous NSCLC and no actionable genomic alterations, risvutatug rezetecan + adebrelimab showed promising antitumor activity with a manageable safety profile </a:t>
            </a:r>
            <a:r>
              <a:rPr lang="en-US" dirty="0"/>
              <a:t>​</a:t>
            </a:r>
          </a:p>
        </p:txBody>
      </p:sp>
      <p:sp>
        <p:nvSpPr>
          <p:cNvPr id="30" name="Text Placeholder 4">
            <a:extLst>
              <a:ext uri="{FF2B5EF4-FFF2-40B4-BE49-F238E27FC236}">
                <a16:creationId xmlns:a16="http://schemas.microsoft.com/office/drawing/2014/main" id="{6B4369F5-6964-DC5C-79B9-E1FE65D60FF6}"/>
              </a:ext>
            </a:extLst>
          </p:cNvPr>
          <p:cNvSpPr>
            <a:spLocks noGrp="1"/>
          </p:cNvSpPr>
          <p:nvPr>
            <p:ph type="body" sz="quarter" idx="11"/>
          </p:nvPr>
        </p:nvSpPr>
        <p:spPr>
          <a:xfrm>
            <a:off x="6379633" y="6521312"/>
            <a:ext cx="5507567" cy="200025"/>
          </a:xfrm>
        </p:spPr>
        <p:txBody>
          <a:bodyPr/>
          <a:lstStyle/>
          <a:p>
            <a:r>
              <a:rPr lang="en-GB" dirty="0"/>
              <a:t>Zhong H, et al. AACR; 2026. Abstract nr CT038</a:t>
            </a:r>
          </a:p>
        </p:txBody>
      </p:sp>
      <p:graphicFrame>
        <p:nvGraphicFramePr>
          <p:cNvPr id="3" name="Table 2">
            <a:extLst>
              <a:ext uri="{FF2B5EF4-FFF2-40B4-BE49-F238E27FC236}">
                <a16:creationId xmlns:a16="http://schemas.microsoft.com/office/drawing/2014/main" id="{D5207443-5F01-91FE-D570-C0094A8E9A9F}"/>
              </a:ext>
            </a:extLst>
          </p:cNvPr>
          <p:cNvGraphicFramePr>
            <a:graphicFrameLocks noGrp="1"/>
          </p:cNvGraphicFramePr>
          <p:nvPr>
            <p:extLst>
              <p:ext uri="{D42A27DB-BD31-4B8C-83A1-F6EECF244321}">
                <p14:modId xmlns:p14="http://schemas.microsoft.com/office/powerpoint/2010/main" val="819549405"/>
              </p:ext>
            </p:extLst>
          </p:nvPr>
        </p:nvGraphicFramePr>
        <p:xfrm>
          <a:off x="228598" y="1661600"/>
          <a:ext cx="5479793" cy="3282960"/>
        </p:xfrm>
        <a:graphic>
          <a:graphicData uri="http://schemas.openxmlformats.org/drawingml/2006/table">
            <a:tbl>
              <a:tblPr firstRow="1" bandRow="1">
                <a:tableStyleId>{69012ECD-51FC-41F1-AA8D-1B2483CD663E}</a:tableStyleId>
              </a:tblPr>
              <a:tblGrid>
                <a:gridCol w="2437425">
                  <a:extLst>
                    <a:ext uri="{9D8B030D-6E8A-4147-A177-3AD203B41FA5}">
                      <a16:colId xmlns:a16="http://schemas.microsoft.com/office/drawing/2014/main" val="537766886"/>
                    </a:ext>
                  </a:extLst>
                </a:gridCol>
                <a:gridCol w="1514580">
                  <a:extLst>
                    <a:ext uri="{9D8B030D-6E8A-4147-A177-3AD203B41FA5}">
                      <a16:colId xmlns:a16="http://schemas.microsoft.com/office/drawing/2014/main" val="1125791967"/>
                    </a:ext>
                  </a:extLst>
                </a:gridCol>
                <a:gridCol w="1527788">
                  <a:extLst>
                    <a:ext uri="{9D8B030D-6E8A-4147-A177-3AD203B41FA5}">
                      <a16:colId xmlns:a16="http://schemas.microsoft.com/office/drawing/2014/main" val="2982355534"/>
                    </a:ext>
                  </a:extLst>
                </a:gridCol>
              </a:tblGrid>
              <a:tr h="156070">
                <a:tc>
                  <a:txBody>
                    <a:bodyPr/>
                    <a:lstStyle/>
                    <a:p>
                      <a:r>
                        <a:rPr lang="en-GB" sz="1400" noProof="0" dirty="0">
                          <a:solidFill>
                            <a:schemeClr val="tx2"/>
                          </a:solidFill>
                        </a:rPr>
                        <a:t>Outcomes by </a:t>
                      </a:r>
                      <a:br>
                        <a:rPr lang="en-GB" sz="1400" noProof="0" dirty="0">
                          <a:solidFill>
                            <a:schemeClr val="tx2"/>
                          </a:solidFill>
                        </a:rPr>
                      </a:br>
                      <a:r>
                        <a:rPr lang="en-GB" sz="1400" noProof="0" dirty="0">
                          <a:solidFill>
                            <a:schemeClr val="tx2"/>
                          </a:solidFill>
                        </a:rPr>
                        <a:t>PD-L1 expression</a:t>
                      </a:r>
                      <a:endParaRPr lang="en-GB" sz="1400" noProof="0" dirty="0">
                        <a:solidFill>
                          <a:schemeClr val="tx2"/>
                        </a:solidFill>
                        <a:latin typeface="+mn-lt"/>
                      </a:endParaRPr>
                    </a:p>
                  </a:txBody>
                  <a:tcPr marL="90000" marR="90000" marT="46800" marB="46800" anchor="b"/>
                </a:tc>
                <a:tc>
                  <a:txBody>
                    <a:bodyPr/>
                    <a:lstStyle/>
                    <a:p>
                      <a:pPr algn="ctr"/>
                      <a:r>
                        <a:rPr lang="en-GB" sz="1400" dirty="0">
                          <a:solidFill>
                            <a:schemeClr val="tx2"/>
                          </a:solidFill>
                        </a:rPr>
                        <a:t>TPS &lt;1 </a:t>
                      </a:r>
                    </a:p>
                    <a:p>
                      <a:pPr algn="ctr"/>
                      <a:r>
                        <a:rPr lang="en-GB" sz="1400" dirty="0">
                          <a:solidFill>
                            <a:schemeClr val="tx2"/>
                          </a:solidFill>
                        </a:rPr>
                        <a:t>(n=15)</a:t>
                      </a:r>
                    </a:p>
                  </a:txBody>
                  <a:tcPr marL="90000" marR="90000" marT="46800" marB="46800" anchor="b"/>
                </a:tc>
                <a:tc>
                  <a:txBody>
                    <a:bodyPr/>
                    <a:lstStyle/>
                    <a:p>
                      <a:pPr algn="ctr"/>
                      <a:r>
                        <a:rPr lang="en-GB" sz="1400" dirty="0">
                          <a:solidFill>
                            <a:schemeClr val="tx2"/>
                          </a:solidFill>
                        </a:rPr>
                        <a:t>TPS ≥1</a:t>
                      </a:r>
                      <a:br>
                        <a:rPr lang="en-GB" sz="1400" dirty="0">
                          <a:solidFill>
                            <a:schemeClr val="tx2"/>
                          </a:solidFill>
                        </a:rPr>
                      </a:br>
                      <a:r>
                        <a:rPr lang="en-GB" sz="1400" dirty="0">
                          <a:solidFill>
                            <a:schemeClr val="tx2"/>
                          </a:solidFill>
                        </a:rPr>
                        <a:t>(n=8)</a:t>
                      </a:r>
                    </a:p>
                  </a:txBody>
                  <a:tcPr marL="90000" marR="90000" marT="46800" marB="46800" anchor="b"/>
                </a:tc>
                <a:extLst>
                  <a:ext uri="{0D108BD9-81ED-4DB2-BD59-A6C34878D82A}">
                    <a16:rowId xmlns:a16="http://schemas.microsoft.com/office/drawing/2014/main" val="2020270792"/>
                  </a:ext>
                </a:extLst>
              </a:tr>
              <a:tr h="285360">
                <a:tc>
                  <a:txBody>
                    <a:bodyPr/>
                    <a:lstStyle/>
                    <a:p>
                      <a:r>
                        <a:rPr lang="en-GB" sz="1400" b="0" noProof="0" dirty="0"/>
                        <a:t>BOR, n (%)</a:t>
                      </a:r>
                      <a:endParaRPr lang="en-GB" sz="1400" b="0" noProof="0" dirty="0">
                        <a:latin typeface="+mn-lt"/>
                      </a:endParaRPr>
                    </a:p>
                  </a:txBody>
                  <a:tcPr marL="90000" marR="90000" marT="46800" marB="46800" anchor="ctr"/>
                </a:tc>
                <a:tc>
                  <a:txBody>
                    <a:bodyPr/>
                    <a:lstStyle/>
                    <a:p>
                      <a:pPr algn="ctr"/>
                      <a:endParaRPr lang="en-GB" sz="1400" noProof="0" dirty="0">
                        <a:latin typeface="+mn-lt"/>
                      </a:endParaRPr>
                    </a:p>
                  </a:txBody>
                  <a:tcPr marL="90000" marR="90000" marT="46800" marB="46800" anchor="ctr"/>
                </a:tc>
                <a:tc>
                  <a:txBody>
                    <a:bodyPr/>
                    <a:lstStyle/>
                    <a:p>
                      <a:pPr algn="ctr"/>
                      <a:endParaRPr lang="en-GB" sz="1400" noProof="0" dirty="0">
                        <a:latin typeface="+mn-lt"/>
                      </a:endParaRPr>
                    </a:p>
                  </a:txBody>
                  <a:tcPr marL="90000" marR="90000" marT="46800" marB="46800" anchor="ctr"/>
                </a:tc>
                <a:extLst>
                  <a:ext uri="{0D108BD9-81ED-4DB2-BD59-A6C34878D82A}">
                    <a16:rowId xmlns:a16="http://schemas.microsoft.com/office/drawing/2014/main" val="3607908326"/>
                  </a:ext>
                </a:extLst>
              </a:tr>
              <a:tr h="285360">
                <a:tc>
                  <a:txBody>
                    <a:bodyPr/>
                    <a:lstStyle/>
                    <a:p>
                      <a:pPr marL="85725" indent="0"/>
                      <a:r>
                        <a:rPr lang="en-GB" sz="1400" b="0" noProof="0" dirty="0">
                          <a:latin typeface="+mn-lt"/>
                        </a:rPr>
                        <a:t>PR</a:t>
                      </a:r>
                    </a:p>
                  </a:txBody>
                  <a:tcPr marL="90000" marR="90000" marT="46800" marB="46800" anchor="ctr"/>
                </a:tc>
                <a:tc>
                  <a:txBody>
                    <a:bodyPr/>
                    <a:lstStyle/>
                    <a:p>
                      <a:pPr algn="ctr"/>
                      <a:r>
                        <a:rPr lang="en-GB" sz="1400" noProof="0" dirty="0">
                          <a:latin typeface="+mn-lt"/>
                        </a:rPr>
                        <a:t>5 (33.3)</a:t>
                      </a:r>
                    </a:p>
                  </a:txBody>
                  <a:tcPr marL="90000" marR="90000" marT="46800" marB="46800" anchor="ctr"/>
                </a:tc>
                <a:tc>
                  <a:txBody>
                    <a:bodyPr/>
                    <a:lstStyle/>
                    <a:p>
                      <a:pPr algn="ctr"/>
                      <a:r>
                        <a:rPr lang="en-GB" sz="1400" noProof="0" dirty="0">
                          <a:latin typeface="+mn-lt"/>
                        </a:rPr>
                        <a:t>5 (62.5)</a:t>
                      </a:r>
                    </a:p>
                  </a:txBody>
                  <a:tcPr marL="90000" marR="90000" marT="46800" marB="46800" anchor="ctr"/>
                </a:tc>
                <a:extLst>
                  <a:ext uri="{0D108BD9-81ED-4DB2-BD59-A6C34878D82A}">
                    <a16:rowId xmlns:a16="http://schemas.microsoft.com/office/drawing/2014/main" val="4278880781"/>
                  </a:ext>
                </a:extLst>
              </a:tr>
              <a:tr h="285360">
                <a:tc>
                  <a:txBody>
                    <a:bodyPr/>
                    <a:lstStyle/>
                    <a:p>
                      <a:pPr marL="85725" indent="0"/>
                      <a:r>
                        <a:rPr lang="en-GB" sz="1400" b="0" noProof="0" dirty="0">
                          <a:latin typeface="+mn-lt"/>
                        </a:rPr>
                        <a:t>SD</a:t>
                      </a:r>
                    </a:p>
                  </a:txBody>
                  <a:tcPr marL="90000" marR="90000" marT="46800" marB="46800" anchor="ctr"/>
                </a:tc>
                <a:tc>
                  <a:txBody>
                    <a:bodyPr/>
                    <a:lstStyle/>
                    <a:p>
                      <a:pPr algn="ctr"/>
                      <a:r>
                        <a:rPr lang="en-GB" sz="1400" noProof="0" dirty="0">
                          <a:latin typeface="+mn-lt"/>
                        </a:rPr>
                        <a:t>9 (60.0)</a:t>
                      </a:r>
                    </a:p>
                  </a:txBody>
                  <a:tcPr marL="90000" marR="90000" marT="46800" marB="46800" anchor="ctr"/>
                </a:tc>
                <a:tc>
                  <a:txBody>
                    <a:bodyPr/>
                    <a:lstStyle/>
                    <a:p>
                      <a:pPr algn="ctr"/>
                      <a:r>
                        <a:rPr lang="en-GB" sz="1400" noProof="0" dirty="0">
                          <a:latin typeface="+mn-lt"/>
                        </a:rPr>
                        <a:t>2 (25.0)</a:t>
                      </a:r>
                    </a:p>
                  </a:txBody>
                  <a:tcPr marL="90000" marR="90000" marT="46800" marB="46800" anchor="ctr"/>
                </a:tc>
                <a:extLst>
                  <a:ext uri="{0D108BD9-81ED-4DB2-BD59-A6C34878D82A}">
                    <a16:rowId xmlns:a16="http://schemas.microsoft.com/office/drawing/2014/main" val="1353921883"/>
                  </a:ext>
                </a:extLst>
              </a:tr>
              <a:tr h="285360">
                <a:tc>
                  <a:txBody>
                    <a:bodyPr/>
                    <a:lstStyle/>
                    <a:p>
                      <a:pPr marL="85725" indent="0"/>
                      <a:r>
                        <a:rPr lang="en-GB" sz="1400" b="0" noProof="0" dirty="0">
                          <a:latin typeface="+mn-lt"/>
                        </a:rPr>
                        <a:t>PD</a:t>
                      </a:r>
                    </a:p>
                  </a:txBody>
                  <a:tcPr marL="90000" marR="90000" marT="46800" marB="46800" anchor="ctr"/>
                </a:tc>
                <a:tc>
                  <a:txBody>
                    <a:bodyPr/>
                    <a:lstStyle/>
                    <a:p>
                      <a:pPr algn="ctr"/>
                      <a:r>
                        <a:rPr lang="en-GB" sz="1400" noProof="0" dirty="0">
                          <a:latin typeface="+mn-lt"/>
                        </a:rPr>
                        <a:t>1 (6.7)</a:t>
                      </a:r>
                    </a:p>
                  </a:txBody>
                  <a:tcPr marL="90000" marR="90000" marT="46800" marB="46800" anchor="ctr"/>
                </a:tc>
                <a:tc>
                  <a:txBody>
                    <a:bodyPr/>
                    <a:lstStyle/>
                    <a:p>
                      <a:pPr algn="ctr"/>
                      <a:r>
                        <a:rPr lang="en-GB" sz="1400" noProof="0" dirty="0">
                          <a:latin typeface="+mn-lt"/>
                        </a:rPr>
                        <a:t>1 (12.5)</a:t>
                      </a:r>
                    </a:p>
                  </a:txBody>
                  <a:tcPr marL="90000" marR="90000" marT="46800" marB="46800" anchor="ctr"/>
                </a:tc>
                <a:extLst>
                  <a:ext uri="{0D108BD9-81ED-4DB2-BD59-A6C34878D82A}">
                    <a16:rowId xmlns:a16="http://schemas.microsoft.com/office/drawing/2014/main" val="3066609213"/>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noProof="0" dirty="0" err="1"/>
                        <a:t>cORR</a:t>
                      </a:r>
                      <a:r>
                        <a:rPr lang="en-GB" sz="1400" b="0" noProof="0" dirty="0"/>
                        <a:t>, % (95%CI)</a:t>
                      </a:r>
                      <a:endParaRPr lang="en-GB" sz="1400" b="0" noProof="0" dirty="0">
                        <a:latin typeface="+mn-lt"/>
                      </a:endParaRPr>
                    </a:p>
                  </a:txBody>
                  <a:tcPr marL="90000" marR="90000" marT="46800" marB="46800" anchor="ctr"/>
                </a:tc>
                <a:tc>
                  <a:txBody>
                    <a:bodyPr/>
                    <a:lstStyle/>
                    <a:p>
                      <a:pPr algn="ctr"/>
                      <a:r>
                        <a:rPr lang="en-GB" sz="1400" noProof="0" dirty="0">
                          <a:latin typeface="+mn-lt"/>
                        </a:rPr>
                        <a:t>33.3 (11.8, 61.6)</a:t>
                      </a:r>
                    </a:p>
                  </a:txBody>
                  <a:tcPr marL="90000" marR="90000" marT="46800" marB="46800" anchor="ctr"/>
                </a:tc>
                <a:tc>
                  <a:txBody>
                    <a:bodyPr/>
                    <a:lstStyle/>
                    <a:p>
                      <a:pPr algn="ctr"/>
                      <a:r>
                        <a:rPr lang="en-GB" sz="1400" noProof="0" dirty="0">
                          <a:latin typeface="+mn-lt"/>
                        </a:rPr>
                        <a:t>62.5 (24.5, 91.5)</a:t>
                      </a:r>
                    </a:p>
                  </a:txBody>
                  <a:tcPr marL="90000" marR="90000" marT="46800" marB="46800" anchor="ctr"/>
                </a:tc>
                <a:extLst>
                  <a:ext uri="{0D108BD9-81ED-4DB2-BD59-A6C34878D82A}">
                    <a16:rowId xmlns:a16="http://schemas.microsoft.com/office/drawing/2014/main" val="1771746677"/>
                  </a:ext>
                </a:extLst>
              </a:tr>
              <a:tr h="285360">
                <a:tc>
                  <a:txBody>
                    <a:bodyPr/>
                    <a:lstStyle/>
                    <a:p>
                      <a:pPr marL="0" indent="0"/>
                      <a:r>
                        <a:rPr lang="en-GB" sz="1400" b="0" noProof="0" dirty="0" err="1"/>
                        <a:t>mDoR</a:t>
                      </a:r>
                      <a:r>
                        <a:rPr lang="en-GB" sz="1400" b="0" noProof="0" dirty="0"/>
                        <a:t>, </a:t>
                      </a:r>
                      <a:r>
                        <a:rPr lang="en-GB" sz="1400" b="0" noProof="0" dirty="0" err="1"/>
                        <a:t>mo</a:t>
                      </a:r>
                      <a:r>
                        <a:rPr lang="en-GB" sz="1400" b="0" noProof="0" dirty="0"/>
                        <a:t> (95%CI)</a:t>
                      </a:r>
                      <a:endParaRPr lang="en-GB" sz="1400" b="0" noProof="0" dirty="0">
                        <a:latin typeface="+mn-lt"/>
                      </a:endParaRPr>
                    </a:p>
                  </a:txBody>
                  <a:tcPr marL="90000" marR="90000" marT="46800" marB="46800" anchor="ctr"/>
                </a:tc>
                <a:tc>
                  <a:txBody>
                    <a:bodyPr/>
                    <a:lstStyle/>
                    <a:p>
                      <a:pPr algn="ctr"/>
                      <a:r>
                        <a:rPr lang="en-GB" sz="1400" noProof="0" dirty="0">
                          <a:latin typeface="+mn-lt"/>
                        </a:rPr>
                        <a:t>NR (NE, NE)</a:t>
                      </a:r>
                    </a:p>
                  </a:txBody>
                  <a:tcPr marL="90000" marR="90000" marT="46800" marB="46800" anchor="ctr"/>
                </a:tc>
                <a:tc>
                  <a:txBody>
                    <a:bodyPr/>
                    <a:lstStyle/>
                    <a:p>
                      <a:pPr algn="ctr"/>
                      <a:r>
                        <a:rPr lang="en-GB" sz="1400" noProof="0" dirty="0">
                          <a:latin typeface="+mn-lt"/>
                        </a:rPr>
                        <a:t>12.6 (NE, NE)</a:t>
                      </a:r>
                    </a:p>
                  </a:txBody>
                  <a:tcPr marL="90000" marR="90000" marT="46800" marB="46800" anchor="ctr"/>
                </a:tc>
                <a:extLst>
                  <a:ext uri="{0D108BD9-81ED-4DB2-BD59-A6C34878D82A}">
                    <a16:rowId xmlns:a16="http://schemas.microsoft.com/office/drawing/2014/main" val="3315663347"/>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kern="1200" dirty="0">
                          <a:solidFill>
                            <a:schemeClr val="tx1"/>
                          </a:solidFill>
                        </a:rPr>
                        <a:t>DCR, % (95%CI)</a:t>
                      </a:r>
                      <a:endParaRPr lang="en-GB" sz="1400" b="0" kern="1200" dirty="0">
                        <a:solidFill>
                          <a:schemeClr val="tx1"/>
                        </a:solidFill>
                        <a:latin typeface="+mn-lt"/>
                        <a:ea typeface="+mn-ea"/>
                        <a:cs typeface="+mn-cs"/>
                      </a:endParaRP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93.3 (68.1, 99.8)</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87.5 (47.3, 99.7)</a:t>
                      </a:r>
                    </a:p>
                  </a:txBody>
                  <a:tcPr marL="90000" marR="90000" marT="46800" marB="46800" anchor="ctr"/>
                </a:tc>
                <a:extLst>
                  <a:ext uri="{0D108BD9-81ED-4DB2-BD59-A6C34878D82A}">
                    <a16:rowId xmlns:a16="http://schemas.microsoft.com/office/drawing/2014/main" val="596227846"/>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mPFS, </a:t>
                      </a:r>
                      <a:r>
                        <a:rPr lang="en-GB" sz="1400" dirty="0" err="1">
                          <a:solidFill>
                            <a:srgbClr val="000000"/>
                          </a:solidFill>
                        </a:rPr>
                        <a:t>mo</a:t>
                      </a:r>
                      <a:r>
                        <a:rPr lang="en-GB" sz="1400" dirty="0">
                          <a:solidFill>
                            <a:srgbClr val="000000"/>
                          </a:solidFill>
                        </a:rPr>
                        <a:t> (95%CI)</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NR (4.2, NE)</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14.0 (1.5, NE)</a:t>
                      </a:r>
                    </a:p>
                  </a:txBody>
                  <a:tcPr marL="90000" marR="90000" marT="46800" marB="46800" anchor="ctr"/>
                </a:tc>
                <a:extLst>
                  <a:ext uri="{0D108BD9-81ED-4DB2-BD59-A6C34878D82A}">
                    <a16:rowId xmlns:a16="http://schemas.microsoft.com/office/drawing/2014/main" val="3634484555"/>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12-mo PFS rate, % (95%CI)</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53.6 (16.8, 80.4)</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87.5 (38.7, 98.1)</a:t>
                      </a:r>
                    </a:p>
                  </a:txBody>
                  <a:tcPr marL="90000" marR="90000" marT="46800" marB="46800" anchor="ctr"/>
                </a:tc>
                <a:extLst>
                  <a:ext uri="{0D108BD9-81ED-4DB2-BD59-A6C34878D82A}">
                    <a16:rowId xmlns:a16="http://schemas.microsoft.com/office/drawing/2014/main" val="3365751802"/>
                  </a:ext>
                </a:extLst>
              </a:tr>
            </a:tbl>
          </a:graphicData>
        </a:graphic>
      </p:graphicFrame>
      <p:graphicFrame>
        <p:nvGraphicFramePr>
          <p:cNvPr id="4" name="Table 3">
            <a:extLst>
              <a:ext uri="{FF2B5EF4-FFF2-40B4-BE49-F238E27FC236}">
                <a16:creationId xmlns:a16="http://schemas.microsoft.com/office/drawing/2014/main" id="{01A59BB6-4F8A-1E24-3DC3-06027E7A279B}"/>
              </a:ext>
            </a:extLst>
          </p:cNvPr>
          <p:cNvGraphicFramePr>
            <a:graphicFrameLocks noGrp="1"/>
          </p:cNvGraphicFramePr>
          <p:nvPr>
            <p:extLst>
              <p:ext uri="{D42A27DB-BD31-4B8C-83A1-F6EECF244321}">
                <p14:modId xmlns:p14="http://schemas.microsoft.com/office/powerpoint/2010/main" val="1311039202"/>
              </p:ext>
            </p:extLst>
          </p:nvPr>
        </p:nvGraphicFramePr>
        <p:xfrm>
          <a:off x="5863542" y="1661600"/>
          <a:ext cx="3074458" cy="2669040"/>
        </p:xfrm>
        <a:graphic>
          <a:graphicData uri="http://schemas.openxmlformats.org/drawingml/2006/table">
            <a:tbl>
              <a:tblPr firstRow="1" bandRow="1">
                <a:tableStyleId>{69012ECD-51FC-41F1-AA8D-1B2483CD663E}</a:tableStyleId>
              </a:tblPr>
              <a:tblGrid>
                <a:gridCol w="1953238">
                  <a:extLst>
                    <a:ext uri="{9D8B030D-6E8A-4147-A177-3AD203B41FA5}">
                      <a16:colId xmlns:a16="http://schemas.microsoft.com/office/drawing/2014/main" val="537766886"/>
                    </a:ext>
                  </a:extLst>
                </a:gridCol>
                <a:gridCol w="1121220">
                  <a:extLst>
                    <a:ext uri="{9D8B030D-6E8A-4147-A177-3AD203B41FA5}">
                      <a16:colId xmlns:a16="http://schemas.microsoft.com/office/drawing/2014/main" val="1125791967"/>
                    </a:ext>
                  </a:extLst>
                </a:gridCol>
              </a:tblGrid>
              <a:tr h="201745">
                <a:tc>
                  <a:txBody>
                    <a:bodyPr/>
                    <a:lstStyle/>
                    <a:p>
                      <a:r>
                        <a:rPr lang="en-GB" sz="1400" noProof="0" dirty="0">
                          <a:solidFill>
                            <a:schemeClr val="tx2"/>
                          </a:solidFill>
                          <a:latin typeface="+mn-lt"/>
                        </a:rPr>
                        <a:t>TRAEs, n (%)</a:t>
                      </a:r>
                    </a:p>
                  </a:txBody>
                  <a:tcPr marL="90000" marR="90000" marT="46800" marB="46800" anchor="b"/>
                </a:tc>
                <a:tc>
                  <a:txBody>
                    <a:bodyPr/>
                    <a:lstStyle/>
                    <a:p>
                      <a:pPr algn="ctr"/>
                      <a:r>
                        <a:rPr lang="en-GB" sz="1400" dirty="0">
                          <a:solidFill>
                            <a:schemeClr val="tx2"/>
                          </a:solidFill>
                        </a:rPr>
                        <a:t>Total </a:t>
                      </a:r>
                    </a:p>
                    <a:p>
                      <a:pPr algn="ctr"/>
                      <a:r>
                        <a:rPr lang="en-GB" sz="1400" dirty="0">
                          <a:solidFill>
                            <a:schemeClr val="tx2"/>
                          </a:solidFill>
                        </a:rPr>
                        <a:t>(n=40)</a:t>
                      </a:r>
                    </a:p>
                  </a:txBody>
                  <a:tcPr marL="90000" marR="90000" marT="46800" marB="46800" anchor="b"/>
                </a:tc>
                <a:extLst>
                  <a:ext uri="{0D108BD9-81ED-4DB2-BD59-A6C34878D82A}">
                    <a16:rowId xmlns:a16="http://schemas.microsoft.com/office/drawing/2014/main" val="2020270792"/>
                  </a:ext>
                </a:extLst>
              </a:tr>
              <a:tr h="285360">
                <a:tc>
                  <a:txBody>
                    <a:bodyPr/>
                    <a:lstStyle/>
                    <a:p>
                      <a:r>
                        <a:rPr lang="en-GB" sz="1400" b="0" noProof="0" dirty="0"/>
                        <a:t>Any</a:t>
                      </a:r>
                      <a:endParaRPr lang="en-GB" sz="1400" b="0" noProof="0" dirty="0">
                        <a:latin typeface="+mn-lt"/>
                      </a:endParaRPr>
                    </a:p>
                  </a:txBody>
                  <a:tcPr marL="90000" marR="90000" marT="46800" marB="46800" anchor="ctr"/>
                </a:tc>
                <a:tc>
                  <a:txBody>
                    <a:bodyPr/>
                    <a:lstStyle/>
                    <a:p>
                      <a:pPr algn="ctr"/>
                      <a:r>
                        <a:rPr lang="en-GB" sz="1400" noProof="0" dirty="0"/>
                        <a:t>40 (100)</a:t>
                      </a:r>
                      <a:endParaRPr lang="en-GB" sz="1400" noProof="0" dirty="0">
                        <a:latin typeface="+mn-lt"/>
                      </a:endParaRPr>
                    </a:p>
                  </a:txBody>
                  <a:tcPr marL="90000" marR="90000" marT="46800" marB="46800" anchor="ctr"/>
                </a:tc>
                <a:extLst>
                  <a:ext uri="{0D108BD9-81ED-4DB2-BD59-A6C34878D82A}">
                    <a16:rowId xmlns:a16="http://schemas.microsoft.com/office/drawing/2014/main" val="3607908326"/>
                  </a:ext>
                </a:extLst>
              </a:tr>
              <a:tr h="285360">
                <a:tc>
                  <a:txBody>
                    <a:bodyPr/>
                    <a:lstStyle/>
                    <a:p>
                      <a:pPr marL="0" indent="0"/>
                      <a:r>
                        <a:rPr lang="en-GB" sz="1400" b="0" noProof="0" dirty="0">
                          <a:latin typeface="+mn-lt"/>
                        </a:rPr>
                        <a:t>Grade ≥3</a:t>
                      </a:r>
                    </a:p>
                  </a:txBody>
                  <a:tcPr marL="90000" marR="90000" marT="46800" marB="46800" anchor="ctr"/>
                </a:tc>
                <a:tc>
                  <a:txBody>
                    <a:bodyPr/>
                    <a:lstStyle/>
                    <a:p>
                      <a:pPr algn="ctr"/>
                      <a:r>
                        <a:rPr lang="en-GB" sz="1400" noProof="0" dirty="0"/>
                        <a:t>28 (70.0)</a:t>
                      </a:r>
                      <a:endParaRPr lang="en-GB" sz="1400" noProof="0" dirty="0">
                        <a:latin typeface="+mn-lt"/>
                      </a:endParaRPr>
                    </a:p>
                  </a:txBody>
                  <a:tcPr marL="90000" marR="90000" marT="46800" marB="46800" anchor="ctr"/>
                </a:tc>
                <a:extLst>
                  <a:ext uri="{0D108BD9-81ED-4DB2-BD59-A6C34878D82A}">
                    <a16:rowId xmlns:a16="http://schemas.microsoft.com/office/drawing/2014/main" val="3315663347"/>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kern="1200" dirty="0">
                          <a:solidFill>
                            <a:schemeClr val="tx1"/>
                          </a:solidFill>
                        </a:rPr>
                        <a:t>Serious</a:t>
                      </a:r>
                      <a:endParaRPr lang="en-GB" sz="1400" b="0" kern="1200" dirty="0">
                        <a:solidFill>
                          <a:schemeClr val="tx1"/>
                        </a:solidFill>
                        <a:latin typeface="+mn-lt"/>
                        <a:ea typeface="+mn-ea"/>
                        <a:cs typeface="+mn-cs"/>
                      </a:endParaRP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15 (37.5)</a:t>
                      </a:r>
                    </a:p>
                  </a:txBody>
                  <a:tcPr marL="90000" marR="90000" marT="46800" marB="46800" anchor="ctr"/>
                </a:tc>
                <a:extLst>
                  <a:ext uri="{0D108BD9-81ED-4DB2-BD59-A6C34878D82A}">
                    <a16:rowId xmlns:a16="http://schemas.microsoft.com/office/drawing/2014/main" val="596227846"/>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ILD events</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4 (10.0)</a:t>
                      </a:r>
                    </a:p>
                  </a:txBody>
                  <a:tcPr marL="90000" marR="90000" marT="46800" marB="46800" anchor="ctr"/>
                </a:tc>
                <a:extLst>
                  <a:ext uri="{0D108BD9-81ED-4DB2-BD59-A6C34878D82A}">
                    <a16:rowId xmlns:a16="http://schemas.microsoft.com/office/drawing/2014/main" val="3634484555"/>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Led of dose reduction</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8 (20.0)</a:t>
                      </a:r>
                    </a:p>
                  </a:txBody>
                  <a:tcPr marL="90000" marR="90000" marT="46800" marB="46800" anchor="ctr"/>
                </a:tc>
                <a:extLst>
                  <a:ext uri="{0D108BD9-81ED-4DB2-BD59-A6C34878D82A}">
                    <a16:rowId xmlns:a16="http://schemas.microsoft.com/office/drawing/2014/main" val="259571913"/>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Led to dose delay</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19 (47.5)</a:t>
                      </a:r>
                    </a:p>
                  </a:txBody>
                  <a:tcPr marL="90000" marR="90000" marT="46800" marB="46800" anchor="ctr"/>
                </a:tc>
                <a:extLst>
                  <a:ext uri="{0D108BD9-81ED-4DB2-BD59-A6C34878D82A}">
                    <a16:rowId xmlns:a16="http://schemas.microsoft.com/office/drawing/2014/main" val="1915169354"/>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Led to discontinuation</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6 (15.0)</a:t>
                      </a:r>
                    </a:p>
                  </a:txBody>
                  <a:tcPr marL="90000" marR="90000" marT="46800" marB="46800" anchor="ctr"/>
                </a:tc>
                <a:extLst>
                  <a:ext uri="{0D108BD9-81ED-4DB2-BD59-A6C34878D82A}">
                    <a16:rowId xmlns:a16="http://schemas.microsoft.com/office/drawing/2014/main" val="302979053"/>
                  </a:ext>
                </a:extLst>
              </a:tr>
            </a:tbl>
          </a:graphicData>
        </a:graphic>
      </p:graphicFrame>
      <p:graphicFrame>
        <p:nvGraphicFramePr>
          <p:cNvPr id="5" name="Table 4">
            <a:extLst>
              <a:ext uri="{FF2B5EF4-FFF2-40B4-BE49-F238E27FC236}">
                <a16:creationId xmlns:a16="http://schemas.microsoft.com/office/drawing/2014/main" id="{903E1AF9-0FD6-DB6B-BC04-7C184AA3E246}"/>
              </a:ext>
            </a:extLst>
          </p:cNvPr>
          <p:cNvGraphicFramePr>
            <a:graphicFrameLocks noGrp="1"/>
          </p:cNvGraphicFramePr>
          <p:nvPr>
            <p:extLst>
              <p:ext uri="{D42A27DB-BD31-4B8C-83A1-F6EECF244321}">
                <p14:modId xmlns:p14="http://schemas.microsoft.com/office/powerpoint/2010/main" val="2474345137"/>
              </p:ext>
            </p:extLst>
          </p:nvPr>
        </p:nvGraphicFramePr>
        <p:xfrm>
          <a:off x="9093151" y="1661600"/>
          <a:ext cx="2879774" cy="2976000"/>
        </p:xfrm>
        <a:graphic>
          <a:graphicData uri="http://schemas.openxmlformats.org/drawingml/2006/table">
            <a:tbl>
              <a:tblPr firstRow="1" bandRow="1">
                <a:tableStyleId>{69012ECD-51FC-41F1-AA8D-1B2483CD663E}</a:tableStyleId>
              </a:tblPr>
              <a:tblGrid>
                <a:gridCol w="1953238">
                  <a:extLst>
                    <a:ext uri="{9D8B030D-6E8A-4147-A177-3AD203B41FA5}">
                      <a16:colId xmlns:a16="http://schemas.microsoft.com/office/drawing/2014/main" val="537766886"/>
                    </a:ext>
                  </a:extLst>
                </a:gridCol>
                <a:gridCol w="926536">
                  <a:extLst>
                    <a:ext uri="{9D8B030D-6E8A-4147-A177-3AD203B41FA5}">
                      <a16:colId xmlns:a16="http://schemas.microsoft.com/office/drawing/2014/main" val="1125791967"/>
                    </a:ext>
                  </a:extLst>
                </a:gridCol>
              </a:tblGrid>
              <a:tr h="201745">
                <a:tc>
                  <a:txBody>
                    <a:bodyPr/>
                    <a:lstStyle/>
                    <a:p>
                      <a:r>
                        <a:rPr lang="en-GB" sz="1400" noProof="0" dirty="0">
                          <a:solidFill>
                            <a:schemeClr val="tx2"/>
                          </a:solidFill>
                          <a:latin typeface="+mn-lt"/>
                        </a:rPr>
                        <a:t>Grade ≥3 TRAEs, %</a:t>
                      </a:r>
                    </a:p>
                  </a:txBody>
                  <a:tcPr marL="90000" marR="90000" marT="46800" marB="46800" anchor="b"/>
                </a:tc>
                <a:tc>
                  <a:txBody>
                    <a:bodyPr/>
                    <a:lstStyle/>
                    <a:p>
                      <a:pPr algn="ctr"/>
                      <a:r>
                        <a:rPr lang="en-GB" sz="1400" dirty="0">
                          <a:solidFill>
                            <a:schemeClr val="tx2"/>
                          </a:solidFill>
                        </a:rPr>
                        <a:t>Total </a:t>
                      </a:r>
                    </a:p>
                    <a:p>
                      <a:pPr algn="ctr"/>
                      <a:r>
                        <a:rPr lang="en-GB" sz="1400" dirty="0">
                          <a:solidFill>
                            <a:schemeClr val="tx2"/>
                          </a:solidFill>
                        </a:rPr>
                        <a:t>(n=40)</a:t>
                      </a:r>
                    </a:p>
                  </a:txBody>
                  <a:tcPr marL="90000" marR="90000" marT="46800" marB="46800" anchor="b"/>
                </a:tc>
                <a:extLst>
                  <a:ext uri="{0D108BD9-81ED-4DB2-BD59-A6C34878D82A}">
                    <a16:rowId xmlns:a16="http://schemas.microsoft.com/office/drawing/2014/main" val="2020270792"/>
                  </a:ext>
                </a:extLst>
              </a:tr>
              <a:tr h="285360">
                <a:tc>
                  <a:txBody>
                    <a:bodyPr/>
                    <a:lstStyle/>
                    <a:p>
                      <a:pPr marL="0" indent="0"/>
                      <a:r>
                        <a:rPr lang="en-GB" sz="1400" b="0" noProof="0" dirty="0">
                          <a:latin typeface="+mn-lt"/>
                        </a:rPr>
                        <a:t>↓ Lymphocyte count</a:t>
                      </a:r>
                    </a:p>
                  </a:txBody>
                  <a:tcPr marL="90000" marR="90000" marT="46800" marB="46800" anchor="ctr"/>
                </a:tc>
                <a:tc>
                  <a:txBody>
                    <a:bodyPr/>
                    <a:lstStyle/>
                    <a:p>
                      <a:pPr algn="ctr"/>
                      <a:r>
                        <a:rPr lang="en-GB" sz="1400" noProof="0" dirty="0"/>
                        <a:t>30.0</a:t>
                      </a:r>
                      <a:endParaRPr lang="en-GB" sz="1400" noProof="0" dirty="0">
                        <a:latin typeface="+mn-lt"/>
                      </a:endParaRPr>
                    </a:p>
                  </a:txBody>
                  <a:tcPr marL="90000" marR="90000" marT="46800" marB="46800" anchor="ctr"/>
                </a:tc>
                <a:extLst>
                  <a:ext uri="{0D108BD9-81ED-4DB2-BD59-A6C34878D82A}">
                    <a16:rowId xmlns:a16="http://schemas.microsoft.com/office/drawing/2014/main" val="1196907688"/>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noProof="0" dirty="0">
                          <a:latin typeface="+mn-lt"/>
                        </a:rPr>
                        <a:t>↓ </a:t>
                      </a:r>
                      <a:r>
                        <a:rPr lang="en-GB" sz="1400" dirty="0">
                          <a:solidFill>
                            <a:srgbClr val="000000"/>
                          </a:solidFill>
                        </a:rPr>
                        <a:t>Neutrophil count</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30.0</a:t>
                      </a:r>
                    </a:p>
                  </a:txBody>
                  <a:tcPr marL="90000" marR="90000" marT="46800" marB="46800" anchor="ctr"/>
                </a:tc>
                <a:extLst>
                  <a:ext uri="{0D108BD9-81ED-4DB2-BD59-A6C34878D82A}">
                    <a16:rowId xmlns:a16="http://schemas.microsoft.com/office/drawing/2014/main" val="3607908326"/>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noProof="0" dirty="0">
                          <a:latin typeface="+mn-lt"/>
                        </a:rPr>
                        <a:t>↓ </a:t>
                      </a:r>
                      <a:r>
                        <a:rPr lang="en-GB" sz="1400" dirty="0">
                          <a:solidFill>
                            <a:srgbClr val="000000"/>
                          </a:solidFill>
                        </a:rPr>
                        <a:t>WBC count</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30.0</a:t>
                      </a:r>
                    </a:p>
                  </a:txBody>
                  <a:tcPr marL="90000" marR="90000" marT="46800" marB="46800" anchor="ctr"/>
                </a:tc>
                <a:extLst>
                  <a:ext uri="{0D108BD9-81ED-4DB2-BD59-A6C34878D82A}">
                    <a16:rowId xmlns:a16="http://schemas.microsoft.com/office/drawing/2014/main" val="3315663347"/>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noProof="0" dirty="0">
                          <a:solidFill>
                            <a:srgbClr val="000000"/>
                          </a:solidFill>
                        </a:rPr>
                        <a:t>Anemia</a:t>
                      </a:r>
                      <a:endParaRPr lang="en-GB" sz="1400" dirty="0">
                        <a:solidFill>
                          <a:srgbClr val="000000"/>
                        </a:solidFill>
                      </a:endParaRP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25.0</a:t>
                      </a:r>
                    </a:p>
                  </a:txBody>
                  <a:tcPr marL="90000" marR="90000" marT="46800" marB="46800" anchor="ctr"/>
                </a:tc>
                <a:extLst>
                  <a:ext uri="{0D108BD9-81ED-4DB2-BD59-A6C34878D82A}">
                    <a16:rowId xmlns:a16="http://schemas.microsoft.com/office/drawing/2014/main" val="596227846"/>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noProof="0" dirty="0">
                          <a:latin typeface="+mn-lt"/>
                        </a:rPr>
                        <a:t>↓ </a:t>
                      </a:r>
                      <a:r>
                        <a:rPr lang="en-GB" sz="1400" dirty="0">
                          <a:solidFill>
                            <a:srgbClr val="000000"/>
                          </a:solidFill>
                        </a:rPr>
                        <a:t>Platelet count</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10.0</a:t>
                      </a:r>
                    </a:p>
                  </a:txBody>
                  <a:tcPr marL="90000" marR="90000" marT="46800" marB="46800" anchor="ctr"/>
                </a:tc>
                <a:extLst>
                  <a:ext uri="{0D108BD9-81ED-4DB2-BD59-A6C34878D82A}">
                    <a16:rowId xmlns:a16="http://schemas.microsoft.com/office/drawing/2014/main" val="3634484555"/>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Nausea</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10.0</a:t>
                      </a:r>
                    </a:p>
                  </a:txBody>
                  <a:tcPr marL="90000" marR="90000" marT="46800" marB="46800" anchor="ctr"/>
                </a:tc>
                <a:extLst>
                  <a:ext uri="{0D108BD9-81ED-4DB2-BD59-A6C34878D82A}">
                    <a16:rowId xmlns:a16="http://schemas.microsoft.com/office/drawing/2014/main" val="259571913"/>
                  </a:ext>
                </a:extLst>
              </a:tr>
              <a:tr h="285360">
                <a:tc>
                  <a:txBody>
                    <a:bodyPr/>
                    <a:lstStyle/>
                    <a:p>
                      <a:r>
                        <a:rPr lang="en-GB" sz="1400" b="0" noProof="0" dirty="0"/>
                        <a:t>Vomiting</a:t>
                      </a:r>
                      <a:endParaRPr lang="en-GB" sz="1400" b="0" noProof="0" dirty="0">
                        <a:latin typeface="+mn-lt"/>
                      </a:endParaRPr>
                    </a:p>
                  </a:txBody>
                  <a:tcPr marL="90000" marR="90000" marT="46800" marB="46800" anchor="ctr"/>
                </a:tc>
                <a:tc>
                  <a:txBody>
                    <a:bodyPr/>
                    <a:lstStyle/>
                    <a:p>
                      <a:pPr algn="ctr"/>
                      <a:r>
                        <a:rPr lang="en-GB" sz="1400" noProof="0" dirty="0"/>
                        <a:t>5.0</a:t>
                      </a:r>
                      <a:endParaRPr lang="en-GB" sz="1400" noProof="0" dirty="0">
                        <a:latin typeface="+mn-lt"/>
                      </a:endParaRPr>
                    </a:p>
                  </a:txBody>
                  <a:tcPr marL="90000" marR="90000" marT="46800" marB="46800" anchor="ctr"/>
                </a:tc>
                <a:extLst>
                  <a:ext uri="{0D108BD9-81ED-4DB2-BD59-A6C34878D82A}">
                    <a16:rowId xmlns:a16="http://schemas.microsoft.com/office/drawing/2014/main" val="1915169354"/>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kern="1200" dirty="0">
                          <a:solidFill>
                            <a:schemeClr val="tx1"/>
                          </a:solidFill>
                        </a:rPr>
                        <a:t>Asthenia</a:t>
                      </a:r>
                      <a:endParaRPr lang="en-GB" sz="1400" b="0" kern="1200" dirty="0">
                        <a:solidFill>
                          <a:schemeClr val="tx1"/>
                        </a:solidFill>
                        <a:latin typeface="+mn-lt"/>
                        <a:ea typeface="+mn-ea"/>
                        <a:cs typeface="+mn-cs"/>
                      </a:endParaRP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2.5</a:t>
                      </a:r>
                    </a:p>
                  </a:txBody>
                  <a:tcPr marL="90000" marR="90000" marT="46800" marB="46800" anchor="ctr"/>
                </a:tc>
                <a:extLst>
                  <a:ext uri="{0D108BD9-81ED-4DB2-BD59-A6C34878D82A}">
                    <a16:rowId xmlns:a16="http://schemas.microsoft.com/office/drawing/2014/main" val="302979053"/>
                  </a:ext>
                </a:extLst>
              </a:tr>
            </a:tbl>
          </a:graphicData>
        </a:graphic>
      </p:graphicFrame>
    </p:spTree>
    <p:extLst>
      <p:ext uri="{BB962C8B-B14F-4D97-AF65-F5344CB8AC3E}">
        <p14:creationId xmlns:p14="http://schemas.microsoft.com/office/powerpoint/2010/main" val="38609115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CCCA65-AEDF-B102-95CD-D6C4ACF4457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F0D3F0D-F7AE-2EA9-4117-B784897A12A3}"/>
              </a:ext>
            </a:extLst>
          </p:cNvPr>
          <p:cNvSpPr>
            <a:spLocks noGrp="1"/>
          </p:cNvSpPr>
          <p:nvPr>
            <p:ph type="title"/>
          </p:nvPr>
        </p:nvSpPr>
        <p:spPr>
          <a:xfrm>
            <a:off x="304800" y="107693"/>
            <a:ext cx="10376688" cy="939801"/>
          </a:xfrm>
        </p:spPr>
        <p:txBody>
          <a:bodyPr/>
          <a:lstStyle/>
          <a:p>
            <a:r>
              <a:rPr lang="en-GB" noProof="0" dirty="0">
                <a:latin typeface="Arial" panose="020B0604020202020204" pitchFamily="34" charset="0"/>
                <a:cs typeface="Arial" panose="020B0604020202020204" pitchFamily="34" charset="0"/>
              </a:rPr>
              <a:t>CT301: </a:t>
            </a:r>
            <a:r>
              <a:rPr lang="en-GB" dirty="0">
                <a:latin typeface="Arial" panose="020B0604020202020204" pitchFamily="34" charset="0"/>
                <a:cs typeface="Arial" panose="020B0604020202020204" pitchFamily="34" charset="0"/>
              </a:rPr>
              <a:t>SHR-A1811 ± adebrelimab as first-line (1L) treatment for advanced HER2-mutant NSCLC: A randomized phase 2 cohort from a phase 1b/2 study </a:t>
            </a:r>
            <a:r>
              <a:rPr lang="en-GB" noProof="0" dirty="0">
                <a:latin typeface="Arial" panose="020B0604020202020204" pitchFamily="34" charset="0"/>
                <a:cs typeface="Arial" panose="020B0604020202020204" pitchFamily="34" charset="0"/>
              </a:rPr>
              <a:t>– Lu S, et al</a:t>
            </a:r>
          </a:p>
        </p:txBody>
      </p:sp>
      <p:sp>
        <p:nvSpPr>
          <p:cNvPr id="29" name="Content Placeholder 7">
            <a:extLst>
              <a:ext uri="{FF2B5EF4-FFF2-40B4-BE49-F238E27FC236}">
                <a16:creationId xmlns:a16="http://schemas.microsoft.com/office/drawing/2014/main" id="{08C8B976-DC37-9089-5594-0659AAF1C714}"/>
              </a:ext>
            </a:extLst>
          </p:cNvPr>
          <p:cNvSpPr>
            <a:spLocks noGrp="1"/>
          </p:cNvSpPr>
          <p:nvPr>
            <p:ph idx="1"/>
          </p:nvPr>
        </p:nvSpPr>
        <p:spPr>
          <a:xfrm>
            <a:off x="304799" y="1246909"/>
            <a:ext cx="11033761" cy="5055650"/>
          </a:xfrm>
        </p:spPr>
        <p:txBody>
          <a:bodyPr/>
          <a:lstStyle/>
          <a:p>
            <a:r>
              <a:rPr lang="en-GB" b="1" noProof="0" dirty="0">
                <a:latin typeface="Arial" panose="020B0604020202020204" pitchFamily="34" charset="0"/>
                <a:cs typeface="Arial" panose="020B0604020202020204" pitchFamily="34" charset="0"/>
              </a:rPr>
              <a:t>Study objective</a:t>
            </a:r>
          </a:p>
          <a:p>
            <a:pPr lvl="1"/>
            <a:r>
              <a:rPr lang="en-GB" noProof="0" dirty="0">
                <a:latin typeface="Arial" panose="020B0604020202020204" pitchFamily="34" charset="0"/>
                <a:cs typeface="Arial" panose="020B0604020202020204" pitchFamily="34" charset="0"/>
              </a:rPr>
              <a:t>To evaluate the efficacy and safety of 1L SHR-A1811, an ADC with a HER2-directed </a:t>
            </a:r>
            <a:r>
              <a:rPr lang="en-GB" noProof="0" dirty="0" err="1">
                <a:latin typeface="Arial" panose="020B0604020202020204" pitchFamily="34" charset="0"/>
                <a:cs typeface="Arial" panose="020B0604020202020204" pitchFamily="34" charset="0"/>
              </a:rPr>
              <a:t>mAb</a:t>
            </a:r>
            <a:r>
              <a:rPr lang="en-GB" noProof="0" dirty="0">
                <a:latin typeface="Arial" panose="020B0604020202020204" pitchFamily="34" charset="0"/>
                <a:cs typeface="Arial" panose="020B0604020202020204" pitchFamily="34" charset="0"/>
              </a:rPr>
              <a:t>, cleavable tetrapeptide linker and delivering a DNA topoisomerase I inhibitor, with or without adebrelimab in patients with HER2-mutant advanced NSCLC</a:t>
            </a:r>
          </a:p>
        </p:txBody>
      </p:sp>
      <p:sp>
        <p:nvSpPr>
          <p:cNvPr id="30" name="Text Placeholder 4">
            <a:extLst>
              <a:ext uri="{FF2B5EF4-FFF2-40B4-BE49-F238E27FC236}">
                <a16:creationId xmlns:a16="http://schemas.microsoft.com/office/drawing/2014/main" id="{4963B52B-4E6D-55E7-5356-DD2BD0328D5E}"/>
              </a:ext>
            </a:extLst>
          </p:cNvPr>
          <p:cNvSpPr>
            <a:spLocks noGrp="1"/>
          </p:cNvSpPr>
          <p:nvPr>
            <p:ph type="body" sz="quarter" idx="11"/>
          </p:nvPr>
        </p:nvSpPr>
        <p:spPr>
          <a:xfrm>
            <a:off x="6379633" y="6521312"/>
            <a:ext cx="5507567" cy="200025"/>
          </a:xfrm>
        </p:spPr>
        <p:txBody>
          <a:bodyPr/>
          <a:lstStyle/>
          <a:p>
            <a:r>
              <a:rPr lang="en-GB" noProof="0" dirty="0">
                <a:latin typeface="Arial" panose="020B0604020202020204" pitchFamily="34" charset="0"/>
                <a:cs typeface="Arial" panose="020B0604020202020204" pitchFamily="34" charset="0"/>
              </a:rPr>
              <a:t>Lu S, et al. AACR; 2026. Abstract nr CT301</a:t>
            </a:r>
          </a:p>
        </p:txBody>
      </p:sp>
      <p:sp>
        <p:nvSpPr>
          <p:cNvPr id="2" name="TextBox 1">
            <a:extLst>
              <a:ext uri="{FF2B5EF4-FFF2-40B4-BE49-F238E27FC236}">
                <a16:creationId xmlns:a16="http://schemas.microsoft.com/office/drawing/2014/main" id="{085E4C6E-FB1A-DFDA-F7D3-8D0B80C4B395}"/>
              </a:ext>
            </a:extLst>
          </p:cNvPr>
          <p:cNvSpPr txBox="1">
            <a:spLocks noChangeArrowheads="1"/>
          </p:cNvSpPr>
          <p:nvPr/>
        </p:nvSpPr>
        <p:spPr bwMode="auto">
          <a:xfrm>
            <a:off x="3012273" y="5690219"/>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kern="1200" dirty="0">
                <a:solidFill>
                  <a:srgbClr val="363636"/>
                </a:solidFill>
                <a:latin typeface="Arial" panose="020B0604020202020204" pitchFamily="34" charset="0"/>
                <a:cs typeface="Arial" panose="020B0604020202020204" pitchFamily="34" charset="0"/>
              </a:rPr>
              <a:t>ORR</a:t>
            </a: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endParaRPr>
          </a:p>
        </p:txBody>
      </p:sp>
      <p:sp>
        <p:nvSpPr>
          <p:cNvPr id="3" name="Content Placeholder 26">
            <a:extLst>
              <a:ext uri="{FF2B5EF4-FFF2-40B4-BE49-F238E27FC236}">
                <a16:creationId xmlns:a16="http://schemas.microsoft.com/office/drawing/2014/main" id="{113F3ADD-A298-29E7-9048-7A008C807434}"/>
              </a:ext>
            </a:extLst>
          </p:cNvPr>
          <p:cNvSpPr txBox="1">
            <a:spLocks/>
          </p:cNvSpPr>
          <p:nvPr/>
        </p:nvSpPr>
        <p:spPr>
          <a:xfrm>
            <a:off x="5572891" y="5690219"/>
            <a:ext cx="5336874" cy="709613"/>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DCR, DoR, PFS, OS, PK, </a:t>
            </a:r>
            <a:r>
              <a:rPr lang="en-US" sz="1600" kern="1200" dirty="0">
                <a:solidFill>
                  <a:srgbClr val="363636"/>
                </a:solidFill>
                <a:latin typeface="Arial" panose="020B0604020202020204" pitchFamily="34" charset="0"/>
                <a:cs typeface="Arial" panose="020B0604020202020204" pitchFamily="34" charset="0"/>
              </a:rPr>
              <a:t>immunogenicity, </a:t>
            </a:r>
            <a:r>
              <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safety</a:t>
            </a:r>
          </a:p>
        </p:txBody>
      </p:sp>
      <p:sp>
        <p:nvSpPr>
          <p:cNvPr id="4" name="Oval 3">
            <a:extLst>
              <a:ext uri="{FF2B5EF4-FFF2-40B4-BE49-F238E27FC236}">
                <a16:creationId xmlns:a16="http://schemas.microsoft.com/office/drawing/2014/main" id="{FD692C62-A814-DCB8-246A-A45482D7E71E}"/>
              </a:ext>
            </a:extLst>
          </p:cNvPr>
          <p:cNvSpPr>
            <a:spLocks noChangeArrowheads="1"/>
          </p:cNvSpPr>
          <p:nvPr/>
        </p:nvSpPr>
        <p:spPr bwMode="auto">
          <a:xfrm>
            <a:off x="5507500" y="3749625"/>
            <a:ext cx="583595" cy="584200"/>
          </a:xfrm>
          <a:prstGeom prst="ellipse">
            <a:avLst/>
          </a:prstGeom>
          <a:noFill/>
          <a:ln w="38100">
            <a:solidFill>
              <a:schemeClr val="bg1"/>
            </a:solidFill>
            <a:round/>
            <a:headEnd/>
            <a:tailEnd/>
          </a:ln>
        </p:spPr>
        <p:txBody>
          <a:bodyPr wrap="none"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002850"/>
                </a:solidFill>
                <a:effectLst/>
                <a:uLnTx/>
                <a:uFillTx/>
                <a:latin typeface="Arial" panose="020B0604020202020204" pitchFamily="34" charset="0"/>
                <a:ea typeface="SimSun" pitchFamily="2" charset="-122"/>
                <a:cs typeface="Arial" panose="020B0604020202020204" pitchFamily="34" charset="0"/>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002850"/>
                </a:solidFill>
                <a:effectLst/>
                <a:uLnTx/>
                <a:uFillTx/>
                <a:latin typeface="Arial" panose="020B0604020202020204" pitchFamily="34" charset="0"/>
                <a:ea typeface="SimSun" pitchFamily="2" charset="-122"/>
                <a:cs typeface="Arial" panose="020B0604020202020204" pitchFamily="34" charset="0"/>
                <a:sym typeface="Helvetica"/>
              </a:rPr>
              <a:t>1:1</a:t>
            </a:r>
          </a:p>
        </p:txBody>
      </p:sp>
      <p:cxnSp>
        <p:nvCxnSpPr>
          <p:cNvPr id="5" name="AutoShape 15">
            <a:extLst>
              <a:ext uri="{FF2B5EF4-FFF2-40B4-BE49-F238E27FC236}">
                <a16:creationId xmlns:a16="http://schemas.microsoft.com/office/drawing/2014/main" id="{323AB430-BCE6-1656-B24D-4665D439A45D}"/>
              </a:ext>
            </a:extLst>
          </p:cNvPr>
          <p:cNvCxnSpPr>
            <a:cxnSpLocks noChangeShapeType="1"/>
            <a:stCxn id="4" idx="0"/>
            <a:endCxn id="12" idx="1"/>
          </p:cNvCxnSpPr>
          <p:nvPr/>
        </p:nvCxnSpPr>
        <p:spPr bwMode="auto">
          <a:xfrm rot="5400000" flipH="1" flipV="1">
            <a:off x="5673938" y="3111561"/>
            <a:ext cx="763424" cy="512704"/>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DB529A46-3C79-9515-039A-FA81B9E8BAD8}"/>
              </a:ext>
            </a:extLst>
          </p:cNvPr>
          <p:cNvCxnSpPr>
            <a:cxnSpLocks noChangeShapeType="1"/>
            <a:stCxn id="4" idx="4"/>
            <a:endCxn id="11" idx="1"/>
          </p:cNvCxnSpPr>
          <p:nvPr/>
        </p:nvCxnSpPr>
        <p:spPr bwMode="auto">
          <a:xfrm rot="16200000" flipH="1">
            <a:off x="5673986" y="4459137"/>
            <a:ext cx="763422" cy="512798"/>
          </a:xfrm>
          <a:prstGeom prst="bentConnector2">
            <a:avLst/>
          </a:prstGeom>
          <a:noFill/>
          <a:ln w="38100">
            <a:solidFill>
              <a:schemeClr val="bg1"/>
            </a:solidFill>
            <a:miter lim="800000"/>
            <a:headEnd/>
            <a:tailEnd type="triangle" w="med" len="med"/>
          </a:ln>
        </p:spPr>
      </p:cxnSp>
      <p:sp>
        <p:nvSpPr>
          <p:cNvPr id="8" name="Content Placeholder 26">
            <a:extLst>
              <a:ext uri="{FF2B5EF4-FFF2-40B4-BE49-F238E27FC236}">
                <a16:creationId xmlns:a16="http://schemas.microsoft.com/office/drawing/2014/main" id="{EC91D81E-C702-F23C-859C-C4351C9270E3}"/>
              </a:ext>
            </a:extLst>
          </p:cNvPr>
          <p:cNvSpPr txBox="1">
            <a:spLocks/>
          </p:cNvSpPr>
          <p:nvPr/>
        </p:nvSpPr>
        <p:spPr bwMode="auto">
          <a:xfrm>
            <a:off x="6382893" y="3748533"/>
            <a:ext cx="4130672" cy="892175"/>
          </a:xfrm>
          <a:prstGeom prst="rect">
            <a:avLst/>
          </a:prstGeom>
          <a:noFill/>
          <a:ln w="9525">
            <a:noFill/>
            <a:miter lim="800000"/>
            <a:headEnd/>
            <a:tailEnd/>
          </a:ln>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kumimoji="0" lang="en-US" sz="14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Stratification</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PD-L1 TPS (≥1 vs &lt;1%)</a:t>
            </a:r>
          </a:p>
        </p:txBody>
      </p:sp>
      <p:cxnSp>
        <p:nvCxnSpPr>
          <p:cNvPr id="9" name="AutoShape 19">
            <a:extLst>
              <a:ext uri="{FF2B5EF4-FFF2-40B4-BE49-F238E27FC236}">
                <a16:creationId xmlns:a16="http://schemas.microsoft.com/office/drawing/2014/main" id="{30D30656-F266-DAD1-BAAA-D5F3BDB9516F}"/>
              </a:ext>
            </a:extLst>
          </p:cNvPr>
          <p:cNvCxnSpPr>
            <a:cxnSpLocks noChangeShapeType="1"/>
            <a:stCxn id="10" idx="3"/>
            <a:endCxn id="4" idx="2"/>
          </p:cNvCxnSpPr>
          <p:nvPr/>
        </p:nvCxnSpPr>
        <p:spPr bwMode="auto">
          <a:xfrm>
            <a:off x="5215702" y="4041725"/>
            <a:ext cx="291798" cy="0"/>
          </a:xfrm>
          <a:prstGeom prst="straightConnector1">
            <a:avLst/>
          </a:prstGeom>
          <a:noFill/>
          <a:ln w="38100">
            <a:solidFill>
              <a:schemeClr val="bg1"/>
            </a:solidFill>
            <a:round/>
            <a:headEnd type="none" w="med" len="med"/>
            <a:tailEnd type="none" w="med" len="med"/>
          </a:ln>
        </p:spPr>
      </p:cxnSp>
      <p:sp>
        <p:nvSpPr>
          <p:cNvPr id="10" name="AutoShape 9">
            <a:extLst>
              <a:ext uri="{FF2B5EF4-FFF2-40B4-BE49-F238E27FC236}">
                <a16:creationId xmlns:a16="http://schemas.microsoft.com/office/drawing/2014/main" id="{E8F35424-245E-9A34-E2DF-16E3EBC3233D}"/>
              </a:ext>
            </a:extLst>
          </p:cNvPr>
          <p:cNvSpPr>
            <a:spLocks noChangeArrowheads="1"/>
          </p:cNvSpPr>
          <p:nvPr/>
        </p:nvSpPr>
        <p:spPr bwMode="auto">
          <a:xfrm>
            <a:off x="1824584" y="2768565"/>
            <a:ext cx="3391118" cy="2546320"/>
          </a:xfrm>
          <a:prstGeom prst="roundRect">
            <a:avLst>
              <a:gd name="adj" fmla="val 8208"/>
            </a:avLst>
          </a:prstGeom>
          <a:solidFill>
            <a:schemeClr val="bg1"/>
          </a:solidFill>
          <a:ln w="9525" algn="ctr">
            <a:noFill/>
            <a:round/>
            <a:headEnd/>
            <a:tailEnd/>
          </a:ln>
        </p:spPr>
        <p:txBody>
          <a:bodyPr wrap="square" lIns="90488" tIns="44450" rIns="90488" bIns="4445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Key patient inclusion criteria</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Locally advanced or metastatic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t>Activating HER2 mutation (locally assessed NGS/PCR)</a:t>
            </a:r>
            <a:endPar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No prior systemic therapy</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ECOG PS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(n=68)</a:t>
            </a:r>
          </a:p>
        </p:txBody>
      </p:sp>
      <p:sp>
        <p:nvSpPr>
          <p:cNvPr id="11" name="AutoShape 12">
            <a:extLst>
              <a:ext uri="{FF2B5EF4-FFF2-40B4-BE49-F238E27FC236}">
                <a16:creationId xmlns:a16="http://schemas.microsoft.com/office/drawing/2014/main" id="{7AEF9BB6-A5AF-C9A7-15AF-D7A87D2EAB4D}"/>
              </a:ext>
            </a:extLst>
          </p:cNvPr>
          <p:cNvSpPr>
            <a:spLocks noChangeArrowheads="1"/>
          </p:cNvSpPr>
          <p:nvPr/>
        </p:nvSpPr>
        <p:spPr bwMode="auto">
          <a:xfrm>
            <a:off x="6312096" y="4651159"/>
            <a:ext cx="3535014" cy="892175"/>
          </a:xfrm>
          <a:prstGeom prst="roundRect">
            <a:avLst>
              <a:gd name="adj" fmla="val 16667"/>
            </a:avLst>
          </a:prstGeom>
          <a:solidFill>
            <a:schemeClr val="accent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altLang="zh-CN" sz="1600" b="1" kern="1200" dirty="0">
                <a:solidFill>
                  <a:srgbClr val="FFFFFF"/>
                </a:solidFill>
                <a:latin typeface="Arial" panose="020B0604020202020204" pitchFamily="34" charset="0"/>
                <a:ea typeface="SimSun" pitchFamily="2" charset="-122"/>
                <a:cs typeface="Arial" panose="020B0604020202020204" pitchFamily="34" charset="0"/>
              </a:rPr>
              <a:t>SHR-A1811</a:t>
            </a:r>
            <a: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t> 4.8 mg/kg IV q3w</a:t>
            </a:r>
            <a:b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b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(n=32)</a:t>
            </a:r>
          </a:p>
        </p:txBody>
      </p:sp>
      <p:sp>
        <p:nvSpPr>
          <p:cNvPr id="12" name="AutoShape 8">
            <a:extLst>
              <a:ext uri="{FF2B5EF4-FFF2-40B4-BE49-F238E27FC236}">
                <a16:creationId xmlns:a16="http://schemas.microsoft.com/office/drawing/2014/main" id="{BF342132-0899-D458-119C-E22C67D02DCC}"/>
              </a:ext>
            </a:extLst>
          </p:cNvPr>
          <p:cNvSpPr>
            <a:spLocks noChangeArrowheads="1"/>
          </p:cNvSpPr>
          <p:nvPr/>
        </p:nvSpPr>
        <p:spPr bwMode="auto">
          <a:xfrm>
            <a:off x="6312002" y="2540113"/>
            <a:ext cx="3537100" cy="892176"/>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SHR-A1811</a:t>
            </a: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 4.8 mg/kg + </a:t>
            </a:r>
            <a:b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adebrelimab </a:t>
            </a: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1200 mg IV q3w</a:t>
            </a:r>
            <a:b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(n=36)</a:t>
            </a:r>
          </a:p>
        </p:txBody>
      </p:sp>
    </p:spTree>
    <p:extLst>
      <p:ext uri="{BB962C8B-B14F-4D97-AF65-F5344CB8AC3E}">
        <p14:creationId xmlns:p14="http://schemas.microsoft.com/office/powerpoint/2010/main" val="24577811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B5DB5A-3917-707B-7D06-1222C1E31BD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CD761BCE-95B1-D0FF-E73F-E936108D1270}"/>
              </a:ext>
            </a:extLst>
          </p:cNvPr>
          <p:cNvSpPr>
            <a:spLocks noGrp="1"/>
          </p:cNvSpPr>
          <p:nvPr>
            <p:ph type="title"/>
          </p:nvPr>
        </p:nvSpPr>
        <p:spPr>
          <a:xfrm>
            <a:off x="304799" y="107693"/>
            <a:ext cx="10287675" cy="939801"/>
          </a:xfrm>
        </p:spPr>
        <p:txBody>
          <a:bodyPr/>
          <a:lstStyle/>
          <a:p>
            <a:r>
              <a:rPr lang="en-GB" dirty="0">
                <a:latin typeface="Arial" panose="020B0604020202020204" pitchFamily="34" charset="0"/>
                <a:cs typeface="Arial" panose="020B0604020202020204" pitchFamily="34" charset="0"/>
              </a:rPr>
              <a:t>CT301: SHR-A1811 ± adebrelimab as first-line (1L) treatment for advanced HER2-mutant NSCLC: A randomized phase 2 cohort from a phase 1b/2 study – Lu S, et al</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12FE553A-BB40-F894-A2E3-382332434101}"/>
              </a:ext>
            </a:extLst>
          </p:cNvPr>
          <p:cNvSpPr>
            <a:spLocks noGrp="1"/>
          </p:cNvSpPr>
          <p:nvPr>
            <p:ph idx="1"/>
          </p:nvPr>
        </p:nvSpPr>
        <p:spPr>
          <a:xfrm>
            <a:off x="304799" y="1246909"/>
            <a:ext cx="11033761" cy="5055650"/>
          </a:xfrm>
        </p:spPr>
        <p:txBody>
          <a:bodyPr/>
          <a:lstStyle/>
          <a:p>
            <a:r>
              <a:rPr lang="en-GB" b="1" noProof="0" dirty="0">
                <a:latin typeface="Arial" panose="020B0604020202020204" pitchFamily="34" charset="0"/>
                <a:cs typeface="Arial" panose="020B0604020202020204" pitchFamily="34" charset="0"/>
              </a:rPr>
              <a:t>Key </a:t>
            </a:r>
            <a:r>
              <a:rPr lang="en-GB" b="1" noProof="0" dirty="0">
                <a:solidFill>
                  <a:srgbClr val="000000"/>
                </a:solidFill>
                <a:latin typeface="Arial" panose="020B0604020202020204" pitchFamily="34" charset="0"/>
                <a:cs typeface="Arial" panose="020B0604020202020204" pitchFamily="34" charset="0"/>
              </a:rPr>
              <a:t>resul</a:t>
            </a:r>
            <a:r>
              <a:rPr lang="en-GB" b="1" noProof="0" dirty="0">
                <a:solidFill>
                  <a:srgbClr val="363636"/>
                </a:solidFill>
                <a:latin typeface="Arial" panose="020B0604020202020204" pitchFamily="34" charset="0"/>
                <a:cs typeface="Arial" panose="020B0604020202020204" pitchFamily="34" charset="0"/>
              </a:rPr>
              <a:t>t</a:t>
            </a:r>
            <a:r>
              <a:rPr lang="en-GB" b="1" noProof="0" dirty="0">
                <a:latin typeface="Arial" panose="020B0604020202020204" pitchFamily="34" charset="0"/>
                <a:cs typeface="Arial" panose="020B0604020202020204" pitchFamily="34" charset="0"/>
              </a:rPr>
              <a:t>s</a:t>
            </a:r>
            <a:endParaRPr lang="en-GB" b="1"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6CCC584E-B9A3-2166-7A13-A7A954AA7D0D}"/>
              </a:ext>
            </a:extLst>
          </p:cNvPr>
          <p:cNvSpPr>
            <a:spLocks noGrp="1"/>
          </p:cNvSpPr>
          <p:nvPr>
            <p:ph type="body" sz="quarter" idx="11"/>
          </p:nvPr>
        </p:nvSpPr>
        <p:spPr>
          <a:xfrm>
            <a:off x="6379633" y="6521312"/>
            <a:ext cx="5507567" cy="200025"/>
          </a:xfrm>
        </p:spPr>
        <p:txBody>
          <a:bodyPr/>
          <a:lstStyle/>
          <a:p>
            <a:r>
              <a:rPr lang="en-GB" dirty="0">
                <a:latin typeface="Arial" panose="020B0604020202020204" pitchFamily="34" charset="0"/>
                <a:cs typeface="Arial" panose="020B0604020202020204" pitchFamily="34" charset="0"/>
              </a:rPr>
              <a:t>Lu S, et al. AACR; 2026. Abstract nr CT301</a:t>
            </a:r>
          </a:p>
        </p:txBody>
      </p:sp>
      <p:cxnSp>
        <p:nvCxnSpPr>
          <p:cNvPr id="2" name="Straight Connector 1">
            <a:extLst>
              <a:ext uri="{FF2B5EF4-FFF2-40B4-BE49-F238E27FC236}">
                <a16:creationId xmlns:a16="http://schemas.microsoft.com/office/drawing/2014/main" id="{AED90DFF-7D14-DFF1-D868-1D1064ED81FB}"/>
              </a:ext>
            </a:extLst>
          </p:cNvPr>
          <p:cNvCxnSpPr>
            <a:cxnSpLocks/>
          </p:cNvCxnSpPr>
          <p:nvPr/>
        </p:nvCxnSpPr>
        <p:spPr>
          <a:xfrm flipV="1">
            <a:off x="9705975" y="4392083"/>
            <a:ext cx="0" cy="1331867"/>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D559EDE8-43FC-04C8-7A76-CF79BE3EC7F0}"/>
              </a:ext>
            </a:extLst>
          </p:cNvPr>
          <p:cNvCxnSpPr>
            <a:cxnSpLocks/>
          </p:cNvCxnSpPr>
          <p:nvPr/>
        </p:nvCxnSpPr>
        <p:spPr>
          <a:xfrm flipV="1">
            <a:off x="10995023" y="4816778"/>
            <a:ext cx="1703" cy="871612"/>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sp>
        <p:nvSpPr>
          <p:cNvPr id="4" name="Freeform 21">
            <a:extLst>
              <a:ext uri="{FF2B5EF4-FFF2-40B4-BE49-F238E27FC236}">
                <a16:creationId xmlns:a16="http://schemas.microsoft.com/office/drawing/2014/main" id="{BBD6F0F5-A396-0A17-EE32-7E8211399BA6}"/>
              </a:ext>
            </a:extLst>
          </p:cNvPr>
          <p:cNvSpPr>
            <a:spLocks/>
          </p:cNvSpPr>
          <p:nvPr/>
        </p:nvSpPr>
        <p:spPr bwMode="auto">
          <a:xfrm>
            <a:off x="1173698" y="1683546"/>
            <a:ext cx="4728381" cy="1454764"/>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grpSp>
        <p:nvGrpSpPr>
          <p:cNvPr id="5" name="Group 4">
            <a:extLst>
              <a:ext uri="{FF2B5EF4-FFF2-40B4-BE49-F238E27FC236}">
                <a16:creationId xmlns:a16="http://schemas.microsoft.com/office/drawing/2014/main" id="{44DF3C8C-0C38-EF08-3113-77440FF4B9F5}"/>
              </a:ext>
            </a:extLst>
          </p:cNvPr>
          <p:cNvGrpSpPr/>
          <p:nvPr/>
        </p:nvGrpSpPr>
        <p:grpSpPr>
          <a:xfrm>
            <a:off x="501997" y="1529851"/>
            <a:ext cx="672174" cy="1756457"/>
            <a:chOff x="1224013" y="1178985"/>
            <a:chExt cx="628120" cy="3053716"/>
          </a:xfrm>
        </p:grpSpPr>
        <p:sp>
          <p:nvSpPr>
            <p:cNvPr id="6" name="Line 6">
              <a:extLst>
                <a:ext uri="{FF2B5EF4-FFF2-40B4-BE49-F238E27FC236}">
                  <a16:creationId xmlns:a16="http://schemas.microsoft.com/office/drawing/2014/main" id="{4D2F8E84-B7B7-9A3B-FD38-FE43160E9225}"/>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7" name="Line 7">
              <a:extLst>
                <a:ext uri="{FF2B5EF4-FFF2-40B4-BE49-F238E27FC236}">
                  <a16:creationId xmlns:a16="http://schemas.microsoft.com/office/drawing/2014/main" id="{687F2092-C3C0-8BE2-35B4-AF461EB67DD0}"/>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8" name="Line 8">
              <a:extLst>
                <a:ext uri="{FF2B5EF4-FFF2-40B4-BE49-F238E27FC236}">
                  <a16:creationId xmlns:a16="http://schemas.microsoft.com/office/drawing/2014/main" id="{E440C805-8C0B-DEA5-12C0-E8E4C1E75319}"/>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9" name="Line 9">
              <a:extLst>
                <a:ext uri="{FF2B5EF4-FFF2-40B4-BE49-F238E27FC236}">
                  <a16:creationId xmlns:a16="http://schemas.microsoft.com/office/drawing/2014/main" id="{64261FF9-AFDC-D540-4405-B18DC06CF3A8}"/>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0" name="Line 10">
              <a:extLst>
                <a:ext uri="{FF2B5EF4-FFF2-40B4-BE49-F238E27FC236}">
                  <a16:creationId xmlns:a16="http://schemas.microsoft.com/office/drawing/2014/main" id="{28FA4744-C8B6-6180-73CB-4508349ED24F}"/>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1" name="Line 11">
              <a:extLst>
                <a:ext uri="{FF2B5EF4-FFF2-40B4-BE49-F238E27FC236}">
                  <a16:creationId xmlns:a16="http://schemas.microsoft.com/office/drawing/2014/main" id="{86A118B2-148C-01D8-55E8-36BAB087614D}"/>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D60B0E18-8604-0E62-373A-469D9B7F154C}"/>
                </a:ext>
              </a:extLst>
            </p:cNvPr>
            <p:cNvSpPr txBox="1"/>
            <p:nvPr/>
          </p:nvSpPr>
          <p:spPr>
            <a:xfrm rot="16200000">
              <a:off x="-155965" y="2593880"/>
              <a:ext cx="3018799" cy="258844"/>
            </a:xfrm>
            <a:prstGeom prst="rect">
              <a:avLst/>
            </a:prstGeom>
            <a:noFill/>
          </p:spPr>
          <p:txBody>
            <a:bodyPr wrap="none" rtlCol="0">
              <a:spAutoFit/>
            </a:bodyPr>
            <a:lstStyle/>
            <a:p>
              <a:pPr algn="ctr" fontAlgn="base">
                <a:spcBef>
                  <a:spcPct val="0"/>
                </a:spcBef>
                <a:spcAft>
                  <a:spcPct val="0"/>
                </a:spcAft>
              </a:pPr>
              <a:r>
                <a:rPr lang="en-GB" sz="1200" dirty="0">
                  <a:solidFill>
                    <a:srgbClr val="000000"/>
                  </a:solidFill>
                  <a:latin typeface="Arial" panose="020B0604020202020204" pitchFamily="34" charset="0"/>
                  <a:cs typeface="Arial" panose="020B0604020202020204" pitchFamily="34" charset="0"/>
                </a:rPr>
                <a:t>Ongoing responses, %</a:t>
              </a:r>
            </a:p>
          </p:txBody>
        </p:sp>
        <p:sp>
          <p:nvSpPr>
            <p:cNvPr id="13" name="TextBox 12">
              <a:extLst>
                <a:ext uri="{FF2B5EF4-FFF2-40B4-BE49-F238E27FC236}">
                  <a16:creationId xmlns:a16="http://schemas.microsoft.com/office/drawing/2014/main" id="{2AE93EE2-2303-855E-43D8-E24FB8AEF094}"/>
                </a:ext>
              </a:extLst>
            </p:cNvPr>
            <p:cNvSpPr txBox="1"/>
            <p:nvPr/>
          </p:nvSpPr>
          <p:spPr>
            <a:xfrm>
              <a:off x="1420050" y="1178985"/>
              <a:ext cx="410736" cy="481581"/>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100</a:t>
              </a:r>
            </a:p>
          </p:txBody>
        </p:sp>
        <p:sp>
          <p:nvSpPr>
            <p:cNvPr id="14" name="TextBox 13">
              <a:extLst>
                <a:ext uri="{FF2B5EF4-FFF2-40B4-BE49-F238E27FC236}">
                  <a16:creationId xmlns:a16="http://schemas.microsoft.com/office/drawing/2014/main" id="{71C3E602-6644-F0A0-8506-59F9E5956DBB}"/>
                </a:ext>
              </a:extLst>
            </p:cNvPr>
            <p:cNvSpPr txBox="1"/>
            <p:nvPr/>
          </p:nvSpPr>
          <p:spPr>
            <a:xfrm>
              <a:off x="1499446" y="1703123"/>
              <a:ext cx="331345" cy="481581"/>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80</a:t>
              </a:r>
            </a:p>
          </p:txBody>
        </p:sp>
        <p:sp>
          <p:nvSpPr>
            <p:cNvPr id="16" name="TextBox 15">
              <a:extLst>
                <a:ext uri="{FF2B5EF4-FFF2-40B4-BE49-F238E27FC236}">
                  <a16:creationId xmlns:a16="http://schemas.microsoft.com/office/drawing/2014/main" id="{9F046B6C-C3B8-676F-CE9D-DBE572CDC99E}"/>
                </a:ext>
              </a:extLst>
            </p:cNvPr>
            <p:cNvSpPr txBox="1"/>
            <p:nvPr/>
          </p:nvSpPr>
          <p:spPr>
            <a:xfrm>
              <a:off x="1499446" y="2201655"/>
              <a:ext cx="331345" cy="481581"/>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60</a:t>
              </a:r>
            </a:p>
          </p:txBody>
        </p:sp>
        <p:sp>
          <p:nvSpPr>
            <p:cNvPr id="17" name="TextBox 16">
              <a:extLst>
                <a:ext uri="{FF2B5EF4-FFF2-40B4-BE49-F238E27FC236}">
                  <a16:creationId xmlns:a16="http://schemas.microsoft.com/office/drawing/2014/main" id="{64FFD869-6E70-1EB8-01C7-FFC3DCA8EE46}"/>
                </a:ext>
              </a:extLst>
            </p:cNvPr>
            <p:cNvSpPr txBox="1"/>
            <p:nvPr/>
          </p:nvSpPr>
          <p:spPr>
            <a:xfrm>
              <a:off x="1499446" y="2716308"/>
              <a:ext cx="331345" cy="481581"/>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40</a:t>
              </a:r>
            </a:p>
          </p:txBody>
        </p:sp>
        <p:sp>
          <p:nvSpPr>
            <p:cNvPr id="18" name="TextBox 17">
              <a:extLst>
                <a:ext uri="{FF2B5EF4-FFF2-40B4-BE49-F238E27FC236}">
                  <a16:creationId xmlns:a16="http://schemas.microsoft.com/office/drawing/2014/main" id="{F8D49AA3-2979-90DA-BFC6-4F90AF21C44B}"/>
                </a:ext>
              </a:extLst>
            </p:cNvPr>
            <p:cNvSpPr txBox="1"/>
            <p:nvPr/>
          </p:nvSpPr>
          <p:spPr>
            <a:xfrm>
              <a:off x="1499446" y="3220211"/>
              <a:ext cx="331345" cy="481581"/>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20</a:t>
              </a:r>
            </a:p>
          </p:txBody>
        </p:sp>
        <p:sp>
          <p:nvSpPr>
            <p:cNvPr id="19" name="TextBox 18">
              <a:extLst>
                <a:ext uri="{FF2B5EF4-FFF2-40B4-BE49-F238E27FC236}">
                  <a16:creationId xmlns:a16="http://schemas.microsoft.com/office/drawing/2014/main" id="{C94BF52E-5588-1DA0-60CB-A24D7F86E093}"/>
                </a:ext>
              </a:extLst>
            </p:cNvPr>
            <p:cNvSpPr txBox="1"/>
            <p:nvPr/>
          </p:nvSpPr>
          <p:spPr>
            <a:xfrm>
              <a:off x="1578844" y="3729487"/>
              <a:ext cx="251954" cy="481581"/>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0</a:t>
              </a:r>
            </a:p>
          </p:txBody>
        </p:sp>
      </p:grpSp>
      <p:grpSp>
        <p:nvGrpSpPr>
          <p:cNvPr id="20" name="Group 19">
            <a:extLst>
              <a:ext uri="{FF2B5EF4-FFF2-40B4-BE49-F238E27FC236}">
                <a16:creationId xmlns:a16="http://schemas.microsoft.com/office/drawing/2014/main" id="{41A5D86F-C302-15EA-923C-7DC53D054828}"/>
              </a:ext>
            </a:extLst>
          </p:cNvPr>
          <p:cNvGrpSpPr/>
          <p:nvPr/>
        </p:nvGrpSpPr>
        <p:grpSpPr>
          <a:xfrm>
            <a:off x="1093001" y="3147325"/>
            <a:ext cx="4892796" cy="329369"/>
            <a:chOff x="1545617" y="4939133"/>
            <a:chExt cx="3916578" cy="329369"/>
          </a:xfrm>
        </p:grpSpPr>
        <p:sp>
          <p:nvSpPr>
            <p:cNvPr id="21" name="Line 21">
              <a:extLst>
                <a:ext uri="{FF2B5EF4-FFF2-40B4-BE49-F238E27FC236}">
                  <a16:creationId xmlns:a16="http://schemas.microsoft.com/office/drawing/2014/main" id="{AB1E5BBE-83F3-EB1D-8F8C-6ACF2370D794}"/>
                </a:ext>
              </a:extLst>
            </p:cNvPr>
            <p:cNvSpPr>
              <a:spLocks noChangeShapeType="1"/>
            </p:cNvSpPr>
            <p:nvPr/>
          </p:nvSpPr>
          <p:spPr bwMode="auto">
            <a:xfrm>
              <a:off x="5368200"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CBF77CAE-A355-6C39-5B57-84ED6B0F9C34}"/>
                </a:ext>
              </a:extLst>
            </p:cNvPr>
            <p:cNvSpPr txBox="1"/>
            <p:nvPr/>
          </p:nvSpPr>
          <p:spPr>
            <a:xfrm>
              <a:off x="5267982" y="5011133"/>
              <a:ext cx="194213"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Arial" panose="020B0604020202020204" pitchFamily="34" charset="0"/>
                  <a:cs typeface="Arial" panose="020B0604020202020204" pitchFamily="34" charset="0"/>
                </a:rPr>
                <a:t>20</a:t>
              </a:r>
            </a:p>
          </p:txBody>
        </p:sp>
        <p:sp>
          <p:nvSpPr>
            <p:cNvPr id="24" name="Line 21">
              <a:extLst>
                <a:ext uri="{FF2B5EF4-FFF2-40B4-BE49-F238E27FC236}">
                  <a16:creationId xmlns:a16="http://schemas.microsoft.com/office/drawing/2014/main" id="{DA2DBE02-9276-0042-6F47-F9CDB9470A18}"/>
                </a:ext>
              </a:extLst>
            </p:cNvPr>
            <p:cNvSpPr>
              <a:spLocks noChangeShapeType="1"/>
            </p:cNvSpPr>
            <p:nvPr/>
          </p:nvSpPr>
          <p:spPr bwMode="auto">
            <a:xfrm>
              <a:off x="4992563"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Arial" panose="020B0604020202020204" pitchFamily="34" charset="0"/>
                <a:cs typeface="Arial" panose="020B0604020202020204" pitchFamily="34" charset="0"/>
              </a:endParaRPr>
            </a:p>
          </p:txBody>
        </p:sp>
        <p:sp>
          <p:nvSpPr>
            <p:cNvPr id="26" name="Line 21">
              <a:extLst>
                <a:ext uri="{FF2B5EF4-FFF2-40B4-BE49-F238E27FC236}">
                  <a16:creationId xmlns:a16="http://schemas.microsoft.com/office/drawing/2014/main" id="{6D173DD1-336B-0B3A-D21E-6D0957B49449}"/>
                </a:ext>
              </a:extLst>
            </p:cNvPr>
            <p:cNvSpPr>
              <a:spLocks noChangeShapeType="1"/>
            </p:cNvSpPr>
            <p:nvPr/>
          </p:nvSpPr>
          <p:spPr bwMode="auto">
            <a:xfrm>
              <a:off x="4616926"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Arial" panose="020B0604020202020204" pitchFamily="34" charset="0"/>
                <a:cs typeface="Arial" panose="020B0604020202020204" pitchFamily="34" charset="0"/>
              </a:endParaRPr>
            </a:p>
          </p:txBody>
        </p:sp>
        <p:sp>
          <p:nvSpPr>
            <p:cNvPr id="27" name="TextBox 26">
              <a:extLst>
                <a:ext uri="{FF2B5EF4-FFF2-40B4-BE49-F238E27FC236}">
                  <a16:creationId xmlns:a16="http://schemas.microsoft.com/office/drawing/2014/main" id="{812E3BCF-2DAF-D62D-8E4D-F937759B914A}"/>
                </a:ext>
              </a:extLst>
            </p:cNvPr>
            <p:cNvSpPr txBox="1"/>
            <p:nvPr/>
          </p:nvSpPr>
          <p:spPr>
            <a:xfrm>
              <a:off x="4516707" y="5011133"/>
              <a:ext cx="194213"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Arial" panose="020B0604020202020204" pitchFamily="34" charset="0"/>
                  <a:cs typeface="Arial" panose="020B0604020202020204" pitchFamily="34" charset="0"/>
                </a:rPr>
                <a:t>16</a:t>
              </a:r>
            </a:p>
          </p:txBody>
        </p:sp>
        <p:sp>
          <p:nvSpPr>
            <p:cNvPr id="28" name="Line 21">
              <a:extLst>
                <a:ext uri="{FF2B5EF4-FFF2-40B4-BE49-F238E27FC236}">
                  <a16:creationId xmlns:a16="http://schemas.microsoft.com/office/drawing/2014/main" id="{BE775690-6925-F0F5-D787-675EDA258F48}"/>
                </a:ext>
              </a:extLst>
            </p:cNvPr>
            <p:cNvSpPr>
              <a:spLocks noChangeShapeType="1"/>
            </p:cNvSpPr>
            <p:nvPr/>
          </p:nvSpPr>
          <p:spPr bwMode="auto">
            <a:xfrm>
              <a:off x="4241289"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Arial" panose="020B0604020202020204" pitchFamily="34" charset="0"/>
                <a:cs typeface="Arial" panose="020B0604020202020204" pitchFamily="34" charset="0"/>
              </a:endParaRPr>
            </a:p>
          </p:txBody>
        </p:sp>
        <p:sp>
          <p:nvSpPr>
            <p:cNvPr id="32" name="Line 21">
              <a:extLst>
                <a:ext uri="{FF2B5EF4-FFF2-40B4-BE49-F238E27FC236}">
                  <a16:creationId xmlns:a16="http://schemas.microsoft.com/office/drawing/2014/main" id="{E08EDE63-2444-3080-F6FF-061E6AFD71F4}"/>
                </a:ext>
              </a:extLst>
            </p:cNvPr>
            <p:cNvSpPr>
              <a:spLocks noChangeShapeType="1"/>
            </p:cNvSpPr>
            <p:nvPr/>
          </p:nvSpPr>
          <p:spPr bwMode="auto">
            <a:xfrm>
              <a:off x="3865652"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Arial" panose="020B0604020202020204" pitchFamily="34" charset="0"/>
                <a:cs typeface="Arial" panose="020B0604020202020204" pitchFamily="34" charset="0"/>
              </a:endParaRPr>
            </a:p>
          </p:txBody>
        </p:sp>
        <p:sp>
          <p:nvSpPr>
            <p:cNvPr id="33" name="TextBox 32">
              <a:extLst>
                <a:ext uri="{FF2B5EF4-FFF2-40B4-BE49-F238E27FC236}">
                  <a16:creationId xmlns:a16="http://schemas.microsoft.com/office/drawing/2014/main" id="{18796059-C4BD-8EC4-0703-502F8A03F7B3}"/>
                </a:ext>
              </a:extLst>
            </p:cNvPr>
            <p:cNvSpPr txBox="1"/>
            <p:nvPr/>
          </p:nvSpPr>
          <p:spPr>
            <a:xfrm>
              <a:off x="3765433" y="5011133"/>
              <a:ext cx="194213"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Arial" panose="020B0604020202020204" pitchFamily="34" charset="0"/>
                  <a:cs typeface="Arial" panose="020B0604020202020204" pitchFamily="34" charset="0"/>
                </a:rPr>
                <a:t>12</a:t>
              </a:r>
            </a:p>
          </p:txBody>
        </p:sp>
        <p:sp>
          <p:nvSpPr>
            <p:cNvPr id="34" name="Line 21">
              <a:extLst>
                <a:ext uri="{FF2B5EF4-FFF2-40B4-BE49-F238E27FC236}">
                  <a16:creationId xmlns:a16="http://schemas.microsoft.com/office/drawing/2014/main" id="{66EF29B9-2869-69CB-0178-242F2E73E5E3}"/>
                </a:ext>
              </a:extLst>
            </p:cNvPr>
            <p:cNvSpPr>
              <a:spLocks noChangeShapeType="1"/>
            </p:cNvSpPr>
            <p:nvPr/>
          </p:nvSpPr>
          <p:spPr bwMode="auto">
            <a:xfrm>
              <a:off x="3490015"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Arial" panose="020B0604020202020204" pitchFamily="34" charset="0"/>
                <a:cs typeface="Arial" panose="020B0604020202020204" pitchFamily="34" charset="0"/>
              </a:endParaRPr>
            </a:p>
          </p:txBody>
        </p:sp>
        <p:sp>
          <p:nvSpPr>
            <p:cNvPr id="36" name="Line 21">
              <a:extLst>
                <a:ext uri="{FF2B5EF4-FFF2-40B4-BE49-F238E27FC236}">
                  <a16:creationId xmlns:a16="http://schemas.microsoft.com/office/drawing/2014/main" id="{7EC0D24A-175C-21E6-1C04-546116F045BF}"/>
                </a:ext>
              </a:extLst>
            </p:cNvPr>
            <p:cNvSpPr>
              <a:spLocks noChangeShapeType="1"/>
            </p:cNvSpPr>
            <p:nvPr/>
          </p:nvSpPr>
          <p:spPr bwMode="auto">
            <a:xfrm>
              <a:off x="3114378"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A4137A1A-13C7-6B38-D179-BEFFB831D9CC}"/>
                </a:ext>
              </a:extLst>
            </p:cNvPr>
            <p:cNvSpPr txBox="1"/>
            <p:nvPr/>
          </p:nvSpPr>
          <p:spPr>
            <a:xfrm>
              <a:off x="3048165" y="5011133"/>
              <a:ext cx="126205"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Arial" panose="020B0604020202020204" pitchFamily="34" charset="0"/>
                  <a:cs typeface="Arial" panose="020B0604020202020204" pitchFamily="34" charset="0"/>
                </a:rPr>
                <a:t>8</a:t>
              </a:r>
            </a:p>
          </p:txBody>
        </p:sp>
        <p:sp>
          <p:nvSpPr>
            <p:cNvPr id="38" name="Line 21">
              <a:extLst>
                <a:ext uri="{FF2B5EF4-FFF2-40B4-BE49-F238E27FC236}">
                  <a16:creationId xmlns:a16="http://schemas.microsoft.com/office/drawing/2014/main" id="{76EDE1B1-AB97-30C0-4494-1E8664E6C455}"/>
                </a:ext>
              </a:extLst>
            </p:cNvPr>
            <p:cNvSpPr>
              <a:spLocks noChangeShapeType="1"/>
            </p:cNvSpPr>
            <p:nvPr/>
          </p:nvSpPr>
          <p:spPr bwMode="auto">
            <a:xfrm>
              <a:off x="2738741"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Arial" panose="020B0604020202020204" pitchFamily="34" charset="0"/>
                <a:cs typeface="Arial" panose="020B0604020202020204" pitchFamily="34" charset="0"/>
              </a:endParaRPr>
            </a:p>
          </p:txBody>
        </p:sp>
        <p:sp>
          <p:nvSpPr>
            <p:cNvPr id="40" name="Line 21">
              <a:extLst>
                <a:ext uri="{FF2B5EF4-FFF2-40B4-BE49-F238E27FC236}">
                  <a16:creationId xmlns:a16="http://schemas.microsoft.com/office/drawing/2014/main" id="{15B783D8-4E31-D4B8-9285-D14DD213D78A}"/>
                </a:ext>
              </a:extLst>
            </p:cNvPr>
            <p:cNvSpPr>
              <a:spLocks noChangeShapeType="1"/>
            </p:cNvSpPr>
            <p:nvPr/>
          </p:nvSpPr>
          <p:spPr bwMode="auto">
            <a:xfrm>
              <a:off x="2363104"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Arial" panose="020B0604020202020204" pitchFamily="34" charset="0"/>
                <a:cs typeface="Arial" panose="020B0604020202020204" pitchFamily="34" charset="0"/>
              </a:endParaRPr>
            </a:p>
          </p:txBody>
        </p:sp>
        <p:sp>
          <p:nvSpPr>
            <p:cNvPr id="41" name="TextBox 40">
              <a:extLst>
                <a:ext uri="{FF2B5EF4-FFF2-40B4-BE49-F238E27FC236}">
                  <a16:creationId xmlns:a16="http://schemas.microsoft.com/office/drawing/2014/main" id="{B4EC764D-5FC8-21A1-F76E-8D5C0283BEDC}"/>
                </a:ext>
              </a:extLst>
            </p:cNvPr>
            <p:cNvSpPr txBox="1"/>
            <p:nvPr/>
          </p:nvSpPr>
          <p:spPr>
            <a:xfrm>
              <a:off x="2296891" y="5011133"/>
              <a:ext cx="126205"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Arial" panose="020B0604020202020204" pitchFamily="34" charset="0"/>
                  <a:cs typeface="Arial" panose="020B0604020202020204" pitchFamily="34" charset="0"/>
                </a:rPr>
                <a:t>4</a:t>
              </a:r>
            </a:p>
          </p:txBody>
        </p:sp>
        <p:sp>
          <p:nvSpPr>
            <p:cNvPr id="42" name="Line 21">
              <a:extLst>
                <a:ext uri="{FF2B5EF4-FFF2-40B4-BE49-F238E27FC236}">
                  <a16:creationId xmlns:a16="http://schemas.microsoft.com/office/drawing/2014/main" id="{8F8EBA19-BAD1-953B-8642-12A38E9EF0C2}"/>
                </a:ext>
              </a:extLst>
            </p:cNvPr>
            <p:cNvSpPr>
              <a:spLocks noChangeShapeType="1"/>
            </p:cNvSpPr>
            <p:nvPr/>
          </p:nvSpPr>
          <p:spPr bwMode="auto">
            <a:xfrm>
              <a:off x="1987467"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Arial" panose="020B0604020202020204" pitchFamily="34" charset="0"/>
                <a:cs typeface="Arial" panose="020B0604020202020204" pitchFamily="34" charset="0"/>
              </a:endParaRPr>
            </a:p>
          </p:txBody>
        </p:sp>
        <p:sp>
          <p:nvSpPr>
            <p:cNvPr id="44" name="Line 21">
              <a:extLst>
                <a:ext uri="{FF2B5EF4-FFF2-40B4-BE49-F238E27FC236}">
                  <a16:creationId xmlns:a16="http://schemas.microsoft.com/office/drawing/2014/main" id="{AA41C3A5-0D45-226B-36E9-F282470DD5E1}"/>
                </a:ext>
              </a:extLst>
            </p:cNvPr>
            <p:cNvSpPr>
              <a:spLocks noChangeShapeType="1"/>
            </p:cNvSpPr>
            <p:nvPr/>
          </p:nvSpPr>
          <p:spPr bwMode="auto">
            <a:xfrm>
              <a:off x="1611830"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Arial" panose="020B0604020202020204" pitchFamily="34" charset="0"/>
                <a:cs typeface="Arial" panose="020B0604020202020204" pitchFamily="34" charset="0"/>
              </a:endParaRPr>
            </a:p>
          </p:txBody>
        </p:sp>
        <p:sp>
          <p:nvSpPr>
            <p:cNvPr id="45" name="TextBox 44">
              <a:extLst>
                <a:ext uri="{FF2B5EF4-FFF2-40B4-BE49-F238E27FC236}">
                  <a16:creationId xmlns:a16="http://schemas.microsoft.com/office/drawing/2014/main" id="{B2B2446D-2894-4093-CC1A-FF7FF82A50CB}"/>
                </a:ext>
              </a:extLst>
            </p:cNvPr>
            <p:cNvSpPr txBox="1"/>
            <p:nvPr/>
          </p:nvSpPr>
          <p:spPr>
            <a:xfrm>
              <a:off x="1545617" y="5011133"/>
              <a:ext cx="126205"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Arial" panose="020B0604020202020204" pitchFamily="34" charset="0"/>
                  <a:cs typeface="Arial" panose="020B0604020202020204" pitchFamily="34" charset="0"/>
                </a:rPr>
                <a:t>0</a:t>
              </a:r>
            </a:p>
          </p:txBody>
        </p:sp>
      </p:grpSp>
      <p:sp>
        <p:nvSpPr>
          <p:cNvPr id="46" name="TextBox 45">
            <a:extLst>
              <a:ext uri="{FF2B5EF4-FFF2-40B4-BE49-F238E27FC236}">
                <a16:creationId xmlns:a16="http://schemas.microsoft.com/office/drawing/2014/main" id="{B9D8FFA1-E84D-1131-2895-330199A35F73}"/>
              </a:ext>
            </a:extLst>
          </p:cNvPr>
          <p:cNvSpPr txBox="1"/>
          <p:nvPr/>
        </p:nvSpPr>
        <p:spPr>
          <a:xfrm>
            <a:off x="2966006" y="3340452"/>
            <a:ext cx="1116011" cy="276999"/>
          </a:xfrm>
          <a:prstGeom prst="rect">
            <a:avLst/>
          </a:prstGeom>
          <a:noFill/>
        </p:spPr>
        <p:txBody>
          <a:bodyPr wrap="none" rtlCol="0">
            <a:spAutoFit/>
          </a:bodyPr>
          <a:lstStyle/>
          <a:p>
            <a:r>
              <a:rPr lang="en-GB" sz="1200" dirty="0">
                <a:solidFill>
                  <a:schemeClr val="tx1"/>
                </a:solidFill>
                <a:latin typeface="Arial" panose="020B0604020202020204" pitchFamily="34" charset="0"/>
                <a:cs typeface="Arial" panose="020B0604020202020204" pitchFamily="34" charset="0"/>
              </a:rPr>
              <a:t>Time, months</a:t>
            </a:r>
          </a:p>
        </p:txBody>
      </p:sp>
      <p:grpSp>
        <p:nvGrpSpPr>
          <p:cNvPr id="47" name="Group 46">
            <a:extLst>
              <a:ext uri="{FF2B5EF4-FFF2-40B4-BE49-F238E27FC236}">
                <a16:creationId xmlns:a16="http://schemas.microsoft.com/office/drawing/2014/main" id="{4332F434-3653-AACA-4054-8E376DC41F28}"/>
              </a:ext>
            </a:extLst>
          </p:cNvPr>
          <p:cNvGrpSpPr/>
          <p:nvPr/>
        </p:nvGrpSpPr>
        <p:grpSpPr>
          <a:xfrm>
            <a:off x="1064949" y="3518481"/>
            <a:ext cx="4401887" cy="226591"/>
            <a:chOff x="851555" y="4342571"/>
            <a:chExt cx="4113386" cy="226591"/>
          </a:xfrm>
        </p:grpSpPr>
        <p:sp>
          <p:nvSpPr>
            <p:cNvPr id="48" name="TextBox 47">
              <a:extLst>
                <a:ext uri="{FF2B5EF4-FFF2-40B4-BE49-F238E27FC236}">
                  <a16:creationId xmlns:a16="http://schemas.microsoft.com/office/drawing/2014/main" id="{289E58F9-3359-D044-33E7-5989ECE126B1}"/>
                </a:ext>
              </a:extLst>
            </p:cNvPr>
            <p:cNvSpPr txBox="1"/>
            <p:nvPr/>
          </p:nvSpPr>
          <p:spPr>
            <a:xfrm>
              <a:off x="4831094" y="4342571"/>
              <a:ext cx="13384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0</a:t>
              </a:r>
            </a:p>
          </p:txBody>
        </p:sp>
        <p:sp>
          <p:nvSpPr>
            <p:cNvPr id="49" name="TextBox 48">
              <a:extLst>
                <a:ext uri="{FF2B5EF4-FFF2-40B4-BE49-F238E27FC236}">
                  <a16:creationId xmlns:a16="http://schemas.microsoft.com/office/drawing/2014/main" id="{CFE5C6C0-CEFC-02A3-4719-F92DDBEF44BF}"/>
                </a:ext>
              </a:extLst>
            </p:cNvPr>
            <p:cNvSpPr txBox="1"/>
            <p:nvPr/>
          </p:nvSpPr>
          <p:spPr>
            <a:xfrm>
              <a:off x="4392584" y="4342571"/>
              <a:ext cx="13384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2</a:t>
              </a:r>
            </a:p>
          </p:txBody>
        </p:sp>
        <p:sp>
          <p:nvSpPr>
            <p:cNvPr id="50" name="TextBox 49">
              <a:extLst>
                <a:ext uri="{FF2B5EF4-FFF2-40B4-BE49-F238E27FC236}">
                  <a16:creationId xmlns:a16="http://schemas.microsoft.com/office/drawing/2014/main" id="{2A7C60AA-DE4B-85E5-5D3A-A8448ED22662}"/>
                </a:ext>
              </a:extLst>
            </p:cNvPr>
            <p:cNvSpPr txBox="1"/>
            <p:nvPr/>
          </p:nvSpPr>
          <p:spPr>
            <a:xfrm>
              <a:off x="3954076" y="4342571"/>
              <a:ext cx="13384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7</a:t>
              </a:r>
            </a:p>
          </p:txBody>
        </p:sp>
        <p:sp>
          <p:nvSpPr>
            <p:cNvPr id="51" name="TextBox 50">
              <a:extLst>
                <a:ext uri="{FF2B5EF4-FFF2-40B4-BE49-F238E27FC236}">
                  <a16:creationId xmlns:a16="http://schemas.microsoft.com/office/drawing/2014/main" id="{C3969575-C72C-2A7F-70B0-8A3E59DFCF1B}"/>
                </a:ext>
              </a:extLst>
            </p:cNvPr>
            <p:cNvSpPr txBox="1"/>
            <p:nvPr/>
          </p:nvSpPr>
          <p:spPr>
            <a:xfrm>
              <a:off x="3482610" y="4342571"/>
              <a:ext cx="19975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15</a:t>
              </a:r>
            </a:p>
          </p:txBody>
        </p:sp>
        <p:sp>
          <p:nvSpPr>
            <p:cNvPr id="52" name="TextBox 51">
              <a:extLst>
                <a:ext uri="{FF2B5EF4-FFF2-40B4-BE49-F238E27FC236}">
                  <a16:creationId xmlns:a16="http://schemas.microsoft.com/office/drawing/2014/main" id="{DAA6BCBA-09CE-4083-61E1-EBB3B575520F}"/>
                </a:ext>
              </a:extLst>
            </p:cNvPr>
            <p:cNvSpPr txBox="1"/>
            <p:nvPr/>
          </p:nvSpPr>
          <p:spPr>
            <a:xfrm>
              <a:off x="3044101" y="4342571"/>
              <a:ext cx="19975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19</a:t>
              </a:r>
            </a:p>
          </p:txBody>
        </p:sp>
        <p:sp>
          <p:nvSpPr>
            <p:cNvPr id="53" name="TextBox 52">
              <a:extLst>
                <a:ext uri="{FF2B5EF4-FFF2-40B4-BE49-F238E27FC236}">
                  <a16:creationId xmlns:a16="http://schemas.microsoft.com/office/drawing/2014/main" id="{55F70500-862A-72A0-1CB9-6E295CE02CD8}"/>
                </a:ext>
              </a:extLst>
            </p:cNvPr>
            <p:cNvSpPr txBox="1"/>
            <p:nvPr/>
          </p:nvSpPr>
          <p:spPr>
            <a:xfrm>
              <a:off x="2605592" y="4342571"/>
              <a:ext cx="19975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20</a:t>
              </a:r>
            </a:p>
          </p:txBody>
        </p:sp>
        <p:sp>
          <p:nvSpPr>
            <p:cNvPr id="54" name="TextBox 53">
              <a:extLst>
                <a:ext uri="{FF2B5EF4-FFF2-40B4-BE49-F238E27FC236}">
                  <a16:creationId xmlns:a16="http://schemas.microsoft.com/office/drawing/2014/main" id="{E23D5D67-0C8A-10E3-D631-1A0B35831A44}"/>
                </a:ext>
              </a:extLst>
            </p:cNvPr>
            <p:cNvSpPr txBox="1"/>
            <p:nvPr/>
          </p:nvSpPr>
          <p:spPr>
            <a:xfrm>
              <a:off x="2167081" y="4342571"/>
              <a:ext cx="19975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21</a:t>
              </a:r>
            </a:p>
          </p:txBody>
        </p:sp>
        <p:sp>
          <p:nvSpPr>
            <p:cNvPr id="55" name="TextBox 54">
              <a:extLst>
                <a:ext uri="{FF2B5EF4-FFF2-40B4-BE49-F238E27FC236}">
                  <a16:creationId xmlns:a16="http://schemas.microsoft.com/office/drawing/2014/main" id="{9FB9F336-C17E-3124-7CA8-571CA2041AAD}"/>
                </a:ext>
              </a:extLst>
            </p:cNvPr>
            <p:cNvSpPr txBox="1"/>
            <p:nvPr/>
          </p:nvSpPr>
          <p:spPr>
            <a:xfrm>
              <a:off x="1728574" y="4342571"/>
              <a:ext cx="19975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23</a:t>
              </a:r>
            </a:p>
          </p:txBody>
        </p:sp>
        <p:sp>
          <p:nvSpPr>
            <p:cNvPr id="56" name="TextBox 55">
              <a:extLst>
                <a:ext uri="{FF2B5EF4-FFF2-40B4-BE49-F238E27FC236}">
                  <a16:creationId xmlns:a16="http://schemas.microsoft.com/office/drawing/2014/main" id="{6B7A524C-4E84-5262-69F1-9DDE8E5C6D1E}"/>
                </a:ext>
              </a:extLst>
            </p:cNvPr>
            <p:cNvSpPr txBox="1"/>
            <p:nvPr/>
          </p:nvSpPr>
          <p:spPr>
            <a:xfrm>
              <a:off x="1290065" y="4342571"/>
              <a:ext cx="19975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25</a:t>
              </a:r>
            </a:p>
          </p:txBody>
        </p:sp>
        <p:sp>
          <p:nvSpPr>
            <p:cNvPr id="57" name="TextBox 56">
              <a:extLst>
                <a:ext uri="{FF2B5EF4-FFF2-40B4-BE49-F238E27FC236}">
                  <a16:creationId xmlns:a16="http://schemas.microsoft.com/office/drawing/2014/main" id="{64C00D7B-16EE-9344-8BF9-319F06D01EB0}"/>
                </a:ext>
              </a:extLst>
            </p:cNvPr>
            <p:cNvSpPr txBox="1"/>
            <p:nvPr/>
          </p:nvSpPr>
          <p:spPr>
            <a:xfrm>
              <a:off x="851555" y="4342571"/>
              <a:ext cx="19975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25</a:t>
              </a:r>
            </a:p>
          </p:txBody>
        </p:sp>
      </p:grpSp>
      <p:grpSp>
        <p:nvGrpSpPr>
          <p:cNvPr id="58" name="Group 57">
            <a:extLst>
              <a:ext uri="{FF2B5EF4-FFF2-40B4-BE49-F238E27FC236}">
                <a16:creationId xmlns:a16="http://schemas.microsoft.com/office/drawing/2014/main" id="{44843E21-C1CF-9FCF-C5F0-D3F3F9B812C4}"/>
              </a:ext>
            </a:extLst>
          </p:cNvPr>
          <p:cNvGrpSpPr/>
          <p:nvPr/>
        </p:nvGrpSpPr>
        <p:grpSpPr>
          <a:xfrm>
            <a:off x="1064949" y="3749903"/>
            <a:ext cx="4871152" cy="226591"/>
            <a:chOff x="851555" y="4342571"/>
            <a:chExt cx="4551895" cy="226591"/>
          </a:xfrm>
        </p:grpSpPr>
        <p:sp>
          <p:nvSpPr>
            <p:cNvPr id="59" name="TextBox 58">
              <a:extLst>
                <a:ext uri="{FF2B5EF4-FFF2-40B4-BE49-F238E27FC236}">
                  <a16:creationId xmlns:a16="http://schemas.microsoft.com/office/drawing/2014/main" id="{E26DA697-C5BA-E527-7635-B56A24B5E5A5}"/>
                </a:ext>
              </a:extLst>
            </p:cNvPr>
            <p:cNvSpPr txBox="1"/>
            <p:nvPr/>
          </p:nvSpPr>
          <p:spPr>
            <a:xfrm>
              <a:off x="5269603" y="4342571"/>
              <a:ext cx="133847"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0</a:t>
              </a:r>
            </a:p>
          </p:txBody>
        </p:sp>
        <p:sp>
          <p:nvSpPr>
            <p:cNvPr id="60" name="TextBox 59">
              <a:extLst>
                <a:ext uri="{FF2B5EF4-FFF2-40B4-BE49-F238E27FC236}">
                  <a16:creationId xmlns:a16="http://schemas.microsoft.com/office/drawing/2014/main" id="{AF263E06-DDBF-5CD4-7303-6B8E77B4C7A6}"/>
                </a:ext>
              </a:extLst>
            </p:cNvPr>
            <p:cNvSpPr txBox="1"/>
            <p:nvPr/>
          </p:nvSpPr>
          <p:spPr>
            <a:xfrm>
              <a:off x="4831093" y="4342571"/>
              <a:ext cx="133847"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1</a:t>
              </a:r>
            </a:p>
          </p:txBody>
        </p:sp>
        <p:sp>
          <p:nvSpPr>
            <p:cNvPr id="61" name="TextBox 60">
              <a:extLst>
                <a:ext uri="{FF2B5EF4-FFF2-40B4-BE49-F238E27FC236}">
                  <a16:creationId xmlns:a16="http://schemas.microsoft.com/office/drawing/2014/main" id="{E07AFC31-405A-32F3-6CC8-65277AB00F78}"/>
                </a:ext>
              </a:extLst>
            </p:cNvPr>
            <p:cNvSpPr txBox="1"/>
            <p:nvPr/>
          </p:nvSpPr>
          <p:spPr>
            <a:xfrm>
              <a:off x="4392583" y="4342571"/>
              <a:ext cx="133847"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4</a:t>
              </a:r>
            </a:p>
          </p:txBody>
        </p:sp>
        <p:sp>
          <p:nvSpPr>
            <p:cNvPr id="62" name="TextBox 61">
              <a:extLst>
                <a:ext uri="{FF2B5EF4-FFF2-40B4-BE49-F238E27FC236}">
                  <a16:creationId xmlns:a16="http://schemas.microsoft.com/office/drawing/2014/main" id="{D5499860-D434-DEAF-D763-3F4E7B6B3A35}"/>
                </a:ext>
              </a:extLst>
            </p:cNvPr>
            <p:cNvSpPr txBox="1"/>
            <p:nvPr/>
          </p:nvSpPr>
          <p:spPr>
            <a:xfrm>
              <a:off x="3954076" y="4342571"/>
              <a:ext cx="133847"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6</a:t>
              </a:r>
            </a:p>
          </p:txBody>
        </p:sp>
        <p:sp>
          <p:nvSpPr>
            <p:cNvPr id="63" name="TextBox 62">
              <a:extLst>
                <a:ext uri="{FF2B5EF4-FFF2-40B4-BE49-F238E27FC236}">
                  <a16:creationId xmlns:a16="http://schemas.microsoft.com/office/drawing/2014/main" id="{F8AA9831-FE67-1D67-B029-BC2983ACD376}"/>
                </a:ext>
              </a:extLst>
            </p:cNvPr>
            <p:cNvSpPr txBox="1"/>
            <p:nvPr/>
          </p:nvSpPr>
          <p:spPr>
            <a:xfrm>
              <a:off x="3482610" y="4342571"/>
              <a:ext cx="199757"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14</a:t>
              </a:r>
            </a:p>
          </p:txBody>
        </p:sp>
        <p:sp>
          <p:nvSpPr>
            <p:cNvPr id="64" name="TextBox 63">
              <a:extLst>
                <a:ext uri="{FF2B5EF4-FFF2-40B4-BE49-F238E27FC236}">
                  <a16:creationId xmlns:a16="http://schemas.microsoft.com/office/drawing/2014/main" id="{455923AD-9ED3-FD1A-50A9-1547BB5978F6}"/>
                </a:ext>
              </a:extLst>
            </p:cNvPr>
            <p:cNvSpPr txBox="1"/>
            <p:nvPr/>
          </p:nvSpPr>
          <p:spPr>
            <a:xfrm>
              <a:off x="3044101" y="4342571"/>
              <a:ext cx="199757"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14</a:t>
              </a:r>
            </a:p>
          </p:txBody>
        </p:sp>
        <p:sp>
          <p:nvSpPr>
            <p:cNvPr id="65" name="TextBox 64">
              <a:extLst>
                <a:ext uri="{FF2B5EF4-FFF2-40B4-BE49-F238E27FC236}">
                  <a16:creationId xmlns:a16="http://schemas.microsoft.com/office/drawing/2014/main" id="{91075514-4A6C-EDC7-E618-67C27C3CF977}"/>
                </a:ext>
              </a:extLst>
            </p:cNvPr>
            <p:cNvSpPr txBox="1"/>
            <p:nvPr/>
          </p:nvSpPr>
          <p:spPr>
            <a:xfrm>
              <a:off x="2605594" y="4342571"/>
              <a:ext cx="199757"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18</a:t>
              </a:r>
            </a:p>
          </p:txBody>
        </p:sp>
        <p:sp>
          <p:nvSpPr>
            <p:cNvPr id="66" name="TextBox 65">
              <a:extLst>
                <a:ext uri="{FF2B5EF4-FFF2-40B4-BE49-F238E27FC236}">
                  <a16:creationId xmlns:a16="http://schemas.microsoft.com/office/drawing/2014/main" id="{2521056F-EB03-6E1E-A9EB-AD85E344D20A}"/>
                </a:ext>
              </a:extLst>
            </p:cNvPr>
            <p:cNvSpPr txBox="1"/>
            <p:nvPr/>
          </p:nvSpPr>
          <p:spPr>
            <a:xfrm>
              <a:off x="2167081" y="4342571"/>
              <a:ext cx="199757"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22</a:t>
              </a:r>
            </a:p>
          </p:txBody>
        </p:sp>
        <p:sp>
          <p:nvSpPr>
            <p:cNvPr id="67" name="TextBox 66">
              <a:extLst>
                <a:ext uri="{FF2B5EF4-FFF2-40B4-BE49-F238E27FC236}">
                  <a16:creationId xmlns:a16="http://schemas.microsoft.com/office/drawing/2014/main" id="{082F7A93-0847-9419-FC5C-6701332FD564}"/>
                </a:ext>
              </a:extLst>
            </p:cNvPr>
            <p:cNvSpPr txBox="1"/>
            <p:nvPr/>
          </p:nvSpPr>
          <p:spPr>
            <a:xfrm>
              <a:off x="1728574" y="4342571"/>
              <a:ext cx="199757"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26</a:t>
              </a:r>
            </a:p>
          </p:txBody>
        </p:sp>
        <p:sp>
          <p:nvSpPr>
            <p:cNvPr id="68" name="TextBox 67">
              <a:extLst>
                <a:ext uri="{FF2B5EF4-FFF2-40B4-BE49-F238E27FC236}">
                  <a16:creationId xmlns:a16="http://schemas.microsoft.com/office/drawing/2014/main" id="{D1133745-3087-B5B0-CD11-07A37985C4DB}"/>
                </a:ext>
              </a:extLst>
            </p:cNvPr>
            <p:cNvSpPr txBox="1"/>
            <p:nvPr/>
          </p:nvSpPr>
          <p:spPr>
            <a:xfrm>
              <a:off x="1290065" y="4342571"/>
              <a:ext cx="199757"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26</a:t>
              </a:r>
            </a:p>
          </p:txBody>
        </p:sp>
        <p:sp>
          <p:nvSpPr>
            <p:cNvPr id="69" name="TextBox 68">
              <a:extLst>
                <a:ext uri="{FF2B5EF4-FFF2-40B4-BE49-F238E27FC236}">
                  <a16:creationId xmlns:a16="http://schemas.microsoft.com/office/drawing/2014/main" id="{3F7CF2F3-7689-6CD9-3F29-8C76105834CB}"/>
                </a:ext>
              </a:extLst>
            </p:cNvPr>
            <p:cNvSpPr txBox="1"/>
            <p:nvPr/>
          </p:nvSpPr>
          <p:spPr>
            <a:xfrm>
              <a:off x="851555" y="4342571"/>
              <a:ext cx="199757"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26</a:t>
              </a:r>
            </a:p>
          </p:txBody>
        </p:sp>
      </p:grpSp>
      <p:sp>
        <p:nvSpPr>
          <p:cNvPr id="70" name="TextBox 69">
            <a:extLst>
              <a:ext uri="{FF2B5EF4-FFF2-40B4-BE49-F238E27FC236}">
                <a16:creationId xmlns:a16="http://schemas.microsoft.com/office/drawing/2014/main" id="{BA484143-5DCA-DA16-CE37-E5C2E9FDF13A}"/>
              </a:ext>
            </a:extLst>
          </p:cNvPr>
          <p:cNvSpPr txBox="1"/>
          <p:nvPr/>
        </p:nvSpPr>
        <p:spPr>
          <a:xfrm>
            <a:off x="2975527" y="5899331"/>
            <a:ext cx="1116011" cy="276999"/>
          </a:xfrm>
          <a:prstGeom prst="rect">
            <a:avLst/>
          </a:prstGeom>
          <a:noFill/>
        </p:spPr>
        <p:txBody>
          <a:bodyPr wrap="none" rtlCol="0">
            <a:spAutoFit/>
          </a:bodyPr>
          <a:lstStyle/>
          <a:p>
            <a:r>
              <a:rPr lang="en-GB" sz="1200" dirty="0">
                <a:solidFill>
                  <a:schemeClr val="tx1"/>
                </a:solidFill>
                <a:latin typeface="Arial" panose="020B0604020202020204" pitchFamily="34" charset="0"/>
                <a:cs typeface="Arial" panose="020B0604020202020204" pitchFamily="34" charset="0"/>
              </a:rPr>
              <a:t>Time, months</a:t>
            </a:r>
          </a:p>
        </p:txBody>
      </p:sp>
      <p:sp>
        <p:nvSpPr>
          <p:cNvPr id="71" name="Freeform 21">
            <a:extLst>
              <a:ext uri="{FF2B5EF4-FFF2-40B4-BE49-F238E27FC236}">
                <a16:creationId xmlns:a16="http://schemas.microsoft.com/office/drawing/2014/main" id="{AFF77EBB-E415-2375-5025-003E7647EBAE}"/>
              </a:ext>
            </a:extLst>
          </p:cNvPr>
          <p:cNvSpPr>
            <a:spLocks/>
          </p:cNvSpPr>
          <p:nvPr/>
        </p:nvSpPr>
        <p:spPr bwMode="auto">
          <a:xfrm>
            <a:off x="7139491" y="1683546"/>
            <a:ext cx="4728381" cy="1454764"/>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grpSp>
        <p:nvGrpSpPr>
          <p:cNvPr id="72" name="Group 71">
            <a:extLst>
              <a:ext uri="{FF2B5EF4-FFF2-40B4-BE49-F238E27FC236}">
                <a16:creationId xmlns:a16="http://schemas.microsoft.com/office/drawing/2014/main" id="{38131B97-822F-C66D-96F1-91A741F2C90A}"/>
              </a:ext>
            </a:extLst>
          </p:cNvPr>
          <p:cNvGrpSpPr/>
          <p:nvPr/>
        </p:nvGrpSpPr>
        <p:grpSpPr>
          <a:xfrm>
            <a:off x="6467790" y="1529851"/>
            <a:ext cx="672174" cy="1744014"/>
            <a:chOff x="1224013" y="1178985"/>
            <a:chExt cx="628120" cy="3032083"/>
          </a:xfrm>
        </p:grpSpPr>
        <p:sp>
          <p:nvSpPr>
            <p:cNvPr id="73" name="Line 6">
              <a:extLst>
                <a:ext uri="{FF2B5EF4-FFF2-40B4-BE49-F238E27FC236}">
                  <a16:creationId xmlns:a16="http://schemas.microsoft.com/office/drawing/2014/main" id="{9FF221E4-B196-129D-903B-6BAA1D7D37F0}"/>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74" name="Line 7">
              <a:extLst>
                <a:ext uri="{FF2B5EF4-FFF2-40B4-BE49-F238E27FC236}">
                  <a16:creationId xmlns:a16="http://schemas.microsoft.com/office/drawing/2014/main" id="{1036B80B-35C4-4F73-89BB-197323CAD49A}"/>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75" name="Line 8">
              <a:extLst>
                <a:ext uri="{FF2B5EF4-FFF2-40B4-BE49-F238E27FC236}">
                  <a16:creationId xmlns:a16="http://schemas.microsoft.com/office/drawing/2014/main" id="{C45CD27E-ED02-4BFC-E940-EDD4452356FF}"/>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76" name="Line 9">
              <a:extLst>
                <a:ext uri="{FF2B5EF4-FFF2-40B4-BE49-F238E27FC236}">
                  <a16:creationId xmlns:a16="http://schemas.microsoft.com/office/drawing/2014/main" id="{22D7FD8B-3D83-C9B0-DDF7-E2FBEA0596DD}"/>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77" name="Line 10">
              <a:extLst>
                <a:ext uri="{FF2B5EF4-FFF2-40B4-BE49-F238E27FC236}">
                  <a16:creationId xmlns:a16="http://schemas.microsoft.com/office/drawing/2014/main" id="{26421F63-AF7F-332C-8263-20399F318435}"/>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78" name="Line 11">
              <a:extLst>
                <a:ext uri="{FF2B5EF4-FFF2-40B4-BE49-F238E27FC236}">
                  <a16:creationId xmlns:a16="http://schemas.microsoft.com/office/drawing/2014/main" id="{7202AD2B-3E6D-0A38-F4AA-3213C0E1AB87}"/>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79" name="TextBox 78">
              <a:extLst>
                <a:ext uri="{FF2B5EF4-FFF2-40B4-BE49-F238E27FC236}">
                  <a16:creationId xmlns:a16="http://schemas.microsoft.com/office/drawing/2014/main" id="{A4084580-E5B1-867B-28DB-C7A5DDC77C55}"/>
                </a:ext>
              </a:extLst>
            </p:cNvPr>
            <p:cNvSpPr txBox="1"/>
            <p:nvPr/>
          </p:nvSpPr>
          <p:spPr>
            <a:xfrm rot="16200000">
              <a:off x="738640" y="2593881"/>
              <a:ext cx="1229592" cy="258845"/>
            </a:xfrm>
            <a:prstGeom prst="rect">
              <a:avLst/>
            </a:prstGeom>
            <a:noFill/>
          </p:spPr>
          <p:txBody>
            <a:bodyPr wrap="none" rtlCol="0">
              <a:spAutoFit/>
            </a:bodyPr>
            <a:lstStyle/>
            <a:p>
              <a:pPr algn="ctr" fontAlgn="base">
                <a:spcBef>
                  <a:spcPct val="0"/>
                </a:spcBef>
                <a:spcAft>
                  <a:spcPct val="0"/>
                </a:spcAft>
              </a:pPr>
              <a:r>
                <a:rPr lang="en-GB" sz="1200" dirty="0">
                  <a:solidFill>
                    <a:srgbClr val="000000"/>
                  </a:solidFill>
                  <a:latin typeface="Arial" panose="020B0604020202020204" pitchFamily="34" charset="0"/>
                  <a:cs typeface="Arial" panose="020B0604020202020204" pitchFamily="34" charset="0"/>
                </a:rPr>
                <a:t>PFS, %</a:t>
              </a:r>
            </a:p>
          </p:txBody>
        </p:sp>
        <p:sp>
          <p:nvSpPr>
            <p:cNvPr id="80" name="TextBox 79">
              <a:extLst>
                <a:ext uri="{FF2B5EF4-FFF2-40B4-BE49-F238E27FC236}">
                  <a16:creationId xmlns:a16="http://schemas.microsoft.com/office/drawing/2014/main" id="{D61F33C0-69DA-3A77-B337-A77EF4A79392}"/>
                </a:ext>
              </a:extLst>
            </p:cNvPr>
            <p:cNvSpPr txBox="1"/>
            <p:nvPr/>
          </p:nvSpPr>
          <p:spPr>
            <a:xfrm>
              <a:off x="1420050" y="1178985"/>
              <a:ext cx="410736" cy="481581"/>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100</a:t>
              </a:r>
            </a:p>
          </p:txBody>
        </p:sp>
        <p:sp>
          <p:nvSpPr>
            <p:cNvPr id="81" name="TextBox 80">
              <a:extLst>
                <a:ext uri="{FF2B5EF4-FFF2-40B4-BE49-F238E27FC236}">
                  <a16:creationId xmlns:a16="http://schemas.microsoft.com/office/drawing/2014/main" id="{F961B081-B87F-E801-59F9-62F5B36F325E}"/>
                </a:ext>
              </a:extLst>
            </p:cNvPr>
            <p:cNvSpPr txBox="1"/>
            <p:nvPr/>
          </p:nvSpPr>
          <p:spPr>
            <a:xfrm>
              <a:off x="1499446" y="1703123"/>
              <a:ext cx="331345" cy="481581"/>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80</a:t>
              </a:r>
            </a:p>
          </p:txBody>
        </p:sp>
        <p:sp>
          <p:nvSpPr>
            <p:cNvPr id="82" name="TextBox 81">
              <a:extLst>
                <a:ext uri="{FF2B5EF4-FFF2-40B4-BE49-F238E27FC236}">
                  <a16:creationId xmlns:a16="http://schemas.microsoft.com/office/drawing/2014/main" id="{58D8489D-7210-4CA8-5046-03FCDFAFE312}"/>
                </a:ext>
              </a:extLst>
            </p:cNvPr>
            <p:cNvSpPr txBox="1"/>
            <p:nvPr/>
          </p:nvSpPr>
          <p:spPr>
            <a:xfrm>
              <a:off x="1499446" y="2201655"/>
              <a:ext cx="331345" cy="481581"/>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60</a:t>
              </a:r>
            </a:p>
          </p:txBody>
        </p:sp>
        <p:sp>
          <p:nvSpPr>
            <p:cNvPr id="83" name="TextBox 82">
              <a:extLst>
                <a:ext uri="{FF2B5EF4-FFF2-40B4-BE49-F238E27FC236}">
                  <a16:creationId xmlns:a16="http://schemas.microsoft.com/office/drawing/2014/main" id="{F1270700-BB1B-0D3C-C930-353780C5082B}"/>
                </a:ext>
              </a:extLst>
            </p:cNvPr>
            <p:cNvSpPr txBox="1"/>
            <p:nvPr/>
          </p:nvSpPr>
          <p:spPr>
            <a:xfrm>
              <a:off x="1499446" y="2716308"/>
              <a:ext cx="331345" cy="481581"/>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40</a:t>
              </a:r>
            </a:p>
          </p:txBody>
        </p:sp>
        <p:sp>
          <p:nvSpPr>
            <p:cNvPr id="84" name="TextBox 83">
              <a:extLst>
                <a:ext uri="{FF2B5EF4-FFF2-40B4-BE49-F238E27FC236}">
                  <a16:creationId xmlns:a16="http://schemas.microsoft.com/office/drawing/2014/main" id="{B79159A7-5CB3-0A4A-E498-65BA4C6D22AF}"/>
                </a:ext>
              </a:extLst>
            </p:cNvPr>
            <p:cNvSpPr txBox="1"/>
            <p:nvPr/>
          </p:nvSpPr>
          <p:spPr>
            <a:xfrm>
              <a:off x="1499446" y="3220211"/>
              <a:ext cx="331345" cy="481581"/>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20</a:t>
              </a:r>
            </a:p>
          </p:txBody>
        </p:sp>
        <p:sp>
          <p:nvSpPr>
            <p:cNvPr id="85" name="TextBox 84">
              <a:extLst>
                <a:ext uri="{FF2B5EF4-FFF2-40B4-BE49-F238E27FC236}">
                  <a16:creationId xmlns:a16="http://schemas.microsoft.com/office/drawing/2014/main" id="{89B2259B-2CC7-B967-523C-828F4F73CDDD}"/>
                </a:ext>
              </a:extLst>
            </p:cNvPr>
            <p:cNvSpPr txBox="1"/>
            <p:nvPr/>
          </p:nvSpPr>
          <p:spPr>
            <a:xfrm>
              <a:off x="1578844" y="3729487"/>
              <a:ext cx="251954" cy="481581"/>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0</a:t>
              </a:r>
            </a:p>
          </p:txBody>
        </p:sp>
      </p:grpSp>
      <p:sp>
        <p:nvSpPr>
          <p:cNvPr id="86" name="TextBox 85">
            <a:extLst>
              <a:ext uri="{FF2B5EF4-FFF2-40B4-BE49-F238E27FC236}">
                <a16:creationId xmlns:a16="http://schemas.microsoft.com/office/drawing/2014/main" id="{7847AEEB-081E-0AE6-5C7B-2BA08CCF6A13}"/>
              </a:ext>
            </a:extLst>
          </p:cNvPr>
          <p:cNvSpPr txBox="1"/>
          <p:nvPr/>
        </p:nvSpPr>
        <p:spPr>
          <a:xfrm>
            <a:off x="8930366" y="3338688"/>
            <a:ext cx="1116011" cy="276999"/>
          </a:xfrm>
          <a:prstGeom prst="rect">
            <a:avLst/>
          </a:prstGeom>
          <a:noFill/>
        </p:spPr>
        <p:txBody>
          <a:bodyPr wrap="none" rtlCol="0">
            <a:spAutoFit/>
          </a:bodyPr>
          <a:lstStyle/>
          <a:p>
            <a:r>
              <a:rPr lang="en-GB" sz="1200" dirty="0">
                <a:solidFill>
                  <a:schemeClr val="tx1"/>
                </a:solidFill>
                <a:latin typeface="Arial" panose="020B0604020202020204" pitchFamily="34" charset="0"/>
                <a:cs typeface="Arial" panose="020B0604020202020204" pitchFamily="34" charset="0"/>
              </a:rPr>
              <a:t>Time, months</a:t>
            </a:r>
          </a:p>
        </p:txBody>
      </p:sp>
      <p:grpSp>
        <p:nvGrpSpPr>
          <p:cNvPr id="87" name="Group 86">
            <a:extLst>
              <a:ext uri="{FF2B5EF4-FFF2-40B4-BE49-F238E27FC236}">
                <a16:creationId xmlns:a16="http://schemas.microsoft.com/office/drawing/2014/main" id="{537FDD98-7A36-4051-DB44-612899E88D2B}"/>
              </a:ext>
            </a:extLst>
          </p:cNvPr>
          <p:cNvGrpSpPr/>
          <p:nvPr/>
        </p:nvGrpSpPr>
        <p:grpSpPr>
          <a:xfrm>
            <a:off x="493901" y="4061880"/>
            <a:ext cx="11373967" cy="1791108"/>
            <a:chOff x="312926" y="4004590"/>
            <a:chExt cx="11373967" cy="1735398"/>
          </a:xfrm>
        </p:grpSpPr>
        <p:sp>
          <p:nvSpPr>
            <p:cNvPr id="88" name="Freeform 21">
              <a:extLst>
                <a:ext uri="{FF2B5EF4-FFF2-40B4-BE49-F238E27FC236}">
                  <a16:creationId xmlns:a16="http://schemas.microsoft.com/office/drawing/2014/main" id="{125A0C43-388F-F76C-2D3D-DCF43ACF4350}"/>
                </a:ext>
              </a:extLst>
            </p:cNvPr>
            <p:cNvSpPr>
              <a:spLocks/>
            </p:cNvSpPr>
            <p:nvPr/>
          </p:nvSpPr>
          <p:spPr bwMode="auto">
            <a:xfrm>
              <a:off x="984627" y="4153978"/>
              <a:ext cx="4728381" cy="1454764"/>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grpSp>
          <p:nvGrpSpPr>
            <p:cNvPr id="89" name="Group 88">
              <a:extLst>
                <a:ext uri="{FF2B5EF4-FFF2-40B4-BE49-F238E27FC236}">
                  <a16:creationId xmlns:a16="http://schemas.microsoft.com/office/drawing/2014/main" id="{DE1E86B7-AFBD-ECD6-7AC2-B6BD4D235A70}"/>
                </a:ext>
              </a:extLst>
            </p:cNvPr>
            <p:cNvGrpSpPr/>
            <p:nvPr/>
          </p:nvGrpSpPr>
          <p:grpSpPr>
            <a:xfrm>
              <a:off x="312926" y="4004590"/>
              <a:ext cx="672174" cy="1735398"/>
              <a:chOff x="1224013" y="1186474"/>
              <a:chExt cx="628120" cy="3017105"/>
            </a:xfrm>
          </p:grpSpPr>
          <p:sp>
            <p:nvSpPr>
              <p:cNvPr id="105" name="Line 6">
                <a:extLst>
                  <a:ext uri="{FF2B5EF4-FFF2-40B4-BE49-F238E27FC236}">
                    <a16:creationId xmlns:a16="http://schemas.microsoft.com/office/drawing/2014/main" id="{A85701AD-2E74-BBBB-C748-583C36F7920D}"/>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06" name="Line 7">
                <a:extLst>
                  <a:ext uri="{FF2B5EF4-FFF2-40B4-BE49-F238E27FC236}">
                    <a16:creationId xmlns:a16="http://schemas.microsoft.com/office/drawing/2014/main" id="{276A7E3E-7EDC-91C6-63F7-DC7177402C50}"/>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07" name="Line 8">
                <a:extLst>
                  <a:ext uri="{FF2B5EF4-FFF2-40B4-BE49-F238E27FC236}">
                    <a16:creationId xmlns:a16="http://schemas.microsoft.com/office/drawing/2014/main" id="{89AA9511-A28A-6B22-9275-756452039CAD}"/>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08" name="Line 9">
                <a:extLst>
                  <a:ext uri="{FF2B5EF4-FFF2-40B4-BE49-F238E27FC236}">
                    <a16:creationId xmlns:a16="http://schemas.microsoft.com/office/drawing/2014/main" id="{A1C858F9-EFA9-A6AF-1FBB-2ED2E2A1E825}"/>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09" name="Line 10">
                <a:extLst>
                  <a:ext uri="{FF2B5EF4-FFF2-40B4-BE49-F238E27FC236}">
                    <a16:creationId xmlns:a16="http://schemas.microsoft.com/office/drawing/2014/main" id="{953BCFB5-D5BF-5CB7-0CE5-18915B780D07}"/>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10" name="Line 11">
                <a:extLst>
                  <a:ext uri="{FF2B5EF4-FFF2-40B4-BE49-F238E27FC236}">
                    <a16:creationId xmlns:a16="http://schemas.microsoft.com/office/drawing/2014/main" id="{1B2C3FDC-F917-5B2F-A661-62712CCF4B16}"/>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11" name="TextBox 110">
                <a:extLst>
                  <a:ext uri="{FF2B5EF4-FFF2-40B4-BE49-F238E27FC236}">
                    <a16:creationId xmlns:a16="http://schemas.microsoft.com/office/drawing/2014/main" id="{2A08C9EA-24BB-5B9D-81CD-982E5E056E8A}"/>
                  </a:ext>
                </a:extLst>
              </p:cNvPr>
              <p:cNvSpPr txBox="1"/>
              <p:nvPr/>
            </p:nvSpPr>
            <p:spPr>
              <a:xfrm rot="16200000">
                <a:off x="738640" y="2593881"/>
                <a:ext cx="1229592" cy="258845"/>
              </a:xfrm>
              <a:prstGeom prst="rect">
                <a:avLst/>
              </a:prstGeom>
              <a:noFill/>
            </p:spPr>
            <p:txBody>
              <a:bodyPr wrap="none" rtlCol="0">
                <a:spAutoFit/>
              </a:bodyPr>
              <a:lstStyle/>
              <a:p>
                <a:pPr algn="ctr" fontAlgn="base">
                  <a:spcBef>
                    <a:spcPct val="0"/>
                  </a:spcBef>
                  <a:spcAft>
                    <a:spcPct val="0"/>
                  </a:spcAft>
                </a:pPr>
                <a:r>
                  <a:rPr lang="en-GB" sz="1200" dirty="0">
                    <a:solidFill>
                      <a:srgbClr val="000000"/>
                    </a:solidFill>
                    <a:latin typeface="Arial" panose="020B0604020202020204" pitchFamily="34" charset="0"/>
                    <a:cs typeface="Arial" panose="020B0604020202020204" pitchFamily="34" charset="0"/>
                  </a:rPr>
                  <a:t>PFS, %</a:t>
                </a:r>
              </a:p>
            </p:txBody>
          </p:sp>
          <p:sp>
            <p:nvSpPr>
              <p:cNvPr id="112" name="TextBox 111">
                <a:extLst>
                  <a:ext uri="{FF2B5EF4-FFF2-40B4-BE49-F238E27FC236}">
                    <a16:creationId xmlns:a16="http://schemas.microsoft.com/office/drawing/2014/main" id="{9F04CB9B-D192-D0ED-5698-4EDE8506F4D0}"/>
                  </a:ext>
                </a:extLst>
              </p:cNvPr>
              <p:cNvSpPr txBox="1"/>
              <p:nvPr/>
            </p:nvSpPr>
            <p:spPr>
              <a:xfrm>
                <a:off x="1420050" y="1186474"/>
                <a:ext cx="410736" cy="466602"/>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100</a:t>
                </a:r>
              </a:p>
            </p:txBody>
          </p:sp>
          <p:sp>
            <p:nvSpPr>
              <p:cNvPr id="113" name="TextBox 112">
                <a:extLst>
                  <a:ext uri="{FF2B5EF4-FFF2-40B4-BE49-F238E27FC236}">
                    <a16:creationId xmlns:a16="http://schemas.microsoft.com/office/drawing/2014/main" id="{85064926-9F78-6A09-2A49-B992D863E0E5}"/>
                  </a:ext>
                </a:extLst>
              </p:cNvPr>
              <p:cNvSpPr txBox="1"/>
              <p:nvPr/>
            </p:nvSpPr>
            <p:spPr>
              <a:xfrm>
                <a:off x="1499446" y="1710612"/>
                <a:ext cx="331345" cy="466602"/>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80</a:t>
                </a:r>
              </a:p>
            </p:txBody>
          </p:sp>
          <p:sp>
            <p:nvSpPr>
              <p:cNvPr id="114" name="TextBox 113">
                <a:extLst>
                  <a:ext uri="{FF2B5EF4-FFF2-40B4-BE49-F238E27FC236}">
                    <a16:creationId xmlns:a16="http://schemas.microsoft.com/office/drawing/2014/main" id="{5BAAA097-AFEE-AB4A-D271-475AF0175579}"/>
                  </a:ext>
                </a:extLst>
              </p:cNvPr>
              <p:cNvSpPr txBox="1"/>
              <p:nvPr/>
            </p:nvSpPr>
            <p:spPr>
              <a:xfrm>
                <a:off x="1499446" y="2209143"/>
                <a:ext cx="331345" cy="466602"/>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60</a:t>
                </a:r>
              </a:p>
            </p:txBody>
          </p:sp>
          <p:sp>
            <p:nvSpPr>
              <p:cNvPr id="115" name="TextBox 114">
                <a:extLst>
                  <a:ext uri="{FF2B5EF4-FFF2-40B4-BE49-F238E27FC236}">
                    <a16:creationId xmlns:a16="http://schemas.microsoft.com/office/drawing/2014/main" id="{16CC6FC6-5491-BE0E-82A8-4D242FF3E14A}"/>
                  </a:ext>
                </a:extLst>
              </p:cNvPr>
              <p:cNvSpPr txBox="1"/>
              <p:nvPr/>
            </p:nvSpPr>
            <p:spPr>
              <a:xfrm>
                <a:off x="1499446" y="2723797"/>
                <a:ext cx="331345" cy="466602"/>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40</a:t>
                </a:r>
              </a:p>
            </p:txBody>
          </p:sp>
          <p:sp>
            <p:nvSpPr>
              <p:cNvPr id="116" name="TextBox 115">
                <a:extLst>
                  <a:ext uri="{FF2B5EF4-FFF2-40B4-BE49-F238E27FC236}">
                    <a16:creationId xmlns:a16="http://schemas.microsoft.com/office/drawing/2014/main" id="{FAE537D4-B80C-AFBF-DECF-351A961157FA}"/>
                  </a:ext>
                </a:extLst>
              </p:cNvPr>
              <p:cNvSpPr txBox="1"/>
              <p:nvPr/>
            </p:nvSpPr>
            <p:spPr>
              <a:xfrm>
                <a:off x="1499446" y="3227701"/>
                <a:ext cx="331345" cy="466602"/>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20</a:t>
                </a:r>
              </a:p>
            </p:txBody>
          </p:sp>
          <p:sp>
            <p:nvSpPr>
              <p:cNvPr id="117" name="TextBox 116">
                <a:extLst>
                  <a:ext uri="{FF2B5EF4-FFF2-40B4-BE49-F238E27FC236}">
                    <a16:creationId xmlns:a16="http://schemas.microsoft.com/office/drawing/2014/main" id="{85E4D4E6-BDC8-2813-0AFC-F78DCF74D68D}"/>
                  </a:ext>
                </a:extLst>
              </p:cNvPr>
              <p:cNvSpPr txBox="1"/>
              <p:nvPr/>
            </p:nvSpPr>
            <p:spPr>
              <a:xfrm>
                <a:off x="1578844" y="3736977"/>
                <a:ext cx="251954" cy="466602"/>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0</a:t>
                </a:r>
              </a:p>
            </p:txBody>
          </p:sp>
        </p:grpSp>
        <p:sp>
          <p:nvSpPr>
            <p:cNvPr id="90" name="Freeform 21">
              <a:extLst>
                <a:ext uri="{FF2B5EF4-FFF2-40B4-BE49-F238E27FC236}">
                  <a16:creationId xmlns:a16="http://schemas.microsoft.com/office/drawing/2014/main" id="{8A5FA64A-B733-455F-B518-CFD2AD8A88DA}"/>
                </a:ext>
              </a:extLst>
            </p:cNvPr>
            <p:cNvSpPr>
              <a:spLocks/>
            </p:cNvSpPr>
            <p:nvPr/>
          </p:nvSpPr>
          <p:spPr bwMode="auto">
            <a:xfrm>
              <a:off x="6958512" y="4153978"/>
              <a:ext cx="4728381" cy="1454764"/>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grpSp>
          <p:nvGrpSpPr>
            <p:cNvPr id="91" name="Group 90">
              <a:extLst>
                <a:ext uri="{FF2B5EF4-FFF2-40B4-BE49-F238E27FC236}">
                  <a16:creationId xmlns:a16="http://schemas.microsoft.com/office/drawing/2014/main" id="{52F05701-6B8E-192A-8A44-C39BEEC343F1}"/>
                </a:ext>
              </a:extLst>
            </p:cNvPr>
            <p:cNvGrpSpPr/>
            <p:nvPr/>
          </p:nvGrpSpPr>
          <p:grpSpPr>
            <a:xfrm>
              <a:off x="6286811" y="4004590"/>
              <a:ext cx="672174" cy="1735398"/>
              <a:chOff x="1224013" y="1186474"/>
              <a:chExt cx="628120" cy="3017105"/>
            </a:xfrm>
          </p:grpSpPr>
          <p:sp>
            <p:nvSpPr>
              <p:cNvPr id="92" name="Line 6">
                <a:extLst>
                  <a:ext uri="{FF2B5EF4-FFF2-40B4-BE49-F238E27FC236}">
                    <a16:creationId xmlns:a16="http://schemas.microsoft.com/office/drawing/2014/main" id="{1E5D3F28-69A8-F765-52AE-E5FE5C16E12A}"/>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93" name="Line 7">
                <a:extLst>
                  <a:ext uri="{FF2B5EF4-FFF2-40B4-BE49-F238E27FC236}">
                    <a16:creationId xmlns:a16="http://schemas.microsoft.com/office/drawing/2014/main" id="{8CB4CCC8-92FA-890E-3FED-0EED7BF0D275}"/>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94" name="Line 8">
                <a:extLst>
                  <a:ext uri="{FF2B5EF4-FFF2-40B4-BE49-F238E27FC236}">
                    <a16:creationId xmlns:a16="http://schemas.microsoft.com/office/drawing/2014/main" id="{82D4CDEA-24FF-CE10-BA08-8BAEE63062F4}"/>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95" name="Line 9">
                <a:extLst>
                  <a:ext uri="{FF2B5EF4-FFF2-40B4-BE49-F238E27FC236}">
                    <a16:creationId xmlns:a16="http://schemas.microsoft.com/office/drawing/2014/main" id="{30AD282B-B3AC-BE56-AE19-377D1591486B}"/>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96" name="Line 10">
                <a:extLst>
                  <a:ext uri="{FF2B5EF4-FFF2-40B4-BE49-F238E27FC236}">
                    <a16:creationId xmlns:a16="http://schemas.microsoft.com/office/drawing/2014/main" id="{9578011F-0BED-65D3-8D1E-2DCDE0CAF67A}"/>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97" name="Line 11">
                <a:extLst>
                  <a:ext uri="{FF2B5EF4-FFF2-40B4-BE49-F238E27FC236}">
                    <a16:creationId xmlns:a16="http://schemas.microsoft.com/office/drawing/2014/main" id="{31912EAD-DE20-DBC9-CA10-55BC8F71F0FE}"/>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98" name="TextBox 97">
                <a:extLst>
                  <a:ext uri="{FF2B5EF4-FFF2-40B4-BE49-F238E27FC236}">
                    <a16:creationId xmlns:a16="http://schemas.microsoft.com/office/drawing/2014/main" id="{9DC6B6E4-E928-EE97-51B2-FF08A9433CAE}"/>
                  </a:ext>
                </a:extLst>
              </p:cNvPr>
              <p:cNvSpPr txBox="1"/>
              <p:nvPr/>
            </p:nvSpPr>
            <p:spPr>
              <a:xfrm rot="16200000">
                <a:off x="738640" y="2593881"/>
                <a:ext cx="1229592" cy="258845"/>
              </a:xfrm>
              <a:prstGeom prst="rect">
                <a:avLst/>
              </a:prstGeom>
              <a:noFill/>
            </p:spPr>
            <p:txBody>
              <a:bodyPr wrap="none" rtlCol="0">
                <a:spAutoFit/>
              </a:bodyPr>
              <a:lstStyle/>
              <a:p>
                <a:pPr algn="ctr" fontAlgn="base">
                  <a:spcBef>
                    <a:spcPct val="0"/>
                  </a:spcBef>
                  <a:spcAft>
                    <a:spcPct val="0"/>
                  </a:spcAft>
                </a:pPr>
                <a:r>
                  <a:rPr lang="en-GB" sz="1200" dirty="0">
                    <a:solidFill>
                      <a:srgbClr val="000000"/>
                    </a:solidFill>
                    <a:latin typeface="Arial" panose="020B0604020202020204" pitchFamily="34" charset="0"/>
                    <a:cs typeface="Arial" panose="020B0604020202020204" pitchFamily="34" charset="0"/>
                  </a:rPr>
                  <a:t>PFS, %</a:t>
                </a:r>
              </a:p>
            </p:txBody>
          </p:sp>
          <p:sp>
            <p:nvSpPr>
              <p:cNvPr id="99" name="TextBox 98">
                <a:extLst>
                  <a:ext uri="{FF2B5EF4-FFF2-40B4-BE49-F238E27FC236}">
                    <a16:creationId xmlns:a16="http://schemas.microsoft.com/office/drawing/2014/main" id="{1E6FB76E-C565-774F-AD4F-1627509501A3}"/>
                  </a:ext>
                </a:extLst>
              </p:cNvPr>
              <p:cNvSpPr txBox="1"/>
              <p:nvPr/>
            </p:nvSpPr>
            <p:spPr>
              <a:xfrm>
                <a:off x="1420050" y="1186474"/>
                <a:ext cx="410736" cy="466602"/>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100</a:t>
                </a:r>
              </a:p>
            </p:txBody>
          </p:sp>
          <p:sp>
            <p:nvSpPr>
              <p:cNvPr id="100" name="TextBox 99">
                <a:extLst>
                  <a:ext uri="{FF2B5EF4-FFF2-40B4-BE49-F238E27FC236}">
                    <a16:creationId xmlns:a16="http://schemas.microsoft.com/office/drawing/2014/main" id="{785C065C-9D9A-4404-5474-D3B18B13EFFA}"/>
                  </a:ext>
                </a:extLst>
              </p:cNvPr>
              <p:cNvSpPr txBox="1"/>
              <p:nvPr/>
            </p:nvSpPr>
            <p:spPr>
              <a:xfrm>
                <a:off x="1499446" y="1710612"/>
                <a:ext cx="331345" cy="466602"/>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80</a:t>
                </a:r>
              </a:p>
            </p:txBody>
          </p:sp>
          <p:sp>
            <p:nvSpPr>
              <p:cNvPr id="101" name="TextBox 100">
                <a:extLst>
                  <a:ext uri="{FF2B5EF4-FFF2-40B4-BE49-F238E27FC236}">
                    <a16:creationId xmlns:a16="http://schemas.microsoft.com/office/drawing/2014/main" id="{0E2717CB-DB89-A8BF-CD26-FFB341C9D4FC}"/>
                  </a:ext>
                </a:extLst>
              </p:cNvPr>
              <p:cNvSpPr txBox="1"/>
              <p:nvPr/>
            </p:nvSpPr>
            <p:spPr>
              <a:xfrm>
                <a:off x="1499446" y="2209143"/>
                <a:ext cx="331345" cy="466602"/>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60</a:t>
                </a:r>
              </a:p>
            </p:txBody>
          </p:sp>
          <p:sp>
            <p:nvSpPr>
              <p:cNvPr id="102" name="TextBox 101">
                <a:extLst>
                  <a:ext uri="{FF2B5EF4-FFF2-40B4-BE49-F238E27FC236}">
                    <a16:creationId xmlns:a16="http://schemas.microsoft.com/office/drawing/2014/main" id="{478BCADA-5142-2132-1495-3208FBFD3425}"/>
                  </a:ext>
                </a:extLst>
              </p:cNvPr>
              <p:cNvSpPr txBox="1"/>
              <p:nvPr/>
            </p:nvSpPr>
            <p:spPr>
              <a:xfrm>
                <a:off x="1499446" y="2723797"/>
                <a:ext cx="331345" cy="466602"/>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40</a:t>
                </a:r>
              </a:p>
            </p:txBody>
          </p:sp>
          <p:sp>
            <p:nvSpPr>
              <p:cNvPr id="103" name="TextBox 102">
                <a:extLst>
                  <a:ext uri="{FF2B5EF4-FFF2-40B4-BE49-F238E27FC236}">
                    <a16:creationId xmlns:a16="http://schemas.microsoft.com/office/drawing/2014/main" id="{E3D28855-D6A4-AB28-59F8-FFE828442A3A}"/>
                  </a:ext>
                </a:extLst>
              </p:cNvPr>
              <p:cNvSpPr txBox="1"/>
              <p:nvPr/>
            </p:nvSpPr>
            <p:spPr>
              <a:xfrm>
                <a:off x="1499446" y="3227701"/>
                <a:ext cx="331345" cy="466602"/>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20</a:t>
                </a:r>
              </a:p>
            </p:txBody>
          </p:sp>
          <p:sp>
            <p:nvSpPr>
              <p:cNvPr id="104" name="TextBox 103">
                <a:extLst>
                  <a:ext uri="{FF2B5EF4-FFF2-40B4-BE49-F238E27FC236}">
                    <a16:creationId xmlns:a16="http://schemas.microsoft.com/office/drawing/2014/main" id="{94ACBC70-D928-D84C-68FB-6AB23C0E02AF}"/>
                  </a:ext>
                </a:extLst>
              </p:cNvPr>
              <p:cNvSpPr txBox="1"/>
              <p:nvPr/>
            </p:nvSpPr>
            <p:spPr>
              <a:xfrm>
                <a:off x="1578844" y="3736977"/>
                <a:ext cx="251954" cy="466602"/>
              </a:xfrm>
              <a:prstGeom prst="rect">
                <a:avLst/>
              </a:prstGeom>
              <a:noFill/>
            </p:spPr>
            <p:txBody>
              <a:bodyPr wrap="none" rtlCol="0" anchor="ctr" anchorCtr="0">
                <a:spAutoFit/>
              </a:bodyPr>
              <a:lstStyle/>
              <a:p>
                <a:pPr algn="r"/>
                <a:r>
                  <a:rPr lang="en-GB" sz="1200" dirty="0">
                    <a:solidFill>
                      <a:srgbClr val="000000"/>
                    </a:solidFill>
                    <a:latin typeface="Arial" panose="020B0604020202020204" pitchFamily="34" charset="0"/>
                    <a:cs typeface="Arial" panose="020B0604020202020204" pitchFamily="34" charset="0"/>
                  </a:rPr>
                  <a:t>0</a:t>
                </a:r>
              </a:p>
            </p:txBody>
          </p:sp>
        </p:grpSp>
      </p:grpSp>
      <p:sp>
        <p:nvSpPr>
          <p:cNvPr id="118" name="TextBox 117">
            <a:extLst>
              <a:ext uri="{FF2B5EF4-FFF2-40B4-BE49-F238E27FC236}">
                <a16:creationId xmlns:a16="http://schemas.microsoft.com/office/drawing/2014/main" id="{9E53CA3E-4993-F493-7E49-4895C530760F}"/>
              </a:ext>
            </a:extLst>
          </p:cNvPr>
          <p:cNvSpPr txBox="1"/>
          <p:nvPr/>
        </p:nvSpPr>
        <p:spPr>
          <a:xfrm>
            <a:off x="8939887" y="5899331"/>
            <a:ext cx="1116011" cy="276999"/>
          </a:xfrm>
          <a:prstGeom prst="rect">
            <a:avLst/>
          </a:prstGeom>
          <a:noFill/>
        </p:spPr>
        <p:txBody>
          <a:bodyPr wrap="none" rtlCol="0">
            <a:spAutoFit/>
          </a:bodyPr>
          <a:lstStyle/>
          <a:p>
            <a:r>
              <a:rPr lang="en-GB" sz="1200" dirty="0">
                <a:solidFill>
                  <a:schemeClr val="tx1"/>
                </a:solidFill>
                <a:latin typeface="Arial" panose="020B0604020202020204" pitchFamily="34" charset="0"/>
                <a:cs typeface="Arial" panose="020B0604020202020204" pitchFamily="34" charset="0"/>
              </a:rPr>
              <a:t>Time, months</a:t>
            </a:r>
          </a:p>
        </p:txBody>
      </p:sp>
      <p:sp>
        <p:nvSpPr>
          <p:cNvPr id="119" name="TextBox 118">
            <a:extLst>
              <a:ext uri="{FF2B5EF4-FFF2-40B4-BE49-F238E27FC236}">
                <a16:creationId xmlns:a16="http://schemas.microsoft.com/office/drawing/2014/main" id="{68C5FE41-2191-BA5C-9184-4045CDBCFB36}"/>
              </a:ext>
            </a:extLst>
          </p:cNvPr>
          <p:cNvSpPr txBox="1"/>
          <p:nvPr/>
        </p:nvSpPr>
        <p:spPr>
          <a:xfrm>
            <a:off x="2658566" y="1435630"/>
            <a:ext cx="1547218" cy="276999"/>
          </a:xfrm>
          <a:prstGeom prst="rect">
            <a:avLst/>
          </a:prstGeom>
          <a:noFill/>
        </p:spPr>
        <p:txBody>
          <a:bodyPr wrap="none" rtlCol="0">
            <a:spAutoFit/>
          </a:bodyPr>
          <a:lstStyle/>
          <a:p>
            <a:pPr algn="ctr"/>
            <a:r>
              <a:rPr lang="en-GB" sz="1200" b="1" dirty="0">
                <a:solidFill>
                  <a:schemeClr val="tx1"/>
                </a:solidFill>
                <a:latin typeface="Arial" panose="020B0604020202020204" pitchFamily="34" charset="0"/>
                <a:cs typeface="Arial" panose="020B0604020202020204" pitchFamily="34" charset="0"/>
              </a:rPr>
              <a:t>Ongoing response</a:t>
            </a:r>
          </a:p>
        </p:txBody>
      </p:sp>
      <p:sp>
        <p:nvSpPr>
          <p:cNvPr id="120" name="TextBox 119">
            <a:extLst>
              <a:ext uri="{FF2B5EF4-FFF2-40B4-BE49-F238E27FC236}">
                <a16:creationId xmlns:a16="http://schemas.microsoft.com/office/drawing/2014/main" id="{A77BF649-EB89-75CE-8F9E-636FB5C34A1F}"/>
              </a:ext>
            </a:extLst>
          </p:cNvPr>
          <p:cNvSpPr txBox="1"/>
          <p:nvPr/>
        </p:nvSpPr>
        <p:spPr>
          <a:xfrm>
            <a:off x="8780564" y="1435630"/>
            <a:ext cx="2037738" cy="276999"/>
          </a:xfrm>
          <a:prstGeom prst="rect">
            <a:avLst/>
          </a:prstGeom>
          <a:noFill/>
        </p:spPr>
        <p:txBody>
          <a:bodyPr wrap="none" rtlCol="0">
            <a:spAutoFit/>
          </a:bodyPr>
          <a:lstStyle/>
          <a:p>
            <a:pPr algn="ctr"/>
            <a:r>
              <a:rPr lang="en-GB" sz="1200" b="1" dirty="0">
                <a:solidFill>
                  <a:schemeClr val="tx1"/>
                </a:solidFill>
                <a:latin typeface="Arial" panose="020B0604020202020204" pitchFamily="34" charset="0"/>
                <a:cs typeface="Arial" panose="020B0604020202020204" pitchFamily="34" charset="0"/>
              </a:rPr>
              <a:t>Progression-free survival</a:t>
            </a:r>
          </a:p>
        </p:txBody>
      </p:sp>
      <p:sp>
        <p:nvSpPr>
          <p:cNvPr id="121" name="TextBox 120">
            <a:extLst>
              <a:ext uri="{FF2B5EF4-FFF2-40B4-BE49-F238E27FC236}">
                <a16:creationId xmlns:a16="http://schemas.microsoft.com/office/drawing/2014/main" id="{9FA8B4A8-7356-11AC-DD53-4C77844CC97B}"/>
              </a:ext>
            </a:extLst>
          </p:cNvPr>
          <p:cNvSpPr txBox="1"/>
          <p:nvPr/>
        </p:nvSpPr>
        <p:spPr>
          <a:xfrm>
            <a:off x="2904962" y="3948993"/>
            <a:ext cx="1326005" cy="276999"/>
          </a:xfrm>
          <a:prstGeom prst="rect">
            <a:avLst/>
          </a:prstGeom>
          <a:noFill/>
        </p:spPr>
        <p:txBody>
          <a:bodyPr wrap="none" rtlCol="0">
            <a:spAutoFit/>
          </a:bodyPr>
          <a:lstStyle/>
          <a:p>
            <a:pPr algn="ctr"/>
            <a:r>
              <a:rPr lang="en-GB" sz="1200" b="1" dirty="0">
                <a:solidFill>
                  <a:schemeClr val="tx1"/>
                </a:solidFill>
                <a:latin typeface="Arial" panose="020B0604020202020204" pitchFamily="34" charset="0"/>
                <a:cs typeface="Arial" panose="020B0604020202020204" pitchFamily="34" charset="0"/>
              </a:rPr>
              <a:t>PD-L1 TPS &lt;1%</a:t>
            </a:r>
          </a:p>
        </p:txBody>
      </p:sp>
      <p:sp>
        <p:nvSpPr>
          <p:cNvPr id="122" name="TextBox 121">
            <a:extLst>
              <a:ext uri="{FF2B5EF4-FFF2-40B4-BE49-F238E27FC236}">
                <a16:creationId xmlns:a16="http://schemas.microsoft.com/office/drawing/2014/main" id="{E7D8AE59-561F-1049-BA21-205DD627CAC0}"/>
              </a:ext>
            </a:extLst>
          </p:cNvPr>
          <p:cNvSpPr txBox="1"/>
          <p:nvPr/>
        </p:nvSpPr>
        <p:spPr>
          <a:xfrm>
            <a:off x="8984029" y="3948993"/>
            <a:ext cx="1326005" cy="276999"/>
          </a:xfrm>
          <a:prstGeom prst="rect">
            <a:avLst/>
          </a:prstGeom>
          <a:noFill/>
        </p:spPr>
        <p:txBody>
          <a:bodyPr wrap="none" rtlCol="0">
            <a:spAutoFit/>
          </a:bodyPr>
          <a:lstStyle/>
          <a:p>
            <a:pPr algn="ctr"/>
            <a:r>
              <a:rPr lang="en-GB" sz="1200" b="1" dirty="0">
                <a:solidFill>
                  <a:schemeClr val="tx1"/>
                </a:solidFill>
                <a:latin typeface="Arial" panose="020B0604020202020204" pitchFamily="34" charset="0"/>
                <a:cs typeface="Arial" panose="020B0604020202020204" pitchFamily="34" charset="0"/>
              </a:rPr>
              <a:t>PD-L1 TPS ≥1%</a:t>
            </a:r>
          </a:p>
        </p:txBody>
      </p:sp>
      <p:grpSp>
        <p:nvGrpSpPr>
          <p:cNvPr id="123" name="Group 122">
            <a:extLst>
              <a:ext uri="{FF2B5EF4-FFF2-40B4-BE49-F238E27FC236}">
                <a16:creationId xmlns:a16="http://schemas.microsoft.com/office/drawing/2014/main" id="{F190B29A-EDED-C78F-45C4-B27E40BB2907}"/>
              </a:ext>
            </a:extLst>
          </p:cNvPr>
          <p:cNvGrpSpPr/>
          <p:nvPr/>
        </p:nvGrpSpPr>
        <p:grpSpPr>
          <a:xfrm>
            <a:off x="7064670" y="3133764"/>
            <a:ext cx="4797313" cy="329369"/>
            <a:chOff x="1539633" y="4939133"/>
            <a:chExt cx="4204204" cy="329369"/>
          </a:xfrm>
        </p:grpSpPr>
        <p:sp>
          <p:nvSpPr>
            <p:cNvPr id="124" name="Line 21">
              <a:extLst>
                <a:ext uri="{FF2B5EF4-FFF2-40B4-BE49-F238E27FC236}">
                  <a16:creationId xmlns:a16="http://schemas.microsoft.com/office/drawing/2014/main" id="{6653EF0D-421D-CE8B-9519-D3895C317546}"/>
                </a:ext>
              </a:extLst>
            </p:cNvPr>
            <p:cNvSpPr>
              <a:spLocks noChangeShapeType="1"/>
            </p:cNvSpPr>
            <p:nvPr/>
          </p:nvSpPr>
          <p:spPr bwMode="auto">
            <a:xfrm>
              <a:off x="5743837"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26" name="Line 21">
              <a:extLst>
                <a:ext uri="{FF2B5EF4-FFF2-40B4-BE49-F238E27FC236}">
                  <a16:creationId xmlns:a16="http://schemas.microsoft.com/office/drawing/2014/main" id="{17F64941-E7EB-83EB-32CF-7FB57F83CA84}"/>
                </a:ext>
              </a:extLst>
            </p:cNvPr>
            <p:cNvSpPr>
              <a:spLocks noChangeShapeType="1"/>
            </p:cNvSpPr>
            <p:nvPr/>
          </p:nvSpPr>
          <p:spPr bwMode="auto">
            <a:xfrm>
              <a:off x="5368200"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27" name="TextBox 126">
              <a:extLst>
                <a:ext uri="{FF2B5EF4-FFF2-40B4-BE49-F238E27FC236}">
                  <a16:creationId xmlns:a16="http://schemas.microsoft.com/office/drawing/2014/main" id="{8BE8107F-B425-3033-2F48-B2CA0CE345E3}"/>
                </a:ext>
              </a:extLst>
            </p:cNvPr>
            <p:cNvSpPr txBox="1"/>
            <p:nvPr/>
          </p:nvSpPr>
          <p:spPr>
            <a:xfrm>
              <a:off x="5258776" y="5011133"/>
              <a:ext cx="212625"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20</a:t>
              </a:r>
            </a:p>
          </p:txBody>
        </p:sp>
        <p:sp>
          <p:nvSpPr>
            <p:cNvPr id="128" name="Line 21">
              <a:extLst>
                <a:ext uri="{FF2B5EF4-FFF2-40B4-BE49-F238E27FC236}">
                  <a16:creationId xmlns:a16="http://schemas.microsoft.com/office/drawing/2014/main" id="{9281D7B7-2AAE-6715-080C-FACB554BD245}"/>
                </a:ext>
              </a:extLst>
            </p:cNvPr>
            <p:cNvSpPr>
              <a:spLocks noChangeShapeType="1"/>
            </p:cNvSpPr>
            <p:nvPr/>
          </p:nvSpPr>
          <p:spPr bwMode="auto">
            <a:xfrm>
              <a:off x="4992563"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30" name="Line 21">
              <a:extLst>
                <a:ext uri="{FF2B5EF4-FFF2-40B4-BE49-F238E27FC236}">
                  <a16:creationId xmlns:a16="http://schemas.microsoft.com/office/drawing/2014/main" id="{8085ECCB-A8CB-D6E6-1258-9236A2552A9B}"/>
                </a:ext>
              </a:extLst>
            </p:cNvPr>
            <p:cNvSpPr>
              <a:spLocks noChangeShapeType="1"/>
            </p:cNvSpPr>
            <p:nvPr/>
          </p:nvSpPr>
          <p:spPr bwMode="auto">
            <a:xfrm>
              <a:off x="4616926"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31" name="TextBox 130">
              <a:extLst>
                <a:ext uri="{FF2B5EF4-FFF2-40B4-BE49-F238E27FC236}">
                  <a16:creationId xmlns:a16="http://schemas.microsoft.com/office/drawing/2014/main" id="{F050F009-C419-0377-AC0B-E1CCBFA59C25}"/>
                </a:ext>
              </a:extLst>
            </p:cNvPr>
            <p:cNvSpPr txBox="1"/>
            <p:nvPr/>
          </p:nvSpPr>
          <p:spPr>
            <a:xfrm>
              <a:off x="4507502" y="5011133"/>
              <a:ext cx="212625"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16</a:t>
              </a:r>
            </a:p>
          </p:txBody>
        </p:sp>
        <p:sp>
          <p:nvSpPr>
            <p:cNvPr id="132" name="Line 21">
              <a:extLst>
                <a:ext uri="{FF2B5EF4-FFF2-40B4-BE49-F238E27FC236}">
                  <a16:creationId xmlns:a16="http://schemas.microsoft.com/office/drawing/2014/main" id="{7F504B5E-4F13-F5C9-1AF1-C7CB354302CF}"/>
                </a:ext>
              </a:extLst>
            </p:cNvPr>
            <p:cNvSpPr>
              <a:spLocks noChangeShapeType="1"/>
            </p:cNvSpPr>
            <p:nvPr/>
          </p:nvSpPr>
          <p:spPr bwMode="auto">
            <a:xfrm>
              <a:off x="4241289"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34" name="Line 21">
              <a:extLst>
                <a:ext uri="{FF2B5EF4-FFF2-40B4-BE49-F238E27FC236}">
                  <a16:creationId xmlns:a16="http://schemas.microsoft.com/office/drawing/2014/main" id="{BB30C65A-3494-D663-79E6-A433657E7C71}"/>
                </a:ext>
              </a:extLst>
            </p:cNvPr>
            <p:cNvSpPr>
              <a:spLocks noChangeShapeType="1"/>
            </p:cNvSpPr>
            <p:nvPr/>
          </p:nvSpPr>
          <p:spPr bwMode="auto">
            <a:xfrm>
              <a:off x="3865652"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35" name="TextBox 134">
              <a:extLst>
                <a:ext uri="{FF2B5EF4-FFF2-40B4-BE49-F238E27FC236}">
                  <a16:creationId xmlns:a16="http://schemas.microsoft.com/office/drawing/2014/main" id="{17D01476-4EBA-6797-4DA2-67258126804E}"/>
                </a:ext>
              </a:extLst>
            </p:cNvPr>
            <p:cNvSpPr txBox="1"/>
            <p:nvPr/>
          </p:nvSpPr>
          <p:spPr>
            <a:xfrm>
              <a:off x="3756228" y="5011133"/>
              <a:ext cx="212625"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12</a:t>
              </a:r>
            </a:p>
          </p:txBody>
        </p:sp>
        <p:sp>
          <p:nvSpPr>
            <p:cNvPr id="136" name="Line 21">
              <a:extLst>
                <a:ext uri="{FF2B5EF4-FFF2-40B4-BE49-F238E27FC236}">
                  <a16:creationId xmlns:a16="http://schemas.microsoft.com/office/drawing/2014/main" id="{88C4A3DD-7F8F-3C03-7ADE-FA0356355205}"/>
                </a:ext>
              </a:extLst>
            </p:cNvPr>
            <p:cNvSpPr>
              <a:spLocks noChangeShapeType="1"/>
            </p:cNvSpPr>
            <p:nvPr/>
          </p:nvSpPr>
          <p:spPr bwMode="auto">
            <a:xfrm>
              <a:off x="3490015"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38" name="Line 21">
              <a:extLst>
                <a:ext uri="{FF2B5EF4-FFF2-40B4-BE49-F238E27FC236}">
                  <a16:creationId xmlns:a16="http://schemas.microsoft.com/office/drawing/2014/main" id="{89DC6D8C-29DF-482B-C7FE-8693D1D1E08D}"/>
                </a:ext>
              </a:extLst>
            </p:cNvPr>
            <p:cNvSpPr>
              <a:spLocks noChangeShapeType="1"/>
            </p:cNvSpPr>
            <p:nvPr/>
          </p:nvSpPr>
          <p:spPr bwMode="auto">
            <a:xfrm>
              <a:off x="3114378"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39" name="TextBox 138">
              <a:extLst>
                <a:ext uri="{FF2B5EF4-FFF2-40B4-BE49-F238E27FC236}">
                  <a16:creationId xmlns:a16="http://schemas.microsoft.com/office/drawing/2014/main" id="{93CC3273-64B6-F2EF-FF6C-A5073BCC297E}"/>
                </a:ext>
              </a:extLst>
            </p:cNvPr>
            <p:cNvSpPr txBox="1"/>
            <p:nvPr/>
          </p:nvSpPr>
          <p:spPr>
            <a:xfrm>
              <a:off x="3042180" y="5011133"/>
              <a:ext cx="138171"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8</a:t>
              </a:r>
            </a:p>
          </p:txBody>
        </p:sp>
        <p:sp>
          <p:nvSpPr>
            <p:cNvPr id="140" name="Line 21">
              <a:extLst>
                <a:ext uri="{FF2B5EF4-FFF2-40B4-BE49-F238E27FC236}">
                  <a16:creationId xmlns:a16="http://schemas.microsoft.com/office/drawing/2014/main" id="{D8017280-81C2-4563-7B47-A1436C4ED0BE}"/>
                </a:ext>
              </a:extLst>
            </p:cNvPr>
            <p:cNvSpPr>
              <a:spLocks noChangeShapeType="1"/>
            </p:cNvSpPr>
            <p:nvPr/>
          </p:nvSpPr>
          <p:spPr bwMode="auto">
            <a:xfrm>
              <a:off x="2738741"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42" name="Line 21">
              <a:extLst>
                <a:ext uri="{FF2B5EF4-FFF2-40B4-BE49-F238E27FC236}">
                  <a16:creationId xmlns:a16="http://schemas.microsoft.com/office/drawing/2014/main" id="{233A684D-C8B0-6475-3451-4C701D2C39AD}"/>
                </a:ext>
              </a:extLst>
            </p:cNvPr>
            <p:cNvSpPr>
              <a:spLocks noChangeShapeType="1"/>
            </p:cNvSpPr>
            <p:nvPr/>
          </p:nvSpPr>
          <p:spPr bwMode="auto">
            <a:xfrm>
              <a:off x="2363104"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43" name="TextBox 142">
              <a:extLst>
                <a:ext uri="{FF2B5EF4-FFF2-40B4-BE49-F238E27FC236}">
                  <a16:creationId xmlns:a16="http://schemas.microsoft.com/office/drawing/2014/main" id="{B4D20A5A-6B86-32EC-7AC9-E325CC083DD4}"/>
                </a:ext>
              </a:extLst>
            </p:cNvPr>
            <p:cNvSpPr txBox="1"/>
            <p:nvPr/>
          </p:nvSpPr>
          <p:spPr>
            <a:xfrm>
              <a:off x="2290907" y="5011133"/>
              <a:ext cx="138171"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4</a:t>
              </a:r>
            </a:p>
          </p:txBody>
        </p:sp>
        <p:sp>
          <p:nvSpPr>
            <p:cNvPr id="144" name="Line 21">
              <a:extLst>
                <a:ext uri="{FF2B5EF4-FFF2-40B4-BE49-F238E27FC236}">
                  <a16:creationId xmlns:a16="http://schemas.microsoft.com/office/drawing/2014/main" id="{2CB9D36B-0B64-4DAB-A4DA-DCCE04C1F2D4}"/>
                </a:ext>
              </a:extLst>
            </p:cNvPr>
            <p:cNvSpPr>
              <a:spLocks noChangeShapeType="1"/>
            </p:cNvSpPr>
            <p:nvPr/>
          </p:nvSpPr>
          <p:spPr bwMode="auto">
            <a:xfrm>
              <a:off x="1987467"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46" name="Line 21">
              <a:extLst>
                <a:ext uri="{FF2B5EF4-FFF2-40B4-BE49-F238E27FC236}">
                  <a16:creationId xmlns:a16="http://schemas.microsoft.com/office/drawing/2014/main" id="{9F6619A9-9072-7DA4-6AE7-5C33FEC0F5E9}"/>
                </a:ext>
              </a:extLst>
            </p:cNvPr>
            <p:cNvSpPr>
              <a:spLocks noChangeShapeType="1"/>
            </p:cNvSpPr>
            <p:nvPr/>
          </p:nvSpPr>
          <p:spPr bwMode="auto">
            <a:xfrm>
              <a:off x="1611830"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47" name="TextBox 146">
              <a:extLst>
                <a:ext uri="{FF2B5EF4-FFF2-40B4-BE49-F238E27FC236}">
                  <a16:creationId xmlns:a16="http://schemas.microsoft.com/office/drawing/2014/main" id="{15F4708A-FC0C-2EDC-E98D-3F22771CAEB7}"/>
                </a:ext>
              </a:extLst>
            </p:cNvPr>
            <p:cNvSpPr txBox="1"/>
            <p:nvPr/>
          </p:nvSpPr>
          <p:spPr>
            <a:xfrm>
              <a:off x="1539633" y="5011133"/>
              <a:ext cx="138171"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0</a:t>
              </a:r>
            </a:p>
          </p:txBody>
        </p:sp>
      </p:grpSp>
      <p:grpSp>
        <p:nvGrpSpPr>
          <p:cNvPr id="148" name="Group 147">
            <a:extLst>
              <a:ext uri="{FF2B5EF4-FFF2-40B4-BE49-F238E27FC236}">
                <a16:creationId xmlns:a16="http://schemas.microsoft.com/office/drawing/2014/main" id="{E0BA4C89-ECEC-8B48-074D-A859FDB6975F}"/>
              </a:ext>
            </a:extLst>
          </p:cNvPr>
          <p:cNvGrpSpPr/>
          <p:nvPr/>
        </p:nvGrpSpPr>
        <p:grpSpPr>
          <a:xfrm>
            <a:off x="7047617" y="3518481"/>
            <a:ext cx="4893430" cy="226591"/>
            <a:chOff x="1041575" y="4882164"/>
            <a:chExt cx="4893430" cy="226591"/>
          </a:xfrm>
        </p:grpSpPr>
        <p:sp>
          <p:nvSpPr>
            <p:cNvPr id="149" name="TextBox 148">
              <a:extLst>
                <a:ext uri="{FF2B5EF4-FFF2-40B4-BE49-F238E27FC236}">
                  <a16:creationId xmlns:a16="http://schemas.microsoft.com/office/drawing/2014/main" id="{53850947-D718-FBE0-7EC3-2592C722548B}"/>
                </a:ext>
              </a:extLst>
            </p:cNvPr>
            <p:cNvSpPr txBox="1"/>
            <p:nvPr/>
          </p:nvSpPr>
          <p:spPr>
            <a:xfrm>
              <a:off x="5791770" y="4882164"/>
              <a:ext cx="143235"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0</a:t>
              </a:r>
            </a:p>
          </p:txBody>
        </p:sp>
        <p:sp>
          <p:nvSpPr>
            <p:cNvPr id="150" name="TextBox 149">
              <a:extLst>
                <a:ext uri="{FF2B5EF4-FFF2-40B4-BE49-F238E27FC236}">
                  <a16:creationId xmlns:a16="http://schemas.microsoft.com/office/drawing/2014/main" id="{9DF4DFF0-54F1-4FB7-567E-F1ACB71C8E80}"/>
                </a:ext>
              </a:extLst>
            </p:cNvPr>
            <p:cNvSpPr txBox="1"/>
            <p:nvPr/>
          </p:nvSpPr>
          <p:spPr>
            <a:xfrm>
              <a:off x="5363140" y="4882164"/>
              <a:ext cx="143235"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1</a:t>
              </a:r>
            </a:p>
          </p:txBody>
        </p:sp>
        <p:sp>
          <p:nvSpPr>
            <p:cNvPr id="151" name="TextBox 150">
              <a:extLst>
                <a:ext uri="{FF2B5EF4-FFF2-40B4-BE49-F238E27FC236}">
                  <a16:creationId xmlns:a16="http://schemas.microsoft.com/office/drawing/2014/main" id="{819FBAD1-EBEF-4ACA-15AB-37C75BE02131}"/>
                </a:ext>
              </a:extLst>
            </p:cNvPr>
            <p:cNvSpPr txBox="1"/>
            <p:nvPr/>
          </p:nvSpPr>
          <p:spPr>
            <a:xfrm>
              <a:off x="4934510" y="4882164"/>
              <a:ext cx="143235"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4</a:t>
              </a:r>
            </a:p>
          </p:txBody>
        </p:sp>
        <p:sp>
          <p:nvSpPr>
            <p:cNvPr id="152" name="TextBox 151">
              <a:extLst>
                <a:ext uri="{FF2B5EF4-FFF2-40B4-BE49-F238E27FC236}">
                  <a16:creationId xmlns:a16="http://schemas.microsoft.com/office/drawing/2014/main" id="{603F7D70-3181-2F49-29C6-242C8D38DE2C}"/>
                </a:ext>
              </a:extLst>
            </p:cNvPr>
            <p:cNvSpPr txBox="1"/>
            <p:nvPr/>
          </p:nvSpPr>
          <p:spPr>
            <a:xfrm>
              <a:off x="4505880" y="4882164"/>
              <a:ext cx="143235"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7</a:t>
              </a:r>
            </a:p>
          </p:txBody>
        </p:sp>
        <p:sp>
          <p:nvSpPr>
            <p:cNvPr id="153" name="TextBox 152">
              <a:extLst>
                <a:ext uri="{FF2B5EF4-FFF2-40B4-BE49-F238E27FC236}">
                  <a16:creationId xmlns:a16="http://schemas.microsoft.com/office/drawing/2014/main" id="{1EBF4F0C-FB54-D19B-7B46-F1D20B439579}"/>
                </a:ext>
              </a:extLst>
            </p:cNvPr>
            <p:cNvSpPr txBox="1"/>
            <p:nvPr/>
          </p:nvSpPr>
          <p:spPr>
            <a:xfrm>
              <a:off x="404198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20</a:t>
              </a:r>
            </a:p>
          </p:txBody>
        </p:sp>
        <p:sp>
          <p:nvSpPr>
            <p:cNvPr id="154" name="TextBox 153">
              <a:extLst>
                <a:ext uri="{FF2B5EF4-FFF2-40B4-BE49-F238E27FC236}">
                  <a16:creationId xmlns:a16="http://schemas.microsoft.com/office/drawing/2014/main" id="{A9A0ED20-C8F0-D43F-7DC0-67B3584575E3}"/>
                </a:ext>
              </a:extLst>
            </p:cNvPr>
            <p:cNvSpPr txBox="1"/>
            <p:nvPr/>
          </p:nvSpPr>
          <p:spPr>
            <a:xfrm>
              <a:off x="361335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25</a:t>
              </a:r>
            </a:p>
          </p:txBody>
        </p:sp>
        <p:sp>
          <p:nvSpPr>
            <p:cNvPr id="155" name="TextBox 154">
              <a:extLst>
                <a:ext uri="{FF2B5EF4-FFF2-40B4-BE49-F238E27FC236}">
                  <a16:creationId xmlns:a16="http://schemas.microsoft.com/office/drawing/2014/main" id="{9838541F-963B-EAF5-7DB5-60E7988C14E5}"/>
                </a:ext>
              </a:extLst>
            </p:cNvPr>
            <p:cNvSpPr txBox="1"/>
            <p:nvPr/>
          </p:nvSpPr>
          <p:spPr>
            <a:xfrm>
              <a:off x="318472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26</a:t>
              </a:r>
            </a:p>
          </p:txBody>
        </p:sp>
        <p:sp>
          <p:nvSpPr>
            <p:cNvPr id="156" name="TextBox 155">
              <a:extLst>
                <a:ext uri="{FF2B5EF4-FFF2-40B4-BE49-F238E27FC236}">
                  <a16:creationId xmlns:a16="http://schemas.microsoft.com/office/drawing/2014/main" id="{8E3D690E-539A-24EA-AAF1-0480DE8CE8C6}"/>
                </a:ext>
              </a:extLst>
            </p:cNvPr>
            <p:cNvSpPr txBox="1"/>
            <p:nvPr/>
          </p:nvSpPr>
          <p:spPr>
            <a:xfrm>
              <a:off x="2756094"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26</a:t>
              </a:r>
            </a:p>
          </p:txBody>
        </p:sp>
        <p:sp>
          <p:nvSpPr>
            <p:cNvPr id="157" name="TextBox 156">
              <a:extLst>
                <a:ext uri="{FF2B5EF4-FFF2-40B4-BE49-F238E27FC236}">
                  <a16:creationId xmlns:a16="http://schemas.microsoft.com/office/drawing/2014/main" id="{861F1CF0-7078-49E3-F4DF-B44100E061A5}"/>
                </a:ext>
              </a:extLst>
            </p:cNvPr>
            <p:cNvSpPr txBox="1"/>
            <p:nvPr/>
          </p:nvSpPr>
          <p:spPr>
            <a:xfrm>
              <a:off x="232746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31</a:t>
              </a:r>
            </a:p>
          </p:txBody>
        </p:sp>
        <p:sp>
          <p:nvSpPr>
            <p:cNvPr id="158" name="TextBox 157">
              <a:extLst>
                <a:ext uri="{FF2B5EF4-FFF2-40B4-BE49-F238E27FC236}">
                  <a16:creationId xmlns:a16="http://schemas.microsoft.com/office/drawing/2014/main" id="{D7918325-B866-37FD-0A2D-E83F8B3F90CB}"/>
                </a:ext>
              </a:extLst>
            </p:cNvPr>
            <p:cNvSpPr txBox="1"/>
            <p:nvPr/>
          </p:nvSpPr>
          <p:spPr>
            <a:xfrm>
              <a:off x="189883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33</a:t>
              </a:r>
            </a:p>
          </p:txBody>
        </p:sp>
        <p:sp>
          <p:nvSpPr>
            <p:cNvPr id="159" name="TextBox 158">
              <a:extLst>
                <a:ext uri="{FF2B5EF4-FFF2-40B4-BE49-F238E27FC236}">
                  <a16:creationId xmlns:a16="http://schemas.microsoft.com/office/drawing/2014/main" id="{426A509B-B109-0AC0-C8BB-2FACE7349A0D}"/>
                </a:ext>
              </a:extLst>
            </p:cNvPr>
            <p:cNvSpPr txBox="1"/>
            <p:nvPr/>
          </p:nvSpPr>
          <p:spPr>
            <a:xfrm>
              <a:off x="147020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33</a:t>
              </a:r>
            </a:p>
          </p:txBody>
        </p:sp>
        <p:sp>
          <p:nvSpPr>
            <p:cNvPr id="160" name="TextBox 159">
              <a:extLst>
                <a:ext uri="{FF2B5EF4-FFF2-40B4-BE49-F238E27FC236}">
                  <a16:creationId xmlns:a16="http://schemas.microsoft.com/office/drawing/2014/main" id="{3A072EE3-CE28-20A0-06F0-27D2CBE64ED5}"/>
                </a:ext>
              </a:extLst>
            </p:cNvPr>
            <p:cNvSpPr txBox="1"/>
            <p:nvPr/>
          </p:nvSpPr>
          <p:spPr>
            <a:xfrm>
              <a:off x="104157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36</a:t>
              </a:r>
            </a:p>
          </p:txBody>
        </p:sp>
      </p:grpSp>
      <p:grpSp>
        <p:nvGrpSpPr>
          <p:cNvPr id="161" name="Group 160">
            <a:extLst>
              <a:ext uri="{FF2B5EF4-FFF2-40B4-BE49-F238E27FC236}">
                <a16:creationId xmlns:a16="http://schemas.microsoft.com/office/drawing/2014/main" id="{9A4E96BF-D1B3-79A9-6A4C-93E307E20DBC}"/>
              </a:ext>
            </a:extLst>
          </p:cNvPr>
          <p:cNvGrpSpPr/>
          <p:nvPr/>
        </p:nvGrpSpPr>
        <p:grpSpPr>
          <a:xfrm>
            <a:off x="7047617" y="3749903"/>
            <a:ext cx="4893430" cy="226591"/>
            <a:chOff x="1041575" y="4882164"/>
            <a:chExt cx="4893430" cy="226591"/>
          </a:xfrm>
        </p:grpSpPr>
        <p:sp>
          <p:nvSpPr>
            <p:cNvPr id="162" name="TextBox 161">
              <a:extLst>
                <a:ext uri="{FF2B5EF4-FFF2-40B4-BE49-F238E27FC236}">
                  <a16:creationId xmlns:a16="http://schemas.microsoft.com/office/drawing/2014/main" id="{ACE59A67-0124-AC9D-3EA0-E02AC7855078}"/>
                </a:ext>
              </a:extLst>
            </p:cNvPr>
            <p:cNvSpPr txBox="1"/>
            <p:nvPr/>
          </p:nvSpPr>
          <p:spPr>
            <a:xfrm>
              <a:off x="5791770" y="4882164"/>
              <a:ext cx="143235"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0</a:t>
              </a:r>
            </a:p>
          </p:txBody>
        </p:sp>
        <p:sp>
          <p:nvSpPr>
            <p:cNvPr id="163" name="TextBox 162">
              <a:extLst>
                <a:ext uri="{FF2B5EF4-FFF2-40B4-BE49-F238E27FC236}">
                  <a16:creationId xmlns:a16="http://schemas.microsoft.com/office/drawing/2014/main" id="{B0EA335F-C861-58B3-63C8-933A27E547D5}"/>
                </a:ext>
              </a:extLst>
            </p:cNvPr>
            <p:cNvSpPr txBox="1"/>
            <p:nvPr/>
          </p:nvSpPr>
          <p:spPr>
            <a:xfrm>
              <a:off x="5363140" y="4882164"/>
              <a:ext cx="143235"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1</a:t>
              </a:r>
            </a:p>
          </p:txBody>
        </p:sp>
        <p:sp>
          <p:nvSpPr>
            <p:cNvPr id="164" name="TextBox 163">
              <a:extLst>
                <a:ext uri="{FF2B5EF4-FFF2-40B4-BE49-F238E27FC236}">
                  <a16:creationId xmlns:a16="http://schemas.microsoft.com/office/drawing/2014/main" id="{7B3F4626-3EFC-BABD-903D-B67FADB74D97}"/>
                </a:ext>
              </a:extLst>
            </p:cNvPr>
            <p:cNvSpPr txBox="1"/>
            <p:nvPr/>
          </p:nvSpPr>
          <p:spPr>
            <a:xfrm>
              <a:off x="4934510" y="4882164"/>
              <a:ext cx="143235"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3</a:t>
              </a:r>
            </a:p>
          </p:txBody>
        </p:sp>
        <p:sp>
          <p:nvSpPr>
            <p:cNvPr id="165" name="TextBox 164">
              <a:extLst>
                <a:ext uri="{FF2B5EF4-FFF2-40B4-BE49-F238E27FC236}">
                  <a16:creationId xmlns:a16="http://schemas.microsoft.com/office/drawing/2014/main" id="{46BB69D6-6A17-EEFA-E4EE-B4B1D68C8316}"/>
                </a:ext>
              </a:extLst>
            </p:cNvPr>
            <p:cNvSpPr txBox="1"/>
            <p:nvPr/>
          </p:nvSpPr>
          <p:spPr>
            <a:xfrm>
              <a:off x="4505880" y="4882164"/>
              <a:ext cx="143235"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7</a:t>
              </a:r>
            </a:p>
          </p:txBody>
        </p:sp>
        <p:sp>
          <p:nvSpPr>
            <p:cNvPr id="166" name="TextBox 165">
              <a:extLst>
                <a:ext uri="{FF2B5EF4-FFF2-40B4-BE49-F238E27FC236}">
                  <a16:creationId xmlns:a16="http://schemas.microsoft.com/office/drawing/2014/main" id="{3603A530-C4FD-4E27-38AE-889986A00C8C}"/>
                </a:ext>
              </a:extLst>
            </p:cNvPr>
            <p:cNvSpPr txBox="1"/>
            <p:nvPr/>
          </p:nvSpPr>
          <p:spPr>
            <a:xfrm>
              <a:off x="404198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16</a:t>
              </a:r>
            </a:p>
          </p:txBody>
        </p:sp>
        <p:sp>
          <p:nvSpPr>
            <p:cNvPr id="167" name="TextBox 166">
              <a:extLst>
                <a:ext uri="{FF2B5EF4-FFF2-40B4-BE49-F238E27FC236}">
                  <a16:creationId xmlns:a16="http://schemas.microsoft.com/office/drawing/2014/main" id="{AAF88C65-8CFB-9D43-E324-1F2877AAB852}"/>
                </a:ext>
              </a:extLst>
            </p:cNvPr>
            <p:cNvSpPr txBox="1"/>
            <p:nvPr/>
          </p:nvSpPr>
          <p:spPr>
            <a:xfrm>
              <a:off x="361335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17</a:t>
              </a:r>
            </a:p>
          </p:txBody>
        </p:sp>
        <p:sp>
          <p:nvSpPr>
            <p:cNvPr id="168" name="TextBox 167">
              <a:extLst>
                <a:ext uri="{FF2B5EF4-FFF2-40B4-BE49-F238E27FC236}">
                  <a16:creationId xmlns:a16="http://schemas.microsoft.com/office/drawing/2014/main" id="{07129395-0D03-76C1-41BD-14AF57073373}"/>
                </a:ext>
              </a:extLst>
            </p:cNvPr>
            <p:cNvSpPr txBox="1"/>
            <p:nvPr/>
          </p:nvSpPr>
          <p:spPr>
            <a:xfrm>
              <a:off x="318472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19</a:t>
              </a:r>
            </a:p>
          </p:txBody>
        </p:sp>
        <p:sp>
          <p:nvSpPr>
            <p:cNvPr id="169" name="TextBox 168">
              <a:extLst>
                <a:ext uri="{FF2B5EF4-FFF2-40B4-BE49-F238E27FC236}">
                  <a16:creationId xmlns:a16="http://schemas.microsoft.com/office/drawing/2014/main" id="{39394ED2-065D-0C56-73A2-399996C056BF}"/>
                </a:ext>
              </a:extLst>
            </p:cNvPr>
            <p:cNvSpPr txBox="1"/>
            <p:nvPr/>
          </p:nvSpPr>
          <p:spPr>
            <a:xfrm>
              <a:off x="2756094"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25</a:t>
              </a:r>
            </a:p>
          </p:txBody>
        </p:sp>
        <p:sp>
          <p:nvSpPr>
            <p:cNvPr id="170" name="TextBox 169">
              <a:extLst>
                <a:ext uri="{FF2B5EF4-FFF2-40B4-BE49-F238E27FC236}">
                  <a16:creationId xmlns:a16="http://schemas.microsoft.com/office/drawing/2014/main" id="{E0E48A4C-32FB-2E57-7363-F971C087AD2F}"/>
                </a:ext>
              </a:extLst>
            </p:cNvPr>
            <p:cNvSpPr txBox="1"/>
            <p:nvPr/>
          </p:nvSpPr>
          <p:spPr>
            <a:xfrm>
              <a:off x="232746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26</a:t>
              </a:r>
            </a:p>
          </p:txBody>
        </p:sp>
        <p:sp>
          <p:nvSpPr>
            <p:cNvPr id="171" name="TextBox 170">
              <a:extLst>
                <a:ext uri="{FF2B5EF4-FFF2-40B4-BE49-F238E27FC236}">
                  <a16:creationId xmlns:a16="http://schemas.microsoft.com/office/drawing/2014/main" id="{BCA0F037-5C6A-454E-7461-8AA26BB91EC9}"/>
                </a:ext>
              </a:extLst>
            </p:cNvPr>
            <p:cNvSpPr txBox="1"/>
            <p:nvPr/>
          </p:nvSpPr>
          <p:spPr>
            <a:xfrm>
              <a:off x="189883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28</a:t>
              </a:r>
            </a:p>
          </p:txBody>
        </p:sp>
        <p:sp>
          <p:nvSpPr>
            <p:cNvPr id="172" name="TextBox 171">
              <a:extLst>
                <a:ext uri="{FF2B5EF4-FFF2-40B4-BE49-F238E27FC236}">
                  <a16:creationId xmlns:a16="http://schemas.microsoft.com/office/drawing/2014/main" id="{CE16FBEA-D5B9-5AA0-4EC4-C976BE434BC9}"/>
                </a:ext>
              </a:extLst>
            </p:cNvPr>
            <p:cNvSpPr txBox="1"/>
            <p:nvPr/>
          </p:nvSpPr>
          <p:spPr>
            <a:xfrm>
              <a:off x="147020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30</a:t>
              </a:r>
            </a:p>
          </p:txBody>
        </p:sp>
        <p:sp>
          <p:nvSpPr>
            <p:cNvPr id="173" name="TextBox 172">
              <a:extLst>
                <a:ext uri="{FF2B5EF4-FFF2-40B4-BE49-F238E27FC236}">
                  <a16:creationId xmlns:a16="http://schemas.microsoft.com/office/drawing/2014/main" id="{A16AEF2E-8401-9BB2-621F-51FA19332F24}"/>
                </a:ext>
              </a:extLst>
            </p:cNvPr>
            <p:cNvSpPr txBox="1"/>
            <p:nvPr/>
          </p:nvSpPr>
          <p:spPr>
            <a:xfrm>
              <a:off x="104157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32</a:t>
              </a:r>
            </a:p>
          </p:txBody>
        </p:sp>
      </p:grpSp>
      <p:grpSp>
        <p:nvGrpSpPr>
          <p:cNvPr id="174" name="Group 173">
            <a:extLst>
              <a:ext uri="{FF2B5EF4-FFF2-40B4-BE49-F238E27FC236}">
                <a16:creationId xmlns:a16="http://schemas.microsoft.com/office/drawing/2014/main" id="{CC3C09B4-DD9E-A733-16FD-E2BE773140DB}"/>
              </a:ext>
            </a:extLst>
          </p:cNvPr>
          <p:cNvGrpSpPr/>
          <p:nvPr/>
        </p:nvGrpSpPr>
        <p:grpSpPr>
          <a:xfrm>
            <a:off x="1075794" y="6330354"/>
            <a:ext cx="4893430" cy="226591"/>
            <a:chOff x="1041575" y="4882164"/>
            <a:chExt cx="4893430" cy="226591"/>
          </a:xfrm>
        </p:grpSpPr>
        <p:sp>
          <p:nvSpPr>
            <p:cNvPr id="175" name="TextBox 174">
              <a:extLst>
                <a:ext uri="{FF2B5EF4-FFF2-40B4-BE49-F238E27FC236}">
                  <a16:creationId xmlns:a16="http://schemas.microsoft.com/office/drawing/2014/main" id="{823D69AD-0E63-6F22-217E-AE9A126B963B}"/>
                </a:ext>
              </a:extLst>
            </p:cNvPr>
            <p:cNvSpPr txBox="1"/>
            <p:nvPr/>
          </p:nvSpPr>
          <p:spPr>
            <a:xfrm>
              <a:off x="5791770" y="4882164"/>
              <a:ext cx="143235"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0</a:t>
              </a:r>
            </a:p>
          </p:txBody>
        </p:sp>
        <p:sp>
          <p:nvSpPr>
            <p:cNvPr id="176" name="TextBox 175">
              <a:extLst>
                <a:ext uri="{FF2B5EF4-FFF2-40B4-BE49-F238E27FC236}">
                  <a16:creationId xmlns:a16="http://schemas.microsoft.com/office/drawing/2014/main" id="{12582FAA-A95E-843B-005D-D3BEC7AA38D0}"/>
                </a:ext>
              </a:extLst>
            </p:cNvPr>
            <p:cNvSpPr txBox="1"/>
            <p:nvPr/>
          </p:nvSpPr>
          <p:spPr>
            <a:xfrm>
              <a:off x="5363140" y="4882164"/>
              <a:ext cx="143235"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1</a:t>
              </a:r>
            </a:p>
          </p:txBody>
        </p:sp>
        <p:sp>
          <p:nvSpPr>
            <p:cNvPr id="177" name="TextBox 176">
              <a:extLst>
                <a:ext uri="{FF2B5EF4-FFF2-40B4-BE49-F238E27FC236}">
                  <a16:creationId xmlns:a16="http://schemas.microsoft.com/office/drawing/2014/main" id="{E4BD4C73-3CB3-12CD-0F05-686B4A9C93E6}"/>
                </a:ext>
              </a:extLst>
            </p:cNvPr>
            <p:cNvSpPr txBox="1"/>
            <p:nvPr/>
          </p:nvSpPr>
          <p:spPr>
            <a:xfrm>
              <a:off x="4934511" y="4882164"/>
              <a:ext cx="143235"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2</a:t>
              </a:r>
            </a:p>
          </p:txBody>
        </p:sp>
        <p:sp>
          <p:nvSpPr>
            <p:cNvPr id="178" name="TextBox 177">
              <a:extLst>
                <a:ext uri="{FF2B5EF4-FFF2-40B4-BE49-F238E27FC236}">
                  <a16:creationId xmlns:a16="http://schemas.microsoft.com/office/drawing/2014/main" id="{53E3969B-B194-5847-B25F-2B5D8DF1CA8D}"/>
                </a:ext>
              </a:extLst>
            </p:cNvPr>
            <p:cNvSpPr txBox="1"/>
            <p:nvPr/>
          </p:nvSpPr>
          <p:spPr>
            <a:xfrm>
              <a:off x="4495248" y="4882164"/>
              <a:ext cx="143235"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5</a:t>
              </a:r>
            </a:p>
          </p:txBody>
        </p:sp>
        <p:sp>
          <p:nvSpPr>
            <p:cNvPr id="179" name="TextBox 178">
              <a:extLst>
                <a:ext uri="{FF2B5EF4-FFF2-40B4-BE49-F238E27FC236}">
                  <a16:creationId xmlns:a16="http://schemas.microsoft.com/office/drawing/2014/main" id="{DBFD131D-E191-94C4-6D0E-A52092B3ECA3}"/>
                </a:ext>
              </a:extLst>
            </p:cNvPr>
            <p:cNvSpPr txBox="1"/>
            <p:nvPr/>
          </p:nvSpPr>
          <p:spPr>
            <a:xfrm>
              <a:off x="4077251" y="4882164"/>
              <a:ext cx="143235"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8</a:t>
              </a:r>
            </a:p>
          </p:txBody>
        </p:sp>
        <p:sp>
          <p:nvSpPr>
            <p:cNvPr id="180" name="TextBox 179">
              <a:extLst>
                <a:ext uri="{FF2B5EF4-FFF2-40B4-BE49-F238E27FC236}">
                  <a16:creationId xmlns:a16="http://schemas.microsoft.com/office/drawing/2014/main" id="{CCD60A52-0768-65CE-A8F1-ADF2D061F5C0}"/>
                </a:ext>
              </a:extLst>
            </p:cNvPr>
            <p:cNvSpPr txBox="1"/>
            <p:nvPr/>
          </p:nvSpPr>
          <p:spPr>
            <a:xfrm>
              <a:off x="3655930" y="4882164"/>
              <a:ext cx="143235"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9</a:t>
              </a:r>
            </a:p>
          </p:txBody>
        </p:sp>
        <p:sp>
          <p:nvSpPr>
            <p:cNvPr id="181" name="TextBox 180">
              <a:extLst>
                <a:ext uri="{FF2B5EF4-FFF2-40B4-BE49-F238E27FC236}">
                  <a16:creationId xmlns:a16="http://schemas.microsoft.com/office/drawing/2014/main" id="{1158E502-4431-D806-9ABD-804F085C97D9}"/>
                </a:ext>
              </a:extLst>
            </p:cNvPr>
            <p:cNvSpPr txBox="1"/>
            <p:nvPr/>
          </p:nvSpPr>
          <p:spPr>
            <a:xfrm>
              <a:off x="318472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10</a:t>
              </a:r>
            </a:p>
          </p:txBody>
        </p:sp>
        <p:sp>
          <p:nvSpPr>
            <p:cNvPr id="182" name="TextBox 181">
              <a:extLst>
                <a:ext uri="{FF2B5EF4-FFF2-40B4-BE49-F238E27FC236}">
                  <a16:creationId xmlns:a16="http://schemas.microsoft.com/office/drawing/2014/main" id="{B0EF1D66-E1DA-C067-C998-85C7178151EA}"/>
                </a:ext>
              </a:extLst>
            </p:cNvPr>
            <p:cNvSpPr txBox="1"/>
            <p:nvPr/>
          </p:nvSpPr>
          <p:spPr>
            <a:xfrm>
              <a:off x="2756094"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13</a:t>
              </a:r>
            </a:p>
          </p:txBody>
        </p:sp>
        <p:sp>
          <p:nvSpPr>
            <p:cNvPr id="183" name="TextBox 182">
              <a:extLst>
                <a:ext uri="{FF2B5EF4-FFF2-40B4-BE49-F238E27FC236}">
                  <a16:creationId xmlns:a16="http://schemas.microsoft.com/office/drawing/2014/main" id="{7AD420EF-851A-85D7-0B1E-F9D6A869A619}"/>
                </a:ext>
              </a:extLst>
            </p:cNvPr>
            <p:cNvSpPr txBox="1"/>
            <p:nvPr/>
          </p:nvSpPr>
          <p:spPr>
            <a:xfrm>
              <a:off x="232746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13</a:t>
              </a:r>
            </a:p>
          </p:txBody>
        </p:sp>
        <p:sp>
          <p:nvSpPr>
            <p:cNvPr id="184" name="TextBox 183">
              <a:extLst>
                <a:ext uri="{FF2B5EF4-FFF2-40B4-BE49-F238E27FC236}">
                  <a16:creationId xmlns:a16="http://schemas.microsoft.com/office/drawing/2014/main" id="{7A4C3943-6DFA-8329-631E-2F99B8D3ADA9}"/>
                </a:ext>
              </a:extLst>
            </p:cNvPr>
            <p:cNvSpPr txBox="1"/>
            <p:nvPr/>
          </p:nvSpPr>
          <p:spPr>
            <a:xfrm>
              <a:off x="189883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13</a:t>
              </a:r>
            </a:p>
          </p:txBody>
        </p:sp>
        <p:sp>
          <p:nvSpPr>
            <p:cNvPr id="185" name="TextBox 184">
              <a:extLst>
                <a:ext uri="{FF2B5EF4-FFF2-40B4-BE49-F238E27FC236}">
                  <a16:creationId xmlns:a16="http://schemas.microsoft.com/office/drawing/2014/main" id="{1B04521E-644E-C5F2-7162-E2C45C9121E7}"/>
                </a:ext>
              </a:extLst>
            </p:cNvPr>
            <p:cNvSpPr txBox="1"/>
            <p:nvPr/>
          </p:nvSpPr>
          <p:spPr>
            <a:xfrm>
              <a:off x="147020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14</a:t>
              </a:r>
            </a:p>
          </p:txBody>
        </p:sp>
        <p:sp>
          <p:nvSpPr>
            <p:cNvPr id="186" name="TextBox 185">
              <a:extLst>
                <a:ext uri="{FF2B5EF4-FFF2-40B4-BE49-F238E27FC236}">
                  <a16:creationId xmlns:a16="http://schemas.microsoft.com/office/drawing/2014/main" id="{805CA294-016A-D349-95CC-CD7CD3750C82}"/>
                </a:ext>
              </a:extLst>
            </p:cNvPr>
            <p:cNvSpPr txBox="1"/>
            <p:nvPr/>
          </p:nvSpPr>
          <p:spPr>
            <a:xfrm>
              <a:off x="104157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16</a:t>
              </a:r>
            </a:p>
          </p:txBody>
        </p:sp>
      </p:grpSp>
      <p:grpSp>
        <p:nvGrpSpPr>
          <p:cNvPr id="187" name="Group 186">
            <a:extLst>
              <a:ext uri="{FF2B5EF4-FFF2-40B4-BE49-F238E27FC236}">
                <a16:creationId xmlns:a16="http://schemas.microsoft.com/office/drawing/2014/main" id="{B537D41B-5CF4-E062-7251-C7E61A2B20EA}"/>
              </a:ext>
            </a:extLst>
          </p:cNvPr>
          <p:cNvGrpSpPr/>
          <p:nvPr/>
        </p:nvGrpSpPr>
        <p:grpSpPr>
          <a:xfrm>
            <a:off x="7053380" y="5721742"/>
            <a:ext cx="4797313" cy="329369"/>
            <a:chOff x="1539633" y="4939133"/>
            <a:chExt cx="4204204" cy="329369"/>
          </a:xfrm>
        </p:grpSpPr>
        <p:sp>
          <p:nvSpPr>
            <p:cNvPr id="188" name="Line 21">
              <a:extLst>
                <a:ext uri="{FF2B5EF4-FFF2-40B4-BE49-F238E27FC236}">
                  <a16:creationId xmlns:a16="http://schemas.microsoft.com/office/drawing/2014/main" id="{D9458E28-5A40-5B1B-3B29-9080E4D0E037}"/>
                </a:ext>
              </a:extLst>
            </p:cNvPr>
            <p:cNvSpPr>
              <a:spLocks noChangeShapeType="1"/>
            </p:cNvSpPr>
            <p:nvPr/>
          </p:nvSpPr>
          <p:spPr bwMode="auto">
            <a:xfrm>
              <a:off x="5743837"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90" name="Line 21">
              <a:extLst>
                <a:ext uri="{FF2B5EF4-FFF2-40B4-BE49-F238E27FC236}">
                  <a16:creationId xmlns:a16="http://schemas.microsoft.com/office/drawing/2014/main" id="{E57C54EC-BF9D-BCFB-393D-506E2E10779C}"/>
                </a:ext>
              </a:extLst>
            </p:cNvPr>
            <p:cNvSpPr>
              <a:spLocks noChangeShapeType="1"/>
            </p:cNvSpPr>
            <p:nvPr/>
          </p:nvSpPr>
          <p:spPr bwMode="auto">
            <a:xfrm>
              <a:off x="5368200"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91" name="TextBox 190">
              <a:extLst>
                <a:ext uri="{FF2B5EF4-FFF2-40B4-BE49-F238E27FC236}">
                  <a16:creationId xmlns:a16="http://schemas.microsoft.com/office/drawing/2014/main" id="{D596A0EA-D101-E647-1B6E-B231636B1382}"/>
                </a:ext>
              </a:extLst>
            </p:cNvPr>
            <p:cNvSpPr txBox="1"/>
            <p:nvPr/>
          </p:nvSpPr>
          <p:spPr>
            <a:xfrm>
              <a:off x="5258776" y="5011133"/>
              <a:ext cx="212625"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20</a:t>
              </a:r>
            </a:p>
          </p:txBody>
        </p:sp>
        <p:sp>
          <p:nvSpPr>
            <p:cNvPr id="192" name="Line 21">
              <a:extLst>
                <a:ext uri="{FF2B5EF4-FFF2-40B4-BE49-F238E27FC236}">
                  <a16:creationId xmlns:a16="http://schemas.microsoft.com/office/drawing/2014/main" id="{F5546656-36C7-659D-7FD6-5BA932E0BB86}"/>
                </a:ext>
              </a:extLst>
            </p:cNvPr>
            <p:cNvSpPr>
              <a:spLocks noChangeShapeType="1"/>
            </p:cNvSpPr>
            <p:nvPr/>
          </p:nvSpPr>
          <p:spPr bwMode="auto">
            <a:xfrm>
              <a:off x="4992563"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94" name="Line 21">
              <a:extLst>
                <a:ext uri="{FF2B5EF4-FFF2-40B4-BE49-F238E27FC236}">
                  <a16:creationId xmlns:a16="http://schemas.microsoft.com/office/drawing/2014/main" id="{19C1DF06-7C1D-F02F-A630-38CF69A20F4F}"/>
                </a:ext>
              </a:extLst>
            </p:cNvPr>
            <p:cNvSpPr>
              <a:spLocks noChangeShapeType="1"/>
            </p:cNvSpPr>
            <p:nvPr/>
          </p:nvSpPr>
          <p:spPr bwMode="auto">
            <a:xfrm>
              <a:off x="4616926"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95" name="TextBox 194">
              <a:extLst>
                <a:ext uri="{FF2B5EF4-FFF2-40B4-BE49-F238E27FC236}">
                  <a16:creationId xmlns:a16="http://schemas.microsoft.com/office/drawing/2014/main" id="{6C66C7ED-E2CB-3838-906E-886A9D530955}"/>
                </a:ext>
              </a:extLst>
            </p:cNvPr>
            <p:cNvSpPr txBox="1"/>
            <p:nvPr/>
          </p:nvSpPr>
          <p:spPr>
            <a:xfrm>
              <a:off x="4507502" y="5011133"/>
              <a:ext cx="212625"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16</a:t>
              </a:r>
            </a:p>
          </p:txBody>
        </p:sp>
        <p:sp>
          <p:nvSpPr>
            <p:cNvPr id="196" name="Line 21">
              <a:extLst>
                <a:ext uri="{FF2B5EF4-FFF2-40B4-BE49-F238E27FC236}">
                  <a16:creationId xmlns:a16="http://schemas.microsoft.com/office/drawing/2014/main" id="{A42D4BB7-5589-671A-3A62-D5FED2652B40}"/>
                </a:ext>
              </a:extLst>
            </p:cNvPr>
            <p:cNvSpPr>
              <a:spLocks noChangeShapeType="1"/>
            </p:cNvSpPr>
            <p:nvPr/>
          </p:nvSpPr>
          <p:spPr bwMode="auto">
            <a:xfrm>
              <a:off x="4241289"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98" name="Line 21">
              <a:extLst>
                <a:ext uri="{FF2B5EF4-FFF2-40B4-BE49-F238E27FC236}">
                  <a16:creationId xmlns:a16="http://schemas.microsoft.com/office/drawing/2014/main" id="{FD37A0B4-6AC9-A93B-01F4-15372C2DEDC5}"/>
                </a:ext>
              </a:extLst>
            </p:cNvPr>
            <p:cNvSpPr>
              <a:spLocks noChangeShapeType="1"/>
            </p:cNvSpPr>
            <p:nvPr/>
          </p:nvSpPr>
          <p:spPr bwMode="auto">
            <a:xfrm>
              <a:off x="3865652"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99" name="TextBox 198">
              <a:extLst>
                <a:ext uri="{FF2B5EF4-FFF2-40B4-BE49-F238E27FC236}">
                  <a16:creationId xmlns:a16="http://schemas.microsoft.com/office/drawing/2014/main" id="{9FF8AB8F-6BB7-C446-A68F-059A545D3177}"/>
                </a:ext>
              </a:extLst>
            </p:cNvPr>
            <p:cNvSpPr txBox="1"/>
            <p:nvPr/>
          </p:nvSpPr>
          <p:spPr>
            <a:xfrm>
              <a:off x="3756228" y="5011133"/>
              <a:ext cx="212625"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12</a:t>
              </a:r>
            </a:p>
          </p:txBody>
        </p:sp>
        <p:sp>
          <p:nvSpPr>
            <p:cNvPr id="200" name="Line 21">
              <a:extLst>
                <a:ext uri="{FF2B5EF4-FFF2-40B4-BE49-F238E27FC236}">
                  <a16:creationId xmlns:a16="http://schemas.microsoft.com/office/drawing/2014/main" id="{0127458F-3905-B720-E641-153BFDEB5C0A}"/>
                </a:ext>
              </a:extLst>
            </p:cNvPr>
            <p:cNvSpPr>
              <a:spLocks noChangeShapeType="1"/>
            </p:cNvSpPr>
            <p:nvPr/>
          </p:nvSpPr>
          <p:spPr bwMode="auto">
            <a:xfrm>
              <a:off x="3490015"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02" name="Line 21">
              <a:extLst>
                <a:ext uri="{FF2B5EF4-FFF2-40B4-BE49-F238E27FC236}">
                  <a16:creationId xmlns:a16="http://schemas.microsoft.com/office/drawing/2014/main" id="{4AB222AD-796E-BA76-D96D-4244CB1F0AE9}"/>
                </a:ext>
              </a:extLst>
            </p:cNvPr>
            <p:cNvSpPr>
              <a:spLocks noChangeShapeType="1"/>
            </p:cNvSpPr>
            <p:nvPr/>
          </p:nvSpPr>
          <p:spPr bwMode="auto">
            <a:xfrm>
              <a:off x="3114378"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03" name="TextBox 202">
              <a:extLst>
                <a:ext uri="{FF2B5EF4-FFF2-40B4-BE49-F238E27FC236}">
                  <a16:creationId xmlns:a16="http://schemas.microsoft.com/office/drawing/2014/main" id="{CA186997-A311-4C0C-BBA4-39E7CC2E60CE}"/>
                </a:ext>
              </a:extLst>
            </p:cNvPr>
            <p:cNvSpPr txBox="1"/>
            <p:nvPr/>
          </p:nvSpPr>
          <p:spPr>
            <a:xfrm>
              <a:off x="3042180" y="5011133"/>
              <a:ext cx="138171"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8</a:t>
              </a:r>
            </a:p>
          </p:txBody>
        </p:sp>
        <p:sp>
          <p:nvSpPr>
            <p:cNvPr id="204" name="Line 21">
              <a:extLst>
                <a:ext uri="{FF2B5EF4-FFF2-40B4-BE49-F238E27FC236}">
                  <a16:creationId xmlns:a16="http://schemas.microsoft.com/office/drawing/2014/main" id="{265A1BE1-BBD6-0DC7-0FE8-517DF51F5B91}"/>
                </a:ext>
              </a:extLst>
            </p:cNvPr>
            <p:cNvSpPr>
              <a:spLocks noChangeShapeType="1"/>
            </p:cNvSpPr>
            <p:nvPr/>
          </p:nvSpPr>
          <p:spPr bwMode="auto">
            <a:xfrm>
              <a:off x="2738741"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06" name="Line 21">
              <a:extLst>
                <a:ext uri="{FF2B5EF4-FFF2-40B4-BE49-F238E27FC236}">
                  <a16:creationId xmlns:a16="http://schemas.microsoft.com/office/drawing/2014/main" id="{F0B0BD41-F7D9-5B51-5E78-72C53D4E8B6C}"/>
                </a:ext>
              </a:extLst>
            </p:cNvPr>
            <p:cNvSpPr>
              <a:spLocks noChangeShapeType="1"/>
            </p:cNvSpPr>
            <p:nvPr/>
          </p:nvSpPr>
          <p:spPr bwMode="auto">
            <a:xfrm>
              <a:off x="2363104"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07" name="TextBox 206">
              <a:extLst>
                <a:ext uri="{FF2B5EF4-FFF2-40B4-BE49-F238E27FC236}">
                  <a16:creationId xmlns:a16="http://schemas.microsoft.com/office/drawing/2014/main" id="{0DEB4800-EC03-46EA-0921-1602B1095709}"/>
                </a:ext>
              </a:extLst>
            </p:cNvPr>
            <p:cNvSpPr txBox="1"/>
            <p:nvPr/>
          </p:nvSpPr>
          <p:spPr>
            <a:xfrm>
              <a:off x="2290907" y="5011133"/>
              <a:ext cx="138171"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4</a:t>
              </a:r>
            </a:p>
          </p:txBody>
        </p:sp>
        <p:sp>
          <p:nvSpPr>
            <p:cNvPr id="208" name="Line 21">
              <a:extLst>
                <a:ext uri="{FF2B5EF4-FFF2-40B4-BE49-F238E27FC236}">
                  <a16:creationId xmlns:a16="http://schemas.microsoft.com/office/drawing/2014/main" id="{07399FE9-0C47-59C3-2F10-3FE0C24319EC}"/>
                </a:ext>
              </a:extLst>
            </p:cNvPr>
            <p:cNvSpPr>
              <a:spLocks noChangeShapeType="1"/>
            </p:cNvSpPr>
            <p:nvPr/>
          </p:nvSpPr>
          <p:spPr bwMode="auto">
            <a:xfrm>
              <a:off x="1987467"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10" name="Line 21">
              <a:extLst>
                <a:ext uri="{FF2B5EF4-FFF2-40B4-BE49-F238E27FC236}">
                  <a16:creationId xmlns:a16="http://schemas.microsoft.com/office/drawing/2014/main" id="{6CCA2A4B-13FD-06E0-0971-CBD721D2E1E3}"/>
                </a:ext>
              </a:extLst>
            </p:cNvPr>
            <p:cNvSpPr>
              <a:spLocks noChangeShapeType="1"/>
            </p:cNvSpPr>
            <p:nvPr/>
          </p:nvSpPr>
          <p:spPr bwMode="auto">
            <a:xfrm>
              <a:off x="1611830"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11" name="TextBox 210">
              <a:extLst>
                <a:ext uri="{FF2B5EF4-FFF2-40B4-BE49-F238E27FC236}">
                  <a16:creationId xmlns:a16="http://schemas.microsoft.com/office/drawing/2014/main" id="{35409D4A-05B3-904B-DA13-C08C08B577BE}"/>
                </a:ext>
              </a:extLst>
            </p:cNvPr>
            <p:cNvSpPr txBox="1"/>
            <p:nvPr/>
          </p:nvSpPr>
          <p:spPr>
            <a:xfrm>
              <a:off x="1539633" y="5011133"/>
              <a:ext cx="138171"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0</a:t>
              </a:r>
            </a:p>
          </p:txBody>
        </p:sp>
      </p:grpSp>
      <p:grpSp>
        <p:nvGrpSpPr>
          <p:cNvPr id="212" name="Group 211">
            <a:extLst>
              <a:ext uri="{FF2B5EF4-FFF2-40B4-BE49-F238E27FC236}">
                <a16:creationId xmlns:a16="http://schemas.microsoft.com/office/drawing/2014/main" id="{1C3F0DDE-1507-2BB8-489B-38D650CC7CBE}"/>
              </a:ext>
            </a:extLst>
          </p:cNvPr>
          <p:cNvGrpSpPr/>
          <p:nvPr/>
        </p:nvGrpSpPr>
        <p:grpSpPr>
          <a:xfrm>
            <a:off x="7036327" y="6064831"/>
            <a:ext cx="4464800" cy="226591"/>
            <a:chOff x="1041575" y="4882164"/>
            <a:chExt cx="4464800" cy="226591"/>
          </a:xfrm>
        </p:grpSpPr>
        <p:sp>
          <p:nvSpPr>
            <p:cNvPr id="213" name="TextBox 212">
              <a:extLst>
                <a:ext uri="{FF2B5EF4-FFF2-40B4-BE49-F238E27FC236}">
                  <a16:creationId xmlns:a16="http://schemas.microsoft.com/office/drawing/2014/main" id="{439B71E2-0C6F-8253-D4A0-D3A5EF8BF614}"/>
                </a:ext>
              </a:extLst>
            </p:cNvPr>
            <p:cNvSpPr txBox="1"/>
            <p:nvPr/>
          </p:nvSpPr>
          <p:spPr>
            <a:xfrm>
              <a:off x="5363140" y="4882164"/>
              <a:ext cx="143235"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0</a:t>
              </a:r>
            </a:p>
          </p:txBody>
        </p:sp>
        <p:sp>
          <p:nvSpPr>
            <p:cNvPr id="214" name="TextBox 213">
              <a:extLst>
                <a:ext uri="{FF2B5EF4-FFF2-40B4-BE49-F238E27FC236}">
                  <a16:creationId xmlns:a16="http://schemas.microsoft.com/office/drawing/2014/main" id="{AD2FFF28-EEF9-5FE0-BC23-911B6D4966A7}"/>
                </a:ext>
              </a:extLst>
            </p:cNvPr>
            <p:cNvSpPr txBox="1"/>
            <p:nvPr/>
          </p:nvSpPr>
          <p:spPr>
            <a:xfrm>
              <a:off x="4934510" y="4882164"/>
              <a:ext cx="143235"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1</a:t>
              </a:r>
            </a:p>
          </p:txBody>
        </p:sp>
        <p:sp>
          <p:nvSpPr>
            <p:cNvPr id="215" name="TextBox 214">
              <a:extLst>
                <a:ext uri="{FF2B5EF4-FFF2-40B4-BE49-F238E27FC236}">
                  <a16:creationId xmlns:a16="http://schemas.microsoft.com/office/drawing/2014/main" id="{2DD5EC32-65F8-3233-22E8-887C8C4DE9A5}"/>
                </a:ext>
              </a:extLst>
            </p:cNvPr>
            <p:cNvSpPr txBox="1"/>
            <p:nvPr/>
          </p:nvSpPr>
          <p:spPr>
            <a:xfrm>
              <a:off x="4505880" y="4882164"/>
              <a:ext cx="143235"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3</a:t>
              </a:r>
            </a:p>
          </p:txBody>
        </p:sp>
        <p:sp>
          <p:nvSpPr>
            <p:cNvPr id="216" name="TextBox 215">
              <a:extLst>
                <a:ext uri="{FF2B5EF4-FFF2-40B4-BE49-F238E27FC236}">
                  <a16:creationId xmlns:a16="http://schemas.microsoft.com/office/drawing/2014/main" id="{DA7105C6-2E9B-2581-8E7D-B207BC2C3C1B}"/>
                </a:ext>
              </a:extLst>
            </p:cNvPr>
            <p:cNvSpPr txBox="1"/>
            <p:nvPr/>
          </p:nvSpPr>
          <p:spPr>
            <a:xfrm>
              <a:off x="404198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10</a:t>
              </a:r>
            </a:p>
          </p:txBody>
        </p:sp>
        <p:sp>
          <p:nvSpPr>
            <p:cNvPr id="217" name="TextBox 216">
              <a:extLst>
                <a:ext uri="{FF2B5EF4-FFF2-40B4-BE49-F238E27FC236}">
                  <a16:creationId xmlns:a16="http://schemas.microsoft.com/office/drawing/2014/main" id="{EF31391A-BE9A-87E3-659B-40F5C7B62C2F}"/>
                </a:ext>
              </a:extLst>
            </p:cNvPr>
            <p:cNvSpPr txBox="1"/>
            <p:nvPr/>
          </p:nvSpPr>
          <p:spPr>
            <a:xfrm>
              <a:off x="361335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13</a:t>
              </a:r>
            </a:p>
          </p:txBody>
        </p:sp>
        <p:sp>
          <p:nvSpPr>
            <p:cNvPr id="218" name="TextBox 217">
              <a:extLst>
                <a:ext uri="{FF2B5EF4-FFF2-40B4-BE49-F238E27FC236}">
                  <a16:creationId xmlns:a16="http://schemas.microsoft.com/office/drawing/2014/main" id="{B7F6C253-C16C-61B0-D4AE-7C7136BB73C4}"/>
                </a:ext>
              </a:extLst>
            </p:cNvPr>
            <p:cNvSpPr txBox="1"/>
            <p:nvPr/>
          </p:nvSpPr>
          <p:spPr>
            <a:xfrm>
              <a:off x="318472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13</a:t>
              </a:r>
            </a:p>
          </p:txBody>
        </p:sp>
        <p:sp>
          <p:nvSpPr>
            <p:cNvPr id="219" name="TextBox 218">
              <a:extLst>
                <a:ext uri="{FF2B5EF4-FFF2-40B4-BE49-F238E27FC236}">
                  <a16:creationId xmlns:a16="http://schemas.microsoft.com/office/drawing/2014/main" id="{71181AD1-E356-87BF-AA6F-E42697A0E2EC}"/>
                </a:ext>
              </a:extLst>
            </p:cNvPr>
            <p:cNvSpPr txBox="1"/>
            <p:nvPr/>
          </p:nvSpPr>
          <p:spPr>
            <a:xfrm>
              <a:off x="2756094"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13</a:t>
              </a:r>
            </a:p>
          </p:txBody>
        </p:sp>
        <p:sp>
          <p:nvSpPr>
            <p:cNvPr id="220" name="TextBox 219">
              <a:extLst>
                <a:ext uri="{FF2B5EF4-FFF2-40B4-BE49-F238E27FC236}">
                  <a16:creationId xmlns:a16="http://schemas.microsoft.com/office/drawing/2014/main" id="{30CFA388-357D-BDBE-AA45-9729C621CB99}"/>
                </a:ext>
              </a:extLst>
            </p:cNvPr>
            <p:cNvSpPr txBox="1"/>
            <p:nvPr/>
          </p:nvSpPr>
          <p:spPr>
            <a:xfrm>
              <a:off x="232746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15</a:t>
              </a:r>
            </a:p>
          </p:txBody>
        </p:sp>
        <p:sp>
          <p:nvSpPr>
            <p:cNvPr id="221" name="TextBox 220">
              <a:extLst>
                <a:ext uri="{FF2B5EF4-FFF2-40B4-BE49-F238E27FC236}">
                  <a16:creationId xmlns:a16="http://schemas.microsoft.com/office/drawing/2014/main" id="{D2AE2898-5540-4F79-0A29-1AFA45BADE46}"/>
                </a:ext>
              </a:extLst>
            </p:cNvPr>
            <p:cNvSpPr txBox="1"/>
            <p:nvPr/>
          </p:nvSpPr>
          <p:spPr>
            <a:xfrm>
              <a:off x="189883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16</a:t>
              </a:r>
            </a:p>
          </p:txBody>
        </p:sp>
        <p:sp>
          <p:nvSpPr>
            <p:cNvPr id="222" name="TextBox 221">
              <a:extLst>
                <a:ext uri="{FF2B5EF4-FFF2-40B4-BE49-F238E27FC236}">
                  <a16:creationId xmlns:a16="http://schemas.microsoft.com/office/drawing/2014/main" id="{5A54848B-2B1D-3DDA-A4B6-22A254402606}"/>
                </a:ext>
              </a:extLst>
            </p:cNvPr>
            <p:cNvSpPr txBox="1"/>
            <p:nvPr/>
          </p:nvSpPr>
          <p:spPr>
            <a:xfrm>
              <a:off x="147020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16</a:t>
              </a:r>
            </a:p>
          </p:txBody>
        </p:sp>
        <p:sp>
          <p:nvSpPr>
            <p:cNvPr id="223" name="TextBox 222">
              <a:extLst>
                <a:ext uri="{FF2B5EF4-FFF2-40B4-BE49-F238E27FC236}">
                  <a16:creationId xmlns:a16="http://schemas.microsoft.com/office/drawing/2014/main" id="{9D00E744-0FD4-DFAD-98BD-6288281B5308}"/>
                </a:ext>
              </a:extLst>
            </p:cNvPr>
            <p:cNvSpPr txBox="1"/>
            <p:nvPr/>
          </p:nvSpPr>
          <p:spPr>
            <a:xfrm>
              <a:off x="104157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18</a:t>
              </a:r>
            </a:p>
          </p:txBody>
        </p:sp>
      </p:grpSp>
      <p:grpSp>
        <p:nvGrpSpPr>
          <p:cNvPr id="224" name="Group 223">
            <a:extLst>
              <a:ext uri="{FF2B5EF4-FFF2-40B4-BE49-F238E27FC236}">
                <a16:creationId xmlns:a16="http://schemas.microsoft.com/office/drawing/2014/main" id="{48D26F89-3629-5AE8-4307-1A2F77C2696F}"/>
              </a:ext>
            </a:extLst>
          </p:cNvPr>
          <p:cNvGrpSpPr/>
          <p:nvPr/>
        </p:nvGrpSpPr>
        <p:grpSpPr>
          <a:xfrm>
            <a:off x="7036327" y="6347358"/>
            <a:ext cx="4464800" cy="226591"/>
            <a:chOff x="1041575" y="4882164"/>
            <a:chExt cx="4464800" cy="226591"/>
          </a:xfrm>
        </p:grpSpPr>
        <p:sp>
          <p:nvSpPr>
            <p:cNvPr id="225" name="TextBox 224">
              <a:extLst>
                <a:ext uri="{FF2B5EF4-FFF2-40B4-BE49-F238E27FC236}">
                  <a16:creationId xmlns:a16="http://schemas.microsoft.com/office/drawing/2014/main" id="{FEB0018D-D5C0-60EA-9CA4-19174AF24B84}"/>
                </a:ext>
              </a:extLst>
            </p:cNvPr>
            <p:cNvSpPr txBox="1"/>
            <p:nvPr/>
          </p:nvSpPr>
          <p:spPr>
            <a:xfrm>
              <a:off x="5363140" y="4882164"/>
              <a:ext cx="143235"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0</a:t>
              </a:r>
            </a:p>
          </p:txBody>
        </p:sp>
        <p:sp>
          <p:nvSpPr>
            <p:cNvPr id="226" name="TextBox 225">
              <a:extLst>
                <a:ext uri="{FF2B5EF4-FFF2-40B4-BE49-F238E27FC236}">
                  <a16:creationId xmlns:a16="http://schemas.microsoft.com/office/drawing/2014/main" id="{1EDE134C-A7E6-FB0D-DC6F-D99EEC417453}"/>
                </a:ext>
              </a:extLst>
            </p:cNvPr>
            <p:cNvSpPr txBox="1"/>
            <p:nvPr/>
          </p:nvSpPr>
          <p:spPr>
            <a:xfrm>
              <a:off x="4934510" y="4882164"/>
              <a:ext cx="143235"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1</a:t>
              </a:r>
            </a:p>
          </p:txBody>
        </p:sp>
        <p:sp>
          <p:nvSpPr>
            <p:cNvPr id="227" name="TextBox 226">
              <a:extLst>
                <a:ext uri="{FF2B5EF4-FFF2-40B4-BE49-F238E27FC236}">
                  <a16:creationId xmlns:a16="http://schemas.microsoft.com/office/drawing/2014/main" id="{4B0DC86E-628F-E5C6-7560-492321F55DAA}"/>
                </a:ext>
              </a:extLst>
            </p:cNvPr>
            <p:cNvSpPr txBox="1"/>
            <p:nvPr/>
          </p:nvSpPr>
          <p:spPr>
            <a:xfrm>
              <a:off x="4505880" y="4882164"/>
              <a:ext cx="143235"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2</a:t>
              </a:r>
            </a:p>
          </p:txBody>
        </p:sp>
        <p:sp>
          <p:nvSpPr>
            <p:cNvPr id="228" name="TextBox 227">
              <a:extLst>
                <a:ext uri="{FF2B5EF4-FFF2-40B4-BE49-F238E27FC236}">
                  <a16:creationId xmlns:a16="http://schemas.microsoft.com/office/drawing/2014/main" id="{3B4DED0E-6940-F842-4B1F-FEA7452D95B6}"/>
                </a:ext>
              </a:extLst>
            </p:cNvPr>
            <p:cNvSpPr txBox="1"/>
            <p:nvPr/>
          </p:nvSpPr>
          <p:spPr>
            <a:xfrm>
              <a:off x="4077250" y="4882164"/>
              <a:ext cx="143235"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8</a:t>
              </a:r>
            </a:p>
          </p:txBody>
        </p:sp>
        <p:sp>
          <p:nvSpPr>
            <p:cNvPr id="229" name="TextBox 228">
              <a:extLst>
                <a:ext uri="{FF2B5EF4-FFF2-40B4-BE49-F238E27FC236}">
                  <a16:creationId xmlns:a16="http://schemas.microsoft.com/office/drawing/2014/main" id="{AEC5F3AA-D6C4-7465-94A4-F64A9D3413C5}"/>
                </a:ext>
              </a:extLst>
            </p:cNvPr>
            <p:cNvSpPr txBox="1"/>
            <p:nvPr/>
          </p:nvSpPr>
          <p:spPr>
            <a:xfrm>
              <a:off x="3648620" y="4882164"/>
              <a:ext cx="143235"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8</a:t>
              </a:r>
            </a:p>
          </p:txBody>
        </p:sp>
        <p:sp>
          <p:nvSpPr>
            <p:cNvPr id="230" name="TextBox 229">
              <a:extLst>
                <a:ext uri="{FF2B5EF4-FFF2-40B4-BE49-F238E27FC236}">
                  <a16:creationId xmlns:a16="http://schemas.microsoft.com/office/drawing/2014/main" id="{D7AE6CE4-D639-0D47-A4DC-ABFA4998A426}"/>
                </a:ext>
              </a:extLst>
            </p:cNvPr>
            <p:cNvSpPr txBox="1"/>
            <p:nvPr/>
          </p:nvSpPr>
          <p:spPr>
            <a:xfrm>
              <a:off x="3219990" y="4882164"/>
              <a:ext cx="143235"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9</a:t>
              </a:r>
            </a:p>
          </p:txBody>
        </p:sp>
        <p:sp>
          <p:nvSpPr>
            <p:cNvPr id="231" name="TextBox 230">
              <a:extLst>
                <a:ext uri="{FF2B5EF4-FFF2-40B4-BE49-F238E27FC236}">
                  <a16:creationId xmlns:a16="http://schemas.microsoft.com/office/drawing/2014/main" id="{B1BE8170-CC59-96FF-51AE-101208C7A708}"/>
                </a:ext>
              </a:extLst>
            </p:cNvPr>
            <p:cNvSpPr txBox="1"/>
            <p:nvPr/>
          </p:nvSpPr>
          <p:spPr>
            <a:xfrm>
              <a:off x="2756094"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12</a:t>
              </a:r>
            </a:p>
          </p:txBody>
        </p:sp>
        <p:sp>
          <p:nvSpPr>
            <p:cNvPr id="232" name="TextBox 231">
              <a:extLst>
                <a:ext uri="{FF2B5EF4-FFF2-40B4-BE49-F238E27FC236}">
                  <a16:creationId xmlns:a16="http://schemas.microsoft.com/office/drawing/2014/main" id="{CE265AFF-295A-34E5-1B56-6D55AD55E02D}"/>
                </a:ext>
              </a:extLst>
            </p:cNvPr>
            <p:cNvSpPr txBox="1"/>
            <p:nvPr/>
          </p:nvSpPr>
          <p:spPr>
            <a:xfrm>
              <a:off x="232746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13</a:t>
              </a:r>
            </a:p>
          </p:txBody>
        </p:sp>
        <p:sp>
          <p:nvSpPr>
            <p:cNvPr id="233" name="TextBox 232">
              <a:extLst>
                <a:ext uri="{FF2B5EF4-FFF2-40B4-BE49-F238E27FC236}">
                  <a16:creationId xmlns:a16="http://schemas.microsoft.com/office/drawing/2014/main" id="{EBD6F842-5148-2A06-9972-61627D0868A2}"/>
                </a:ext>
              </a:extLst>
            </p:cNvPr>
            <p:cNvSpPr txBox="1"/>
            <p:nvPr/>
          </p:nvSpPr>
          <p:spPr>
            <a:xfrm>
              <a:off x="189883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15</a:t>
              </a:r>
            </a:p>
          </p:txBody>
        </p:sp>
        <p:sp>
          <p:nvSpPr>
            <p:cNvPr id="234" name="TextBox 233">
              <a:extLst>
                <a:ext uri="{FF2B5EF4-FFF2-40B4-BE49-F238E27FC236}">
                  <a16:creationId xmlns:a16="http://schemas.microsoft.com/office/drawing/2014/main" id="{FCF256C8-EA38-E392-4341-558E975AC8AA}"/>
                </a:ext>
              </a:extLst>
            </p:cNvPr>
            <p:cNvSpPr txBox="1"/>
            <p:nvPr/>
          </p:nvSpPr>
          <p:spPr>
            <a:xfrm>
              <a:off x="147020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16</a:t>
              </a:r>
            </a:p>
          </p:txBody>
        </p:sp>
        <p:sp>
          <p:nvSpPr>
            <p:cNvPr id="235" name="TextBox 234">
              <a:extLst>
                <a:ext uri="{FF2B5EF4-FFF2-40B4-BE49-F238E27FC236}">
                  <a16:creationId xmlns:a16="http://schemas.microsoft.com/office/drawing/2014/main" id="{BC266A49-7B7E-7209-6071-9C771B246213}"/>
                </a:ext>
              </a:extLst>
            </p:cNvPr>
            <p:cNvSpPr txBox="1"/>
            <p:nvPr/>
          </p:nvSpPr>
          <p:spPr>
            <a:xfrm>
              <a:off x="104157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1"/>
                  </a:solidFill>
                  <a:latin typeface="Arial" panose="020B0604020202020204" pitchFamily="34" charset="0"/>
                  <a:cs typeface="Arial" panose="020B0604020202020204" pitchFamily="34" charset="0"/>
                </a:rPr>
                <a:t>16</a:t>
              </a:r>
            </a:p>
          </p:txBody>
        </p:sp>
      </p:grpSp>
      <p:sp>
        <p:nvSpPr>
          <p:cNvPr id="237" name="TextBox 236">
            <a:extLst>
              <a:ext uri="{FF2B5EF4-FFF2-40B4-BE49-F238E27FC236}">
                <a16:creationId xmlns:a16="http://schemas.microsoft.com/office/drawing/2014/main" id="{1AF5DC18-852E-CA14-DD57-99995B235DE3}"/>
              </a:ext>
            </a:extLst>
          </p:cNvPr>
          <p:cNvSpPr txBox="1"/>
          <p:nvPr/>
        </p:nvSpPr>
        <p:spPr>
          <a:xfrm>
            <a:off x="216242" y="5982969"/>
            <a:ext cx="865942" cy="400110"/>
          </a:xfrm>
          <a:prstGeom prst="rect">
            <a:avLst/>
          </a:prstGeom>
          <a:noFill/>
        </p:spPr>
        <p:txBody>
          <a:bodyPr wrap="none" rtlCol="0">
            <a:spAutoFit/>
          </a:bodyPr>
          <a:lstStyle/>
          <a:p>
            <a:pPr algn="r"/>
            <a:r>
              <a:rPr lang="en-GB" sz="1000" dirty="0">
                <a:solidFill>
                  <a:schemeClr val="accent2"/>
                </a:solidFill>
                <a:latin typeface="Arial" panose="020B0604020202020204" pitchFamily="34" charset="0"/>
                <a:cs typeface="Arial" panose="020B0604020202020204" pitchFamily="34" charset="0"/>
              </a:rPr>
              <a:t>SHR-A1811</a:t>
            </a:r>
          </a:p>
          <a:p>
            <a:pPr algn="r"/>
            <a:r>
              <a:rPr lang="en-GB" sz="1000" dirty="0">
                <a:solidFill>
                  <a:schemeClr val="accent2"/>
                </a:solidFill>
                <a:latin typeface="Arial" panose="020B0604020202020204" pitchFamily="34" charset="0"/>
                <a:cs typeface="Arial" panose="020B0604020202020204" pitchFamily="34" charset="0"/>
              </a:rPr>
              <a:t>+ </a:t>
            </a:r>
            <a:r>
              <a:rPr lang="en-GB" sz="1000" dirty="0" err="1">
                <a:solidFill>
                  <a:schemeClr val="accent2"/>
                </a:solidFill>
                <a:latin typeface="Arial" panose="020B0604020202020204" pitchFamily="34" charset="0"/>
                <a:cs typeface="Arial" panose="020B0604020202020204" pitchFamily="34" charset="0"/>
              </a:rPr>
              <a:t>Adebre</a:t>
            </a:r>
            <a:endParaRPr lang="en-GB" sz="1000" dirty="0">
              <a:solidFill>
                <a:schemeClr val="accent2"/>
              </a:solidFill>
              <a:latin typeface="Arial" panose="020B0604020202020204" pitchFamily="34" charset="0"/>
              <a:cs typeface="Arial" panose="020B0604020202020204" pitchFamily="34" charset="0"/>
            </a:endParaRPr>
          </a:p>
        </p:txBody>
      </p:sp>
      <p:sp>
        <p:nvSpPr>
          <p:cNvPr id="238" name="TextBox 237">
            <a:extLst>
              <a:ext uri="{FF2B5EF4-FFF2-40B4-BE49-F238E27FC236}">
                <a16:creationId xmlns:a16="http://schemas.microsoft.com/office/drawing/2014/main" id="{A8941E9B-9349-0505-C6D4-992BBDD51FF3}"/>
              </a:ext>
            </a:extLst>
          </p:cNvPr>
          <p:cNvSpPr txBox="1"/>
          <p:nvPr/>
        </p:nvSpPr>
        <p:spPr>
          <a:xfrm>
            <a:off x="216242" y="6312927"/>
            <a:ext cx="865942" cy="246221"/>
          </a:xfrm>
          <a:prstGeom prst="rect">
            <a:avLst/>
          </a:prstGeom>
          <a:noFill/>
        </p:spPr>
        <p:txBody>
          <a:bodyPr wrap="none" rtlCol="0">
            <a:spAutoFit/>
          </a:bodyPr>
          <a:lstStyle/>
          <a:p>
            <a:pPr algn="r"/>
            <a:r>
              <a:rPr lang="en-GB" sz="1000" dirty="0">
                <a:solidFill>
                  <a:schemeClr val="accent1"/>
                </a:solidFill>
                <a:latin typeface="Arial" panose="020B0604020202020204" pitchFamily="34" charset="0"/>
                <a:cs typeface="Arial" panose="020B0604020202020204" pitchFamily="34" charset="0"/>
              </a:rPr>
              <a:t>SHR-A1811</a:t>
            </a:r>
          </a:p>
        </p:txBody>
      </p:sp>
      <p:cxnSp>
        <p:nvCxnSpPr>
          <p:cNvPr id="239" name="Straight Connector 238">
            <a:extLst>
              <a:ext uri="{FF2B5EF4-FFF2-40B4-BE49-F238E27FC236}">
                <a16:creationId xmlns:a16="http://schemas.microsoft.com/office/drawing/2014/main" id="{0CED1D91-6A66-F981-1490-301109528D64}"/>
              </a:ext>
            </a:extLst>
          </p:cNvPr>
          <p:cNvCxnSpPr/>
          <p:nvPr/>
        </p:nvCxnSpPr>
        <p:spPr>
          <a:xfrm flipV="1">
            <a:off x="3727450" y="4622800"/>
            <a:ext cx="0" cy="1044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240" name="Straight Connector 239">
            <a:extLst>
              <a:ext uri="{FF2B5EF4-FFF2-40B4-BE49-F238E27FC236}">
                <a16:creationId xmlns:a16="http://schemas.microsoft.com/office/drawing/2014/main" id="{182AE020-9B96-9A13-339D-8BA96B97EECC}"/>
              </a:ext>
            </a:extLst>
          </p:cNvPr>
          <p:cNvCxnSpPr>
            <a:cxnSpLocks/>
          </p:cNvCxnSpPr>
          <p:nvPr/>
        </p:nvCxnSpPr>
        <p:spPr>
          <a:xfrm flipV="1">
            <a:off x="5018314" y="4568190"/>
            <a:ext cx="0" cy="1141306"/>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grpSp>
        <p:nvGrpSpPr>
          <p:cNvPr id="241" name="Group 240">
            <a:extLst>
              <a:ext uri="{FF2B5EF4-FFF2-40B4-BE49-F238E27FC236}">
                <a16:creationId xmlns:a16="http://schemas.microsoft.com/office/drawing/2014/main" id="{A92996FC-019B-AA28-DE93-06AE7B1D44BC}"/>
              </a:ext>
            </a:extLst>
          </p:cNvPr>
          <p:cNvGrpSpPr/>
          <p:nvPr/>
        </p:nvGrpSpPr>
        <p:grpSpPr>
          <a:xfrm>
            <a:off x="1075914" y="5712569"/>
            <a:ext cx="4797313" cy="329369"/>
            <a:chOff x="1539633" y="4939133"/>
            <a:chExt cx="4204204" cy="329369"/>
          </a:xfrm>
        </p:grpSpPr>
        <p:sp>
          <p:nvSpPr>
            <p:cNvPr id="242" name="Line 21">
              <a:extLst>
                <a:ext uri="{FF2B5EF4-FFF2-40B4-BE49-F238E27FC236}">
                  <a16:creationId xmlns:a16="http://schemas.microsoft.com/office/drawing/2014/main" id="{2D3533D3-F2FF-8051-393C-065E1ED37AF7}"/>
                </a:ext>
              </a:extLst>
            </p:cNvPr>
            <p:cNvSpPr>
              <a:spLocks noChangeShapeType="1"/>
            </p:cNvSpPr>
            <p:nvPr/>
          </p:nvSpPr>
          <p:spPr bwMode="auto">
            <a:xfrm>
              <a:off x="5743837"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44" name="Line 21">
              <a:extLst>
                <a:ext uri="{FF2B5EF4-FFF2-40B4-BE49-F238E27FC236}">
                  <a16:creationId xmlns:a16="http://schemas.microsoft.com/office/drawing/2014/main" id="{493A9B50-2AF1-1426-C8F8-3A9291203D73}"/>
                </a:ext>
              </a:extLst>
            </p:cNvPr>
            <p:cNvSpPr>
              <a:spLocks noChangeShapeType="1"/>
            </p:cNvSpPr>
            <p:nvPr/>
          </p:nvSpPr>
          <p:spPr bwMode="auto">
            <a:xfrm>
              <a:off x="5368200"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45" name="TextBox 244">
              <a:extLst>
                <a:ext uri="{FF2B5EF4-FFF2-40B4-BE49-F238E27FC236}">
                  <a16:creationId xmlns:a16="http://schemas.microsoft.com/office/drawing/2014/main" id="{4AB33497-76D1-B861-A885-63D9EB22BB84}"/>
                </a:ext>
              </a:extLst>
            </p:cNvPr>
            <p:cNvSpPr txBox="1"/>
            <p:nvPr/>
          </p:nvSpPr>
          <p:spPr>
            <a:xfrm>
              <a:off x="5258776" y="5011133"/>
              <a:ext cx="212625"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20</a:t>
              </a:r>
            </a:p>
          </p:txBody>
        </p:sp>
        <p:sp>
          <p:nvSpPr>
            <p:cNvPr id="246" name="Line 21">
              <a:extLst>
                <a:ext uri="{FF2B5EF4-FFF2-40B4-BE49-F238E27FC236}">
                  <a16:creationId xmlns:a16="http://schemas.microsoft.com/office/drawing/2014/main" id="{F43A526E-C049-9D53-7CD7-E3DD4C8949C0}"/>
                </a:ext>
              </a:extLst>
            </p:cNvPr>
            <p:cNvSpPr>
              <a:spLocks noChangeShapeType="1"/>
            </p:cNvSpPr>
            <p:nvPr/>
          </p:nvSpPr>
          <p:spPr bwMode="auto">
            <a:xfrm>
              <a:off x="4992563"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48" name="Line 21">
              <a:extLst>
                <a:ext uri="{FF2B5EF4-FFF2-40B4-BE49-F238E27FC236}">
                  <a16:creationId xmlns:a16="http://schemas.microsoft.com/office/drawing/2014/main" id="{E7B8BDF4-F3E6-8ED8-D347-2EB25828DD35}"/>
                </a:ext>
              </a:extLst>
            </p:cNvPr>
            <p:cNvSpPr>
              <a:spLocks noChangeShapeType="1"/>
            </p:cNvSpPr>
            <p:nvPr/>
          </p:nvSpPr>
          <p:spPr bwMode="auto">
            <a:xfrm>
              <a:off x="4616926"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49" name="TextBox 248">
              <a:extLst>
                <a:ext uri="{FF2B5EF4-FFF2-40B4-BE49-F238E27FC236}">
                  <a16:creationId xmlns:a16="http://schemas.microsoft.com/office/drawing/2014/main" id="{4114225A-1237-62AF-6EDB-FEC481316C8F}"/>
                </a:ext>
              </a:extLst>
            </p:cNvPr>
            <p:cNvSpPr txBox="1"/>
            <p:nvPr/>
          </p:nvSpPr>
          <p:spPr>
            <a:xfrm>
              <a:off x="4507502" y="5011133"/>
              <a:ext cx="212625"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16</a:t>
              </a:r>
            </a:p>
          </p:txBody>
        </p:sp>
        <p:sp>
          <p:nvSpPr>
            <p:cNvPr id="250" name="Line 21">
              <a:extLst>
                <a:ext uri="{FF2B5EF4-FFF2-40B4-BE49-F238E27FC236}">
                  <a16:creationId xmlns:a16="http://schemas.microsoft.com/office/drawing/2014/main" id="{E1830CC8-B344-C9FF-C2AA-DCE76694B77A}"/>
                </a:ext>
              </a:extLst>
            </p:cNvPr>
            <p:cNvSpPr>
              <a:spLocks noChangeShapeType="1"/>
            </p:cNvSpPr>
            <p:nvPr/>
          </p:nvSpPr>
          <p:spPr bwMode="auto">
            <a:xfrm>
              <a:off x="4241289"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52" name="Line 21">
              <a:extLst>
                <a:ext uri="{FF2B5EF4-FFF2-40B4-BE49-F238E27FC236}">
                  <a16:creationId xmlns:a16="http://schemas.microsoft.com/office/drawing/2014/main" id="{CCFCAEEC-566E-47BE-6B6C-A15B248B14E0}"/>
                </a:ext>
              </a:extLst>
            </p:cNvPr>
            <p:cNvSpPr>
              <a:spLocks noChangeShapeType="1"/>
            </p:cNvSpPr>
            <p:nvPr/>
          </p:nvSpPr>
          <p:spPr bwMode="auto">
            <a:xfrm>
              <a:off x="3865652"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53" name="TextBox 252">
              <a:extLst>
                <a:ext uri="{FF2B5EF4-FFF2-40B4-BE49-F238E27FC236}">
                  <a16:creationId xmlns:a16="http://schemas.microsoft.com/office/drawing/2014/main" id="{F3F8C68E-F7CC-CD5B-0ECA-C41819F618E9}"/>
                </a:ext>
              </a:extLst>
            </p:cNvPr>
            <p:cNvSpPr txBox="1"/>
            <p:nvPr/>
          </p:nvSpPr>
          <p:spPr>
            <a:xfrm>
              <a:off x="3756228" y="5011133"/>
              <a:ext cx="212625"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12</a:t>
              </a:r>
            </a:p>
          </p:txBody>
        </p:sp>
        <p:sp>
          <p:nvSpPr>
            <p:cNvPr id="254" name="Line 21">
              <a:extLst>
                <a:ext uri="{FF2B5EF4-FFF2-40B4-BE49-F238E27FC236}">
                  <a16:creationId xmlns:a16="http://schemas.microsoft.com/office/drawing/2014/main" id="{F2E576E1-732D-F4D4-FB6E-57DF41C6289A}"/>
                </a:ext>
              </a:extLst>
            </p:cNvPr>
            <p:cNvSpPr>
              <a:spLocks noChangeShapeType="1"/>
            </p:cNvSpPr>
            <p:nvPr/>
          </p:nvSpPr>
          <p:spPr bwMode="auto">
            <a:xfrm>
              <a:off x="3490015"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56" name="Line 21">
              <a:extLst>
                <a:ext uri="{FF2B5EF4-FFF2-40B4-BE49-F238E27FC236}">
                  <a16:creationId xmlns:a16="http://schemas.microsoft.com/office/drawing/2014/main" id="{898D024A-7919-5A31-71BA-2ADBE4E0E383}"/>
                </a:ext>
              </a:extLst>
            </p:cNvPr>
            <p:cNvSpPr>
              <a:spLocks noChangeShapeType="1"/>
            </p:cNvSpPr>
            <p:nvPr/>
          </p:nvSpPr>
          <p:spPr bwMode="auto">
            <a:xfrm>
              <a:off x="3114378"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57" name="TextBox 256">
              <a:extLst>
                <a:ext uri="{FF2B5EF4-FFF2-40B4-BE49-F238E27FC236}">
                  <a16:creationId xmlns:a16="http://schemas.microsoft.com/office/drawing/2014/main" id="{6432C08F-26FE-55AC-C6D1-5E5285D88FC2}"/>
                </a:ext>
              </a:extLst>
            </p:cNvPr>
            <p:cNvSpPr txBox="1"/>
            <p:nvPr/>
          </p:nvSpPr>
          <p:spPr>
            <a:xfrm>
              <a:off x="3042180" y="5011133"/>
              <a:ext cx="138171"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8</a:t>
              </a:r>
            </a:p>
          </p:txBody>
        </p:sp>
        <p:sp>
          <p:nvSpPr>
            <p:cNvPr id="258" name="Line 21">
              <a:extLst>
                <a:ext uri="{FF2B5EF4-FFF2-40B4-BE49-F238E27FC236}">
                  <a16:creationId xmlns:a16="http://schemas.microsoft.com/office/drawing/2014/main" id="{6FEBF382-253C-2473-257C-78ABCCF32895}"/>
                </a:ext>
              </a:extLst>
            </p:cNvPr>
            <p:cNvSpPr>
              <a:spLocks noChangeShapeType="1"/>
            </p:cNvSpPr>
            <p:nvPr/>
          </p:nvSpPr>
          <p:spPr bwMode="auto">
            <a:xfrm>
              <a:off x="2738741"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60" name="Line 21">
              <a:extLst>
                <a:ext uri="{FF2B5EF4-FFF2-40B4-BE49-F238E27FC236}">
                  <a16:creationId xmlns:a16="http://schemas.microsoft.com/office/drawing/2014/main" id="{3CEECBFA-C53D-9917-012C-50646C7DCD5F}"/>
                </a:ext>
              </a:extLst>
            </p:cNvPr>
            <p:cNvSpPr>
              <a:spLocks noChangeShapeType="1"/>
            </p:cNvSpPr>
            <p:nvPr/>
          </p:nvSpPr>
          <p:spPr bwMode="auto">
            <a:xfrm>
              <a:off x="2363104"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61" name="TextBox 260">
              <a:extLst>
                <a:ext uri="{FF2B5EF4-FFF2-40B4-BE49-F238E27FC236}">
                  <a16:creationId xmlns:a16="http://schemas.microsoft.com/office/drawing/2014/main" id="{066FB3E5-5D32-CBA3-D92A-94CAE8870625}"/>
                </a:ext>
              </a:extLst>
            </p:cNvPr>
            <p:cNvSpPr txBox="1"/>
            <p:nvPr/>
          </p:nvSpPr>
          <p:spPr>
            <a:xfrm>
              <a:off x="2290907" y="5011133"/>
              <a:ext cx="138171"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4</a:t>
              </a:r>
            </a:p>
          </p:txBody>
        </p:sp>
        <p:sp>
          <p:nvSpPr>
            <p:cNvPr id="262" name="Line 21">
              <a:extLst>
                <a:ext uri="{FF2B5EF4-FFF2-40B4-BE49-F238E27FC236}">
                  <a16:creationId xmlns:a16="http://schemas.microsoft.com/office/drawing/2014/main" id="{59845E7D-1C43-AA02-5E08-816875433263}"/>
                </a:ext>
              </a:extLst>
            </p:cNvPr>
            <p:cNvSpPr>
              <a:spLocks noChangeShapeType="1"/>
            </p:cNvSpPr>
            <p:nvPr/>
          </p:nvSpPr>
          <p:spPr bwMode="auto">
            <a:xfrm>
              <a:off x="1987467"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64" name="Line 21">
              <a:extLst>
                <a:ext uri="{FF2B5EF4-FFF2-40B4-BE49-F238E27FC236}">
                  <a16:creationId xmlns:a16="http://schemas.microsoft.com/office/drawing/2014/main" id="{50444FD6-96B7-C041-6CC1-5196DF7CCFF5}"/>
                </a:ext>
              </a:extLst>
            </p:cNvPr>
            <p:cNvSpPr>
              <a:spLocks noChangeShapeType="1"/>
            </p:cNvSpPr>
            <p:nvPr/>
          </p:nvSpPr>
          <p:spPr bwMode="auto">
            <a:xfrm>
              <a:off x="1611830"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65" name="TextBox 264">
              <a:extLst>
                <a:ext uri="{FF2B5EF4-FFF2-40B4-BE49-F238E27FC236}">
                  <a16:creationId xmlns:a16="http://schemas.microsoft.com/office/drawing/2014/main" id="{9116274E-88B2-95C1-2DA7-C9F830E77894}"/>
                </a:ext>
              </a:extLst>
            </p:cNvPr>
            <p:cNvSpPr txBox="1"/>
            <p:nvPr/>
          </p:nvSpPr>
          <p:spPr>
            <a:xfrm>
              <a:off x="1539633" y="5011133"/>
              <a:ext cx="138171" cy="257369"/>
            </a:xfrm>
            <a:prstGeom prst="rect">
              <a:avLst/>
            </a:prstGeom>
            <a:noFill/>
          </p:spPr>
          <p:txBody>
            <a:bodyPr wrap="none" lIns="36000" tIns="36000" rIns="36000" bIns="36000" rtlCol="0" anchor="t" anchorCtr="0">
              <a:spAutoFit/>
            </a:bodyPr>
            <a:lstStyle/>
            <a:p>
              <a:pPr algn="ctr"/>
              <a:r>
                <a:rPr lang="en-GB" sz="1200" dirty="0">
                  <a:solidFill>
                    <a:srgbClr val="000000"/>
                  </a:solidFill>
                  <a:latin typeface="Arial" panose="020B0604020202020204" pitchFamily="34" charset="0"/>
                  <a:cs typeface="Arial" panose="020B0604020202020204" pitchFamily="34" charset="0"/>
                </a:rPr>
                <a:t>0</a:t>
              </a:r>
            </a:p>
          </p:txBody>
        </p:sp>
      </p:grpSp>
      <p:grpSp>
        <p:nvGrpSpPr>
          <p:cNvPr id="266" name="Group 265">
            <a:extLst>
              <a:ext uri="{FF2B5EF4-FFF2-40B4-BE49-F238E27FC236}">
                <a16:creationId xmlns:a16="http://schemas.microsoft.com/office/drawing/2014/main" id="{A9208CCA-B04A-DFAE-0AC1-C7627EFE2635}"/>
              </a:ext>
            </a:extLst>
          </p:cNvPr>
          <p:cNvGrpSpPr/>
          <p:nvPr/>
        </p:nvGrpSpPr>
        <p:grpSpPr>
          <a:xfrm>
            <a:off x="1075794" y="6082915"/>
            <a:ext cx="4464800" cy="226591"/>
            <a:chOff x="1041575" y="4882164"/>
            <a:chExt cx="4464800" cy="226591"/>
          </a:xfrm>
        </p:grpSpPr>
        <p:sp>
          <p:nvSpPr>
            <p:cNvPr id="267" name="TextBox 266">
              <a:extLst>
                <a:ext uri="{FF2B5EF4-FFF2-40B4-BE49-F238E27FC236}">
                  <a16:creationId xmlns:a16="http://schemas.microsoft.com/office/drawing/2014/main" id="{F41C25D4-D265-2E91-E9A4-0A85BFC538A6}"/>
                </a:ext>
              </a:extLst>
            </p:cNvPr>
            <p:cNvSpPr txBox="1"/>
            <p:nvPr/>
          </p:nvSpPr>
          <p:spPr>
            <a:xfrm>
              <a:off x="5363140" y="4882164"/>
              <a:ext cx="143235"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0</a:t>
              </a:r>
            </a:p>
          </p:txBody>
        </p:sp>
        <p:sp>
          <p:nvSpPr>
            <p:cNvPr id="268" name="TextBox 267">
              <a:extLst>
                <a:ext uri="{FF2B5EF4-FFF2-40B4-BE49-F238E27FC236}">
                  <a16:creationId xmlns:a16="http://schemas.microsoft.com/office/drawing/2014/main" id="{AAC3C781-5E01-0D8E-0D62-5A8F32241B83}"/>
                </a:ext>
              </a:extLst>
            </p:cNvPr>
            <p:cNvSpPr txBox="1"/>
            <p:nvPr/>
          </p:nvSpPr>
          <p:spPr>
            <a:xfrm>
              <a:off x="4934511" y="4882164"/>
              <a:ext cx="143235"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3</a:t>
              </a:r>
            </a:p>
          </p:txBody>
        </p:sp>
        <p:sp>
          <p:nvSpPr>
            <p:cNvPr id="269" name="TextBox 268">
              <a:extLst>
                <a:ext uri="{FF2B5EF4-FFF2-40B4-BE49-F238E27FC236}">
                  <a16:creationId xmlns:a16="http://schemas.microsoft.com/office/drawing/2014/main" id="{4D0444B9-237B-05E8-69BB-2BC2097AFADE}"/>
                </a:ext>
              </a:extLst>
            </p:cNvPr>
            <p:cNvSpPr txBox="1"/>
            <p:nvPr/>
          </p:nvSpPr>
          <p:spPr>
            <a:xfrm>
              <a:off x="4484615" y="4882164"/>
              <a:ext cx="143235"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4</a:t>
              </a:r>
            </a:p>
          </p:txBody>
        </p:sp>
        <p:sp>
          <p:nvSpPr>
            <p:cNvPr id="270" name="TextBox 269">
              <a:extLst>
                <a:ext uri="{FF2B5EF4-FFF2-40B4-BE49-F238E27FC236}">
                  <a16:creationId xmlns:a16="http://schemas.microsoft.com/office/drawing/2014/main" id="{BEB76DF1-3CF7-0291-9D2A-05F6C120AEF2}"/>
                </a:ext>
              </a:extLst>
            </p:cNvPr>
            <p:cNvSpPr txBox="1"/>
            <p:nvPr/>
          </p:nvSpPr>
          <p:spPr>
            <a:xfrm>
              <a:off x="4041986"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10</a:t>
              </a:r>
            </a:p>
          </p:txBody>
        </p:sp>
        <p:sp>
          <p:nvSpPr>
            <p:cNvPr id="271" name="TextBox 270">
              <a:extLst>
                <a:ext uri="{FF2B5EF4-FFF2-40B4-BE49-F238E27FC236}">
                  <a16:creationId xmlns:a16="http://schemas.microsoft.com/office/drawing/2014/main" id="{30CD40A3-17B8-621B-BD1F-94DA5070D53E}"/>
                </a:ext>
              </a:extLst>
            </p:cNvPr>
            <p:cNvSpPr txBox="1"/>
            <p:nvPr/>
          </p:nvSpPr>
          <p:spPr>
            <a:xfrm>
              <a:off x="3613356"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12</a:t>
              </a:r>
            </a:p>
          </p:txBody>
        </p:sp>
        <p:sp>
          <p:nvSpPr>
            <p:cNvPr id="272" name="TextBox 271">
              <a:extLst>
                <a:ext uri="{FF2B5EF4-FFF2-40B4-BE49-F238E27FC236}">
                  <a16:creationId xmlns:a16="http://schemas.microsoft.com/office/drawing/2014/main" id="{FF98193F-918E-E09D-741F-E4FD7CF5537D}"/>
                </a:ext>
              </a:extLst>
            </p:cNvPr>
            <p:cNvSpPr txBox="1"/>
            <p:nvPr/>
          </p:nvSpPr>
          <p:spPr>
            <a:xfrm>
              <a:off x="318472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12</a:t>
              </a:r>
            </a:p>
          </p:txBody>
        </p:sp>
        <p:sp>
          <p:nvSpPr>
            <p:cNvPr id="273" name="TextBox 272">
              <a:extLst>
                <a:ext uri="{FF2B5EF4-FFF2-40B4-BE49-F238E27FC236}">
                  <a16:creationId xmlns:a16="http://schemas.microsoft.com/office/drawing/2014/main" id="{2352C7CF-BEA6-AAB1-B967-555BB69B1902}"/>
                </a:ext>
              </a:extLst>
            </p:cNvPr>
            <p:cNvSpPr txBox="1"/>
            <p:nvPr/>
          </p:nvSpPr>
          <p:spPr>
            <a:xfrm>
              <a:off x="2756094"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13</a:t>
              </a:r>
            </a:p>
          </p:txBody>
        </p:sp>
        <p:sp>
          <p:nvSpPr>
            <p:cNvPr id="274" name="TextBox 273">
              <a:extLst>
                <a:ext uri="{FF2B5EF4-FFF2-40B4-BE49-F238E27FC236}">
                  <a16:creationId xmlns:a16="http://schemas.microsoft.com/office/drawing/2014/main" id="{9BBA9944-9298-E496-E32D-6DC913EFCCE1}"/>
                </a:ext>
              </a:extLst>
            </p:cNvPr>
            <p:cNvSpPr txBox="1"/>
            <p:nvPr/>
          </p:nvSpPr>
          <p:spPr>
            <a:xfrm>
              <a:off x="232746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16</a:t>
              </a:r>
            </a:p>
          </p:txBody>
        </p:sp>
        <p:sp>
          <p:nvSpPr>
            <p:cNvPr id="275" name="TextBox 274">
              <a:extLst>
                <a:ext uri="{FF2B5EF4-FFF2-40B4-BE49-F238E27FC236}">
                  <a16:creationId xmlns:a16="http://schemas.microsoft.com/office/drawing/2014/main" id="{7DD1B8C5-2A3B-4431-00E1-1DB0366BB89C}"/>
                </a:ext>
              </a:extLst>
            </p:cNvPr>
            <p:cNvSpPr txBox="1"/>
            <p:nvPr/>
          </p:nvSpPr>
          <p:spPr>
            <a:xfrm>
              <a:off x="189883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17</a:t>
              </a:r>
            </a:p>
          </p:txBody>
        </p:sp>
        <p:sp>
          <p:nvSpPr>
            <p:cNvPr id="276" name="TextBox 275">
              <a:extLst>
                <a:ext uri="{FF2B5EF4-FFF2-40B4-BE49-F238E27FC236}">
                  <a16:creationId xmlns:a16="http://schemas.microsoft.com/office/drawing/2014/main" id="{B9A97F50-53EA-E938-7CDD-385F664F9B63}"/>
                </a:ext>
              </a:extLst>
            </p:cNvPr>
            <p:cNvSpPr txBox="1"/>
            <p:nvPr/>
          </p:nvSpPr>
          <p:spPr>
            <a:xfrm>
              <a:off x="147020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17</a:t>
              </a:r>
            </a:p>
          </p:txBody>
        </p:sp>
        <p:sp>
          <p:nvSpPr>
            <p:cNvPr id="277" name="TextBox 276">
              <a:extLst>
                <a:ext uri="{FF2B5EF4-FFF2-40B4-BE49-F238E27FC236}">
                  <a16:creationId xmlns:a16="http://schemas.microsoft.com/office/drawing/2014/main" id="{CCEBE959-6ECB-2C64-539F-9AAF0F23708A}"/>
                </a:ext>
              </a:extLst>
            </p:cNvPr>
            <p:cNvSpPr txBox="1"/>
            <p:nvPr/>
          </p:nvSpPr>
          <p:spPr>
            <a:xfrm>
              <a:off x="1041575" y="4882164"/>
              <a:ext cx="213767" cy="226591"/>
            </a:xfrm>
            <a:prstGeom prst="rect">
              <a:avLst/>
            </a:prstGeom>
            <a:noFill/>
          </p:spPr>
          <p:txBody>
            <a:bodyPr wrap="none" lIns="36000" tIns="36000" rIns="36000" bIns="36000" rtlCol="0" anchor="t" anchorCtr="0">
              <a:spAutoFit/>
            </a:bodyPr>
            <a:lstStyle/>
            <a:p>
              <a:pPr algn="ctr"/>
              <a:r>
                <a:rPr lang="en-GB" sz="1000" dirty="0">
                  <a:solidFill>
                    <a:schemeClr val="accent2"/>
                  </a:solidFill>
                  <a:latin typeface="Arial" panose="020B0604020202020204" pitchFamily="34" charset="0"/>
                  <a:cs typeface="Arial" panose="020B0604020202020204" pitchFamily="34" charset="0"/>
                </a:rPr>
                <a:t>18</a:t>
              </a:r>
            </a:p>
          </p:txBody>
        </p:sp>
      </p:grpSp>
      <p:grpSp>
        <p:nvGrpSpPr>
          <p:cNvPr id="278" name="Group 277">
            <a:extLst>
              <a:ext uri="{FF2B5EF4-FFF2-40B4-BE49-F238E27FC236}">
                <a16:creationId xmlns:a16="http://schemas.microsoft.com/office/drawing/2014/main" id="{35EF8BE9-6E50-0C82-EF65-F2732635FD3E}"/>
              </a:ext>
            </a:extLst>
          </p:cNvPr>
          <p:cNvGrpSpPr/>
          <p:nvPr/>
        </p:nvGrpSpPr>
        <p:grpSpPr>
          <a:xfrm>
            <a:off x="1148618" y="4155543"/>
            <a:ext cx="4572000" cy="808694"/>
            <a:chOff x="-3484916" y="3995031"/>
            <a:chExt cx="3876675" cy="808694"/>
          </a:xfrm>
        </p:grpSpPr>
        <p:sp>
          <p:nvSpPr>
            <p:cNvPr id="279" name="Free-form: Shape 278">
              <a:extLst>
                <a:ext uri="{FF2B5EF4-FFF2-40B4-BE49-F238E27FC236}">
                  <a16:creationId xmlns:a16="http://schemas.microsoft.com/office/drawing/2014/main" id="{60F85899-41E0-F251-C5B6-5EC18BAAD590}"/>
                </a:ext>
              </a:extLst>
            </p:cNvPr>
            <p:cNvSpPr/>
            <p:nvPr/>
          </p:nvSpPr>
          <p:spPr>
            <a:xfrm>
              <a:off x="-3484916" y="4032201"/>
              <a:ext cx="3876675" cy="771524"/>
            </a:xfrm>
            <a:custGeom>
              <a:avLst/>
              <a:gdLst>
                <a:gd name="csX0" fmla="*/ 3876675 w 3876675"/>
                <a:gd name="csY0" fmla="*/ 771525 h 771524"/>
                <a:gd name="csX1" fmla="*/ 3286125 w 3876675"/>
                <a:gd name="csY1" fmla="*/ 771525 h 771524"/>
                <a:gd name="csX2" fmla="*/ 3286125 w 3876675"/>
                <a:gd name="csY2" fmla="*/ 419100 h 771524"/>
                <a:gd name="csX3" fmla="*/ 1419225 w 3876675"/>
                <a:gd name="csY3" fmla="*/ 419100 h 771524"/>
                <a:gd name="csX4" fmla="*/ 1419225 w 3876675"/>
                <a:gd name="csY4" fmla="*/ 352425 h 771524"/>
                <a:gd name="csX5" fmla="*/ 1314450 w 3876675"/>
                <a:gd name="csY5" fmla="*/ 352425 h 771524"/>
                <a:gd name="csX6" fmla="*/ 1314450 w 3876675"/>
                <a:gd name="csY6" fmla="*/ 238125 h 771524"/>
                <a:gd name="csX7" fmla="*/ 1228725 w 3876675"/>
                <a:gd name="csY7" fmla="*/ 238125 h 771524"/>
                <a:gd name="csX8" fmla="*/ 1228725 w 3876675"/>
                <a:gd name="csY8" fmla="*/ 180975 h 771524"/>
                <a:gd name="csX9" fmla="*/ 914400 w 3876675"/>
                <a:gd name="csY9" fmla="*/ 180975 h 771524"/>
                <a:gd name="csX10" fmla="*/ 914400 w 3876675"/>
                <a:gd name="csY10" fmla="*/ 76200 h 771524"/>
                <a:gd name="csX11" fmla="*/ 209550 w 3876675"/>
                <a:gd name="csY11" fmla="*/ 76200 h 771524"/>
                <a:gd name="csX12" fmla="*/ 209550 w 3876675"/>
                <a:gd name="csY12" fmla="*/ 0 h 771524"/>
                <a:gd name="csX13" fmla="*/ 0 w 3876675"/>
                <a:gd name="csY13" fmla="*/ 0 h 77152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Lst>
              <a:rect l="l" t="t" r="r" b="b"/>
              <a:pathLst>
                <a:path w="3876675" h="771524">
                  <a:moveTo>
                    <a:pt x="3876675" y="771525"/>
                  </a:moveTo>
                  <a:lnTo>
                    <a:pt x="3286125" y="771525"/>
                  </a:lnTo>
                  <a:lnTo>
                    <a:pt x="3286125" y="419100"/>
                  </a:lnTo>
                  <a:lnTo>
                    <a:pt x="1419225" y="419100"/>
                  </a:lnTo>
                  <a:lnTo>
                    <a:pt x="1419225" y="352425"/>
                  </a:lnTo>
                  <a:lnTo>
                    <a:pt x="1314450" y="352425"/>
                  </a:lnTo>
                  <a:lnTo>
                    <a:pt x="1314450" y="238125"/>
                  </a:lnTo>
                  <a:lnTo>
                    <a:pt x="1228725" y="238125"/>
                  </a:lnTo>
                  <a:lnTo>
                    <a:pt x="1228725" y="180975"/>
                  </a:lnTo>
                  <a:lnTo>
                    <a:pt x="914400" y="180975"/>
                  </a:lnTo>
                  <a:lnTo>
                    <a:pt x="914400" y="76200"/>
                  </a:lnTo>
                  <a:lnTo>
                    <a:pt x="209550" y="76200"/>
                  </a:lnTo>
                  <a:lnTo>
                    <a:pt x="209550" y="0"/>
                  </a:ln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nvGrpSpPr>
            <p:cNvPr id="280" name="Group 279">
              <a:extLst>
                <a:ext uri="{FF2B5EF4-FFF2-40B4-BE49-F238E27FC236}">
                  <a16:creationId xmlns:a16="http://schemas.microsoft.com/office/drawing/2014/main" id="{E05D60FA-82D7-4229-A62D-CCA056D23174}"/>
                </a:ext>
              </a:extLst>
            </p:cNvPr>
            <p:cNvGrpSpPr/>
            <p:nvPr/>
          </p:nvGrpSpPr>
          <p:grpSpPr>
            <a:xfrm>
              <a:off x="-3457844" y="3995031"/>
              <a:ext cx="3256920" cy="486599"/>
              <a:chOff x="-3457844" y="3995031"/>
              <a:chExt cx="3256920" cy="486599"/>
            </a:xfrm>
          </p:grpSpPr>
          <p:sp>
            <p:nvSpPr>
              <p:cNvPr id="281" name="Free-form: Shape 280">
                <a:extLst>
                  <a:ext uri="{FF2B5EF4-FFF2-40B4-BE49-F238E27FC236}">
                    <a16:creationId xmlns:a16="http://schemas.microsoft.com/office/drawing/2014/main" id="{FA9E4520-B26C-F418-040E-D0B45F921F8C}"/>
                  </a:ext>
                </a:extLst>
              </p:cNvPr>
              <p:cNvSpPr/>
              <p:nvPr/>
            </p:nvSpPr>
            <p:spPr>
              <a:xfrm>
                <a:off x="-3457844" y="399503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82" name="Free-form: Shape 281">
                <a:extLst>
                  <a:ext uri="{FF2B5EF4-FFF2-40B4-BE49-F238E27FC236}">
                    <a16:creationId xmlns:a16="http://schemas.microsoft.com/office/drawing/2014/main" id="{F6B15718-BF32-72B6-5688-1D43A9F336D4}"/>
                  </a:ext>
                </a:extLst>
              </p:cNvPr>
              <p:cNvSpPr/>
              <p:nvPr/>
            </p:nvSpPr>
            <p:spPr>
              <a:xfrm>
                <a:off x="-1296299" y="441413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83" name="Free-form: Shape 282">
                <a:extLst>
                  <a:ext uri="{FF2B5EF4-FFF2-40B4-BE49-F238E27FC236}">
                    <a16:creationId xmlns:a16="http://schemas.microsoft.com/office/drawing/2014/main" id="{074978F5-4721-83D7-162E-4E54A48FE45C}"/>
                  </a:ext>
                </a:extLst>
              </p:cNvPr>
              <p:cNvSpPr/>
              <p:nvPr/>
            </p:nvSpPr>
            <p:spPr>
              <a:xfrm>
                <a:off x="-1181999" y="441413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84" name="Free-form: Shape 283">
                <a:extLst>
                  <a:ext uri="{FF2B5EF4-FFF2-40B4-BE49-F238E27FC236}">
                    <a16:creationId xmlns:a16="http://schemas.microsoft.com/office/drawing/2014/main" id="{9DF69D4D-9754-02F1-6C04-62F421E4DDE7}"/>
                  </a:ext>
                </a:extLst>
              </p:cNvPr>
              <p:cNvSpPr/>
              <p:nvPr/>
            </p:nvSpPr>
            <p:spPr>
              <a:xfrm>
                <a:off x="-820049" y="441413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85" name="Free-form: Shape 284">
                <a:extLst>
                  <a:ext uri="{FF2B5EF4-FFF2-40B4-BE49-F238E27FC236}">
                    <a16:creationId xmlns:a16="http://schemas.microsoft.com/office/drawing/2014/main" id="{3E13646F-A352-D5F3-7709-74BC044E0FA0}"/>
                  </a:ext>
                </a:extLst>
              </p:cNvPr>
              <p:cNvSpPr/>
              <p:nvPr/>
            </p:nvSpPr>
            <p:spPr>
              <a:xfrm>
                <a:off x="-743849" y="441413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86" name="Free-form: Shape 285">
                <a:extLst>
                  <a:ext uri="{FF2B5EF4-FFF2-40B4-BE49-F238E27FC236}">
                    <a16:creationId xmlns:a16="http://schemas.microsoft.com/office/drawing/2014/main" id="{C62FE1A8-C9A2-2E6A-E861-A0303ADA0788}"/>
                  </a:ext>
                </a:extLst>
              </p:cNvPr>
              <p:cNvSpPr/>
              <p:nvPr/>
            </p:nvSpPr>
            <p:spPr>
              <a:xfrm>
                <a:off x="-705749" y="441413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87" name="Free-form: Shape 286">
                <a:extLst>
                  <a:ext uri="{FF2B5EF4-FFF2-40B4-BE49-F238E27FC236}">
                    <a16:creationId xmlns:a16="http://schemas.microsoft.com/office/drawing/2014/main" id="{DB11A8A6-97BC-9003-428B-42134B62ED6F}"/>
                  </a:ext>
                </a:extLst>
              </p:cNvPr>
              <p:cNvSpPr/>
              <p:nvPr/>
            </p:nvSpPr>
            <p:spPr>
              <a:xfrm>
                <a:off x="-667649" y="441413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88" name="Free-form: Shape 287">
                <a:extLst>
                  <a:ext uri="{FF2B5EF4-FFF2-40B4-BE49-F238E27FC236}">
                    <a16:creationId xmlns:a16="http://schemas.microsoft.com/office/drawing/2014/main" id="{6FD08996-E473-BBE9-DDB2-3DE801661783}"/>
                  </a:ext>
                </a:extLst>
              </p:cNvPr>
              <p:cNvSpPr/>
              <p:nvPr/>
            </p:nvSpPr>
            <p:spPr>
              <a:xfrm>
                <a:off x="-210449" y="441413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grpSp>
      <p:sp>
        <p:nvSpPr>
          <p:cNvPr id="289" name="Free-form: Shape 288">
            <a:extLst>
              <a:ext uri="{FF2B5EF4-FFF2-40B4-BE49-F238E27FC236}">
                <a16:creationId xmlns:a16="http://schemas.microsoft.com/office/drawing/2014/main" id="{95297AE1-301C-F7EF-BDDB-7FE1C483AADE}"/>
              </a:ext>
            </a:extLst>
          </p:cNvPr>
          <p:cNvSpPr/>
          <p:nvPr/>
        </p:nvSpPr>
        <p:spPr>
          <a:xfrm>
            <a:off x="1137330" y="4204810"/>
            <a:ext cx="4536000" cy="814637"/>
          </a:xfrm>
          <a:custGeom>
            <a:avLst/>
            <a:gdLst>
              <a:gd name="csX0" fmla="*/ 3860130 w 3860130"/>
              <a:gd name="csY0" fmla="*/ 814638 h 814637"/>
              <a:gd name="csX1" fmla="*/ 3296155 w 3860130"/>
              <a:gd name="csY1" fmla="*/ 814638 h 814637"/>
              <a:gd name="csX2" fmla="*/ 3296155 w 3860130"/>
              <a:gd name="csY2" fmla="*/ 551447 h 814637"/>
              <a:gd name="csX3" fmla="*/ 2030330 w 3860130"/>
              <a:gd name="csY3" fmla="*/ 551447 h 814637"/>
              <a:gd name="csX4" fmla="*/ 2030330 w 3860130"/>
              <a:gd name="csY4" fmla="*/ 432385 h 814637"/>
              <a:gd name="csX5" fmla="*/ 1798472 w 3860130"/>
              <a:gd name="csY5" fmla="*/ 432385 h 814637"/>
              <a:gd name="csX6" fmla="*/ 1798472 w 3860130"/>
              <a:gd name="csY6" fmla="*/ 332122 h 814637"/>
              <a:gd name="csX7" fmla="*/ 1522743 w 3860130"/>
              <a:gd name="csY7" fmla="*/ 332122 h 814637"/>
              <a:gd name="csX8" fmla="*/ 1522743 w 3860130"/>
              <a:gd name="csY8" fmla="*/ 125329 h 814637"/>
              <a:gd name="csX9" fmla="*/ 576513 w 3860130"/>
              <a:gd name="csY9" fmla="*/ 125329 h 814637"/>
              <a:gd name="csX10" fmla="*/ 576513 w 3860130"/>
              <a:gd name="csY10" fmla="*/ 0 h 814637"/>
              <a:gd name="csX11" fmla="*/ 0 w 3860130"/>
              <a:gd name="csY11" fmla="*/ 0 h 81463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860130" h="814637">
                <a:moveTo>
                  <a:pt x="3860130" y="814638"/>
                </a:moveTo>
                <a:lnTo>
                  <a:pt x="3296155" y="814638"/>
                </a:lnTo>
                <a:lnTo>
                  <a:pt x="3296155" y="551447"/>
                </a:lnTo>
                <a:lnTo>
                  <a:pt x="2030330" y="551447"/>
                </a:lnTo>
                <a:lnTo>
                  <a:pt x="2030330" y="432385"/>
                </a:lnTo>
                <a:lnTo>
                  <a:pt x="1798472" y="432385"/>
                </a:lnTo>
                <a:lnTo>
                  <a:pt x="1798472" y="332122"/>
                </a:lnTo>
                <a:lnTo>
                  <a:pt x="1522743" y="332122"/>
                </a:lnTo>
                <a:lnTo>
                  <a:pt x="1522743" y="125329"/>
                </a:lnTo>
                <a:lnTo>
                  <a:pt x="576513" y="125329"/>
                </a:lnTo>
                <a:lnTo>
                  <a:pt x="576513" y="0"/>
                </a:lnTo>
                <a:lnTo>
                  <a:pt x="0" y="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90" name="Free-form: Shape 289">
            <a:extLst>
              <a:ext uri="{FF2B5EF4-FFF2-40B4-BE49-F238E27FC236}">
                <a16:creationId xmlns:a16="http://schemas.microsoft.com/office/drawing/2014/main" id="{A73E5489-854F-5D12-BBEA-D5D30831F822}"/>
              </a:ext>
            </a:extLst>
          </p:cNvPr>
          <p:cNvSpPr/>
          <p:nvPr/>
        </p:nvSpPr>
        <p:spPr>
          <a:xfrm>
            <a:off x="4036025" y="467683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rgbClr val="99BFE5">
                <a:alpha val="99000"/>
              </a:srgb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91" name="TextBox 290">
            <a:extLst>
              <a:ext uri="{FF2B5EF4-FFF2-40B4-BE49-F238E27FC236}">
                <a16:creationId xmlns:a16="http://schemas.microsoft.com/office/drawing/2014/main" id="{59EFEA19-0C50-6AFE-96F7-6DD92D8819DE}"/>
              </a:ext>
            </a:extLst>
          </p:cNvPr>
          <p:cNvSpPr txBox="1"/>
          <p:nvPr/>
        </p:nvSpPr>
        <p:spPr>
          <a:xfrm>
            <a:off x="3675251" y="4336722"/>
            <a:ext cx="619080" cy="276999"/>
          </a:xfrm>
          <a:prstGeom prst="rect">
            <a:avLst/>
          </a:prstGeom>
          <a:noFill/>
        </p:spPr>
        <p:txBody>
          <a:bodyPr wrap="none" rtlCol="0">
            <a:spAutoFit/>
          </a:bodyPr>
          <a:lstStyle/>
          <a:p>
            <a:r>
              <a:rPr lang="en-GB" sz="1200" dirty="0">
                <a:solidFill>
                  <a:schemeClr val="accent2"/>
                </a:solidFill>
                <a:latin typeface="Arial" panose="020B0604020202020204" pitchFamily="34" charset="0"/>
                <a:cs typeface="Arial" panose="020B0604020202020204" pitchFamily="34" charset="0"/>
              </a:rPr>
              <a:t>72.2%</a:t>
            </a:r>
          </a:p>
        </p:txBody>
      </p:sp>
      <p:sp>
        <p:nvSpPr>
          <p:cNvPr id="292" name="TextBox 291">
            <a:extLst>
              <a:ext uri="{FF2B5EF4-FFF2-40B4-BE49-F238E27FC236}">
                <a16:creationId xmlns:a16="http://schemas.microsoft.com/office/drawing/2014/main" id="{900CAD0A-AF4C-DF7D-F7E5-6C044E5692C5}"/>
              </a:ext>
            </a:extLst>
          </p:cNvPr>
          <p:cNvSpPr txBox="1"/>
          <p:nvPr/>
        </p:nvSpPr>
        <p:spPr>
          <a:xfrm>
            <a:off x="5020816" y="4381317"/>
            <a:ext cx="619080" cy="276999"/>
          </a:xfrm>
          <a:prstGeom prst="rect">
            <a:avLst/>
          </a:prstGeom>
          <a:noFill/>
        </p:spPr>
        <p:txBody>
          <a:bodyPr wrap="none" rtlCol="0">
            <a:spAutoFit/>
          </a:bodyPr>
          <a:lstStyle/>
          <a:p>
            <a:r>
              <a:rPr lang="en-GB" sz="1200" dirty="0">
                <a:solidFill>
                  <a:schemeClr val="accent2"/>
                </a:solidFill>
                <a:latin typeface="Arial" panose="020B0604020202020204" pitchFamily="34" charset="0"/>
                <a:cs typeface="Arial" panose="020B0604020202020204" pitchFamily="34" charset="0"/>
              </a:rPr>
              <a:t>72.2%</a:t>
            </a:r>
          </a:p>
        </p:txBody>
      </p:sp>
      <p:grpSp>
        <p:nvGrpSpPr>
          <p:cNvPr id="294" name="Group 293">
            <a:extLst>
              <a:ext uri="{FF2B5EF4-FFF2-40B4-BE49-F238E27FC236}">
                <a16:creationId xmlns:a16="http://schemas.microsoft.com/office/drawing/2014/main" id="{66173A43-4805-4073-7B49-5C9DB45039A0}"/>
              </a:ext>
            </a:extLst>
          </p:cNvPr>
          <p:cNvGrpSpPr/>
          <p:nvPr/>
        </p:nvGrpSpPr>
        <p:grpSpPr>
          <a:xfrm>
            <a:off x="7114214" y="4192587"/>
            <a:ext cx="3931610" cy="624190"/>
            <a:chOff x="11888788" y="4021137"/>
            <a:chExt cx="3276600" cy="624190"/>
          </a:xfrm>
        </p:grpSpPr>
        <p:sp>
          <p:nvSpPr>
            <p:cNvPr id="295" name="Free-form: Shape 294">
              <a:extLst>
                <a:ext uri="{FF2B5EF4-FFF2-40B4-BE49-F238E27FC236}">
                  <a16:creationId xmlns:a16="http://schemas.microsoft.com/office/drawing/2014/main" id="{573234DF-50C3-5329-457D-86EA2C57C94A}"/>
                </a:ext>
              </a:extLst>
            </p:cNvPr>
            <p:cNvSpPr/>
            <p:nvPr/>
          </p:nvSpPr>
          <p:spPr>
            <a:xfrm>
              <a:off x="11888788" y="4021137"/>
              <a:ext cx="3276600" cy="590550"/>
            </a:xfrm>
            <a:custGeom>
              <a:avLst/>
              <a:gdLst>
                <a:gd name="csX0" fmla="*/ 3276600 w 3276600"/>
                <a:gd name="csY0" fmla="*/ 590550 h 590550"/>
                <a:gd name="csX1" fmla="*/ 2790825 w 3276600"/>
                <a:gd name="csY1" fmla="*/ 590550 h 590550"/>
                <a:gd name="csX2" fmla="*/ 2790825 w 3276600"/>
                <a:gd name="csY2" fmla="*/ 409575 h 590550"/>
                <a:gd name="csX3" fmla="*/ 2524125 w 3276600"/>
                <a:gd name="csY3" fmla="*/ 409575 h 590550"/>
                <a:gd name="csX4" fmla="*/ 2524125 w 3276600"/>
                <a:gd name="csY4" fmla="*/ 323850 h 590550"/>
                <a:gd name="csX5" fmla="*/ 2324100 w 3276600"/>
                <a:gd name="csY5" fmla="*/ 323850 h 590550"/>
                <a:gd name="csX6" fmla="*/ 2324100 w 3276600"/>
                <a:gd name="csY6" fmla="*/ 209550 h 590550"/>
                <a:gd name="csX7" fmla="*/ 1114425 w 3276600"/>
                <a:gd name="csY7" fmla="*/ 209550 h 590550"/>
                <a:gd name="csX8" fmla="*/ 1114425 w 3276600"/>
                <a:gd name="csY8" fmla="*/ 123825 h 590550"/>
                <a:gd name="csX9" fmla="*/ 1047750 w 3276600"/>
                <a:gd name="csY9" fmla="*/ 123825 h 590550"/>
                <a:gd name="csX10" fmla="*/ 1047750 w 3276600"/>
                <a:gd name="csY10" fmla="*/ 0 h 590550"/>
                <a:gd name="csX11" fmla="*/ 0 w 3276600"/>
                <a:gd name="csY11" fmla="*/ 0 h 5905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76600" h="590550">
                  <a:moveTo>
                    <a:pt x="3276600" y="590550"/>
                  </a:moveTo>
                  <a:lnTo>
                    <a:pt x="2790825" y="590550"/>
                  </a:lnTo>
                  <a:lnTo>
                    <a:pt x="2790825" y="409575"/>
                  </a:lnTo>
                  <a:lnTo>
                    <a:pt x="2524125" y="409575"/>
                  </a:lnTo>
                  <a:lnTo>
                    <a:pt x="2524125" y="323850"/>
                  </a:lnTo>
                  <a:lnTo>
                    <a:pt x="2324100" y="323850"/>
                  </a:lnTo>
                  <a:lnTo>
                    <a:pt x="2324100" y="209550"/>
                  </a:lnTo>
                  <a:lnTo>
                    <a:pt x="1114425" y="209550"/>
                  </a:lnTo>
                  <a:lnTo>
                    <a:pt x="1114425" y="123825"/>
                  </a:lnTo>
                  <a:lnTo>
                    <a:pt x="1047750" y="123825"/>
                  </a:lnTo>
                  <a:lnTo>
                    <a:pt x="1047750" y="0"/>
                  </a:ln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nvGrpSpPr>
            <p:cNvPr id="296" name="Group 295">
              <a:extLst>
                <a:ext uri="{FF2B5EF4-FFF2-40B4-BE49-F238E27FC236}">
                  <a16:creationId xmlns:a16="http://schemas.microsoft.com/office/drawing/2014/main" id="{39E6F38C-3408-93F1-6CA8-414F21A485B7}"/>
                </a:ext>
              </a:extLst>
            </p:cNvPr>
            <p:cNvGrpSpPr/>
            <p:nvPr/>
          </p:nvGrpSpPr>
          <p:grpSpPr>
            <a:xfrm>
              <a:off x="14108113" y="4196828"/>
              <a:ext cx="1057275" cy="448499"/>
              <a:chOff x="14108113" y="4196828"/>
              <a:chExt cx="1057275" cy="448499"/>
            </a:xfrm>
          </p:grpSpPr>
          <p:sp>
            <p:nvSpPr>
              <p:cNvPr id="297" name="Free-form: Shape 296">
                <a:extLst>
                  <a:ext uri="{FF2B5EF4-FFF2-40B4-BE49-F238E27FC236}">
                    <a16:creationId xmlns:a16="http://schemas.microsoft.com/office/drawing/2014/main" id="{42038BEC-D473-C9E8-16AE-C7EFD77C51A1}"/>
                  </a:ext>
                </a:extLst>
              </p:cNvPr>
              <p:cNvSpPr/>
              <p:nvPr/>
            </p:nvSpPr>
            <p:spPr>
              <a:xfrm>
                <a:off x="15155863" y="4577828"/>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98" name="Free-form: Shape 297">
                <a:extLst>
                  <a:ext uri="{FF2B5EF4-FFF2-40B4-BE49-F238E27FC236}">
                    <a16:creationId xmlns:a16="http://schemas.microsoft.com/office/drawing/2014/main" id="{0C3A3CE3-F328-08AC-4415-10FD89E21A06}"/>
                  </a:ext>
                </a:extLst>
              </p:cNvPr>
              <p:cNvSpPr/>
              <p:nvPr/>
            </p:nvSpPr>
            <p:spPr>
              <a:xfrm>
                <a:off x="15098713" y="4577828"/>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299" name="Free-form: Shape 298">
                <a:extLst>
                  <a:ext uri="{FF2B5EF4-FFF2-40B4-BE49-F238E27FC236}">
                    <a16:creationId xmlns:a16="http://schemas.microsoft.com/office/drawing/2014/main" id="{7AC2F3F7-5E97-8FAD-A3C2-5EE89841511D}"/>
                  </a:ext>
                </a:extLst>
              </p:cNvPr>
              <p:cNvSpPr/>
              <p:nvPr/>
            </p:nvSpPr>
            <p:spPr>
              <a:xfrm>
                <a:off x="14641513" y="4387328"/>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00" name="Free-form: Shape 299">
                <a:extLst>
                  <a:ext uri="{FF2B5EF4-FFF2-40B4-BE49-F238E27FC236}">
                    <a16:creationId xmlns:a16="http://schemas.microsoft.com/office/drawing/2014/main" id="{D48B24C4-A356-98F4-1993-72743C044B47}"/>
                  </a:ext>
                </a:extLst>
              </p:cNvPr>
              <p:cNvSpPr/>
              <p:nvPr/>
            </p:nvSpPr>
            <p:spPr>
              <a:xfrm>
                <a:off x="14108113" y="4196828"/>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grpSp>
      <p:sp>
        <p:nvSpPr>
          <p:cNvPr id="301" name="TextBox 300">
            <a:extLst>
              <a:ext uri="{FF2B5EF4-FFF2-40B4-BE49-F238E27FC236}">
                <a16:creationId xmlns:a16="http://schemas.microsoft.com/office/drawing/2014/main" id="{D52276D7-CE14-7CC6-C0CB-B53FFCE39B58}"/>
              </a:ext>
            </a:extLst>
          </p:cNvPr>
          <p:cNvSpPr txBox="1"/>
          <p:nvPr/>
        </p:nvSpPr>
        <p:spPr>
          <a:xfrm>
            <a:off x="328537" y="5789941"/>
            <a:ext cx="760144" cy="246221"/>
          </a:xfrm>
          <a:prstGeom prst="rect">
            <a:avLst/>
          </a:prstGeom>
          <a:noFill/>
        </p:spPr>
        <p:txBody>
          <a:bodyPr wrap="none" rtlCol="0">
            <a:spAutoFit/>
          </a:bodyPr>
          <a:lstStyle/>
          <a:p>
            <a:r>
              <a:rPr lang="en-GB" sz="1000" dirty="0">
                <a:solidFill>
                  <a:schemeClr val="tx1"/>
                </a:solidFill>
                <a:latin typeface="Arial" panose="020B0604020202020204" pitchFamily="34" charset="0"/>
                <a:cs typeface="Arial" panose="020B0604020202020204" pitchFamily="34" charset="0"/>
              </a:rPr>
              <a:t>No. at risk</a:t>
            </a:r>
          </a:p>
        </p:txBody>
      </p:sp>
      <p:sp>
        <p:nvSpPr>
          <p:cNvPr id="302" name="TextBox 301">
            <a:extLst>
              <a:ext uri="{FF2B5EF4-FFF2-40B4-BE49-F238E27FC236}">
                <a16:creationId xmlns:a16="http://schemas.microsoft.com/office/drawing/2014/main" id="{018B172B-C0B3-76C3-7578-F8D92301A64A}"/>
              </a:ext>
            </a:extLst>
          </p:cNvPr>
          <p:cNvSpPr txBox="1"/>
          <p:nvPr/>
        </p:nvSpPr>
        <p:spPr>
          <a:xfrm>
            <a:off x="418845" y="3258264"/>
            <a:ext cx="760144" cy="246221"/>
          </a:xfrm>
          <a:prstGeom prst="rect">
            <a:avLst/>
          </a:prstGeom>
          <a:noFill/>
        </p:spPr>
        <p:txBody>
          <a:bodyPr wrap="none" rtlCol="0">
            <a:spAutoFit/>
          </a:bodyPr>
          <a:lstStyle/>
          <a:p>
            <a:r>
              <a:rPr lang="en-GB" sz="1000" dirty="0">
                <a:solidFill>
                  <a:schemeClr val="tx1"/>
                </a:solidFill>
                <a:latin typeface="Arial" panose="020B0604020202020204" pitchFamily="34" charset="0"/>
                <a:cs typeface="Arial" panose="020B0604020202020204" pitchFamily="34" charset="0"/>
              </a:rPr>
              <a:t>No. at risk</a:t>
            </a:r>
          </a:p>
        </p:txBody>
      </p:sp>
      <p:grpSp>
        <p:nvGrpSpPr>
          <p:cNvPr id="303" name="Group 302">
            <a:extLst>
              <a:ext uri="{FF2B5EF4-FFF2-40B4-BE49-F238E27FC236}">
                <a16:creationId xmlns:a16="http://schemas.microsoft.com/office/drawing/2014/main" id="{7E373923-F04B-B103-ED44-E6128F315124}"/>
              </a:ext>
            </a:extLst>
          </p:cNvPr>
          <p:cNvGrpSpPr/>
          <p:nvPr/>
        </p:nvGrpSpPr>
        <p:grpSpPr>
          <a:xfrm>
            <a:off x="261398" y="3432174"/>
            <a:ext cx="865942" cy="559719"/>
            <a:chOff x="35267" y="5954394"/>
            <a:chExt cx="865942" cy="559719"/>
          </a:xfrm>
        </p:grpSpPr>
        <p:sp>
          <p:nvSpPr>
            <p:cNvPr id="304" name="TextBox 303">
              <a:extLst>
                <a:ext uri="{FF2B5EF4-FFF2-40B4-BE49-F238E27FC236}">
                  <a16:creationId xmlns:a16="http://schemas.microsoft.com/office/drawing/2014/main" id="{6A3BF424-DC85-D352-2690-9AFF9F581130}"/>
                </a:ext>
              </a:extLst>
            </p:cNvPr>
            <p:cNvSpPr txBox="1"/>
            <p:nvPr/>
          </p:nvSpPr>
          <p:spPr>
            <a:xfrm>
              <a:off x="35267" y="5954394"/>
              <a:ext cx="865942" cy="400110"/>
            </a:xfrm>
            <a:prstGeom prst="rect">
              <a:avLst/>
            </a:prstGeom>
            <a:noFill/>
          </p:spPr>
          <p:txBody>
            <a:bodyPr wrap="none" rtlCol="0">
              <a:spAutoFit/>
            </a:bodyPr>
            <a:lstStyle/>
            <a:p>
              <a:pPr algn="r"/>
              <a:r>
                <a:rPr lang="en-GB" sz="1000" dirty="0">
                  <a:solidFill>
                    <a:schemeClr val="accent2"/>
                  </a:solidFill>
                  <a:latin typeface="Arial" panose="020B0604020202020204" pitchFamily="34" charset="0"/>
                  <a:cs typeface="Arial" panose="020B0604020202020204" pitchFamily="34" charset="0"/>
                </a:rPr>
                <a:t>SHR-A1811</a:t>
              </a:r>
            </a:p>
            <a:p>
              <a:pPr algn="r"/>
              <a:r>
                <a:rPr lang="en-GB" sz="1000" dirty="0">
                  <a:solidFill>
                    <a:schemeClr val="accent2"/>
                  </a:solidFill>
                  <a:latin typeface="Arial" panose="020B0604020202020204" pitchFamily="34" charset="0"/>
                  <a:cs typeface="Arial" panose="020B0604020202020204" pitchFamily="34" charset="0"/>
                </a:rPr>
                <a:t>+ </a:t>
              </a:r>
              <a:r>
                <a:rPr lang="en-GB" sz="1000" dirty="0" err="1">
                  <a:solidFill>
                    <a:schemeClr val="accent2"/>
                  </a:solidFill>
                  <a:latin typeface="Arial" panose="020B0604020202020204" pitchFamily="34" charset="0"/>
                  <a:cs typeface="Arial" panose="020B0604020202020204" pitchFamily="34" charset="0"/>
                </a:rPr>
                <a:t>Adebre</a:t>
              </a:r>
              <a:endParaRPr lang="en-GB" sz="1000" dirty="0">
                <a:solidFill>
                  <a:schemeClr val="accent2"/>
                </a:solidFill>
                <a:latin typeface="Arial" panose="020B0604020202020204" pitchFamily="34" charset="0"/>
                <a:cs typeface="Arial" panose="020B0604020202020204" pitchFamily="34" charset="0"/>
              </a:endParaRPr>
            </a:p>
          </p:txBody>
        </p:sp>
        <p:sp>
          <p:nvSpPr>
            <p:cNvPr id="305" name="TextBox 304">
              <a:extLst>
                <a:ext uri="{FF2B5EF4-FFF2-40B4-BE49-F238E27FC236}">
                  <a16:creationId xmlns:a16="http://schemas.microsoft.com/office/drawing/2014/main" id="{CDEDCE97-3D66-0C93-8ABE-F398714481F7}"/>
                </a:ext>
              </a:extLst>
            </p:cNvPr>
            <p:cNvSpPr txBox="1"/>
            <p:nvPr/>
          </p:nvSpPr>
          <p:spPr>
            <a:xfrm>
              <a:off x="35267" y="6267892"/>
              <a:ext cx="865942" cy="246221"/>
            </a:xfrm>
            <a:prstGeom prst="rect">
              <a:avLst/>
            </a:prstGeom>
            <a:noFill/>
          </p:spPr>
          <p:txBody>
            <a:bodyPr wrap="none" rtlCol="0">
              <a:spAutoFit/>
            </a:bodyPr>
            <a:lstStyle/>
            <a:p>
              <a:pPr algn="r"/>
              <a:r>
                <a:rPr lang="en-GB" sz="1000" dirty="0">
                  <a:solidFill>
                    <a:schemeClr val="accent1"/>
                  </a:solidFill>
                  <a:latin typeface="Arial" panose="020B0604020202020204" pitchFamily="34" charset="0"/>
                  <a:cs typeface="Arial" panose="020B0604020202020204" pitchFamily="34" charset="0"/>
                </a:rPr>
                <a:t>SHR-A1811</a:t>
              </a:r>
            </a:p>
          </p:txBody>
        </p:sp>
      </p:grpSp>
      <p:sp>
        <p:nvSpPr>
          <p:cNvPr id="306" name="TextBox 305">
            <a:extLst>
              <a:ext uri="{FF2B5EF4-FFF2-40B4-BE49-F238E27FC236}">
                <a16:creationId xmlns:a16="http://schemas.microsoft.com/office/drawing/2014/main" id="{8929B1C8-707F-128A-F677-36FD87472EDF}"/>
              </a:ext>
            </a:extLst>
          </p:cNvPr>
          <p:cNvSpPr txBox="1"/>
          <p:nvPr/>
        </p:nvSpPr>
        <p:spPr>
          <a:xfrm>
            <a:off x="6351509" y="5799466"/>
            <a:ext cx="760144" cy="246221"/>
          </a:xfrm>
          <a:prstGeom prst="rect">
            <a:avLst/>
          </a:prstGeom>
          <a:noFill/>
        </p:spPr>
        <p:txBody>
          <a:bodyPr wrap="none" rtlCol="0">
            <a:spAutoFit/>
          </a:bodyPr>
          <a:lstStyle/>
          <a:p>
            <a:r>
              <a:rPr lang="en-GB" sz="1000" dirty="0">
                <a:solidFill>
                  <a:schemeClr val="tx1"/>
                </a:solidFill>
                <a:latin typeface="Arial" panose="020B0604020202020204" pitchFamily="34" charset="0"/>
                <a:cs typeface="Arial" panose="020B0604020202020204" pitchFamily="34" charset="0"/>
              </a:rPr>
              <a:t>No. at risk</a:t>
            </a:r>
          </a:p>
        </p:txBody>
      </p:sp>
      <p:sp>
        <p:nvSpPr>
          <p:cNvPr id="307" name="TextBox 306">
            <a:extLst>
              <a:ext uri="{FF2B5EF4-FFF2-40B4-BE49-F238E27FC236}">
                <a16:creationId xmlns:a16="http://schemas.microsoft.com/office/drawing/2014/main" id="{8FE52DDF-7078-145F-D84D-EDDE4A27B6C8}"/>
              </a:ext>
            </a:extLst>
          </p:cNvPr>
          <p:cNvSpPr txBox="1"/>
          <p:nvPr/>
        </p:nvSpPr>
        <p:spPr>
          <a:xfrm>
            <a:off x="6351509" y="3239214"/>
            <a:ext cx="760144" cy="246221"/>
          </a:xfrm>
          <a:prstGeom prst="rect">
            <a:avLst/>
          </a:prstGeom>
          <a:noFill/>
        </p:spPr>
        <p:txBody>
          <a:bodyPr wrap="none" rtlCol="0">
            <a:spAutoFit/>
          </a:bodyPr>
          <a:lstStyle/>
          <a:p>
            <a:r>
              <a:rPr lang="en-GB" sz="1000" dirty="0">
                <a:solidFill>
                  <a:schemeClr val="tx1"/>
                </a:solidFill>
                <a:latin typeface="Arial" panose="020B0604020202020204" pitchFamily="34" charset="0"/>
                <a:cs typeface="Arial" panose="020B0604020202020204" pitchFamily="34" charset="0"/>
              </a:rPr>
              <a:t>No. at risk</a:t>
            </a:r>
          </a:p>
        </p:txBody>
      </p:sp>
      <p:sp>
        <p:nvSpPr>
          <p:cNvPr id="308" name="TextBox 307">
            <a:extLst>
              <a:ext uri="{FF2B5EF4-FFF2-40B4-BE49-F238E27FC236}">
                <a16:creationId xmlns:a16="http://schemas.microsoft.com/office/drawing/2014/main" id="{30EF4243-711B-B783-2FCE-7AF00FADCEDF}"/>
              </a:ext>
            </a:extLst>
          </p:cNvPr>
          <p:cNvSpPr txBox="1"/>
          <p:nvPr/>
        </p:nvSpPr>
        <p:spPr>
          <a:xfrm>
            <a:off x="6272731" y="6015072"/>
            <a:ext cx="865942" cy="400110"/>
          </a:xfrm>
          <a:prstGeom prst="rect">
            <a:avLst/>
          </a:prstGeom>
          <a:noFill/>
        </p:spPr>
        <p:txBody>
          <a:bodyPr wrap="none" rtlCol="0">
            <a:spAutoFit/>
          </a:bodyPr>
          <a:lstStyle/>
          <a:p>
            <a:pPr algn="r"/>
            <a:r>
              <a:rPr lang="en-GB" sz="1000" dirty="0">
                <a:solidFill>
                  <a:schemeClr val="accent2"/>
                </a:solidFill>
                <a:latin typeface="Arial" panose="020B0604020202020204" pitchFamily="34" charset="0"/>
                <a:cs typeface="Arial" panose="020B0604020202020204" pitchFamily="34" charset="0"/>
              </a:rPr>
              <a:t>SHR-A1811</a:t>
            </a:r>
          </a:p>
          <a:p>
            <a:pPr algn="r"/>
            <a:r>
              <a:rPr lang="en-GB" sz="1000" dirty="0">
                <a:solidFill>
                  <a:schemeClr val="accent2"/>
                </a:solidFill>
                <a:latin typeface="Arial" panose="020B0604020202020204" pitchFamily="34" charset="0"/>
                <a:cs typeface="Arial" panose="020B0604020202020204" pitchFamily="34" charset="0"/>
              </a:rPr>
              <a:t>+ </a:t>
            </a:r>
            <a:r>
              <a:rPr lang="en-GB" sz="1000" dirty="0" err="1">
                <a:solidFill>
                  <a:schemeClr val="accent2"/>
                </a:solidFill>
                <a:latin typeface="Arial" panose="020B0604020202020204" pitchFamily="34" charset="0"/>
                <a:cs typeface="Arial" panose="020B0604020202020204" pitchFamily="34" charset="0"/>
              </a:rPr>
              <a:t>Adebre</a:t>
            </a:r>
            <a:endParaRPr lang="en-GB" sz="1000" dirty="0">
              <a:solidFill>
                <a:schemeClr val="accent2"/>
              </a:solidFill>
              <a:latin typeface="Arial" panose="020B0604020202020204" pitchFamily="34" charset="0"/>
              <a:cs typeface="Arial" panose="020B0604020202020204" pitchFamily="34" charset="0"/>
            </a:endParaRPr>
          </a:p>
        </p:txBody>
      </p:sp>
      <p:sp>
        <p:nvSpPr>
          <p:cNvPr id="309" name="TextBox 308">
            <a:extLst>
              <a:ext uri="{FF2B5EF4-FFF2-40B4-BE49-F238E27FC236}">
                <a16:creationId xmlns:a16="http://schemas.microsoft.com/office/drawing/2014/main" id="{9D44A10E-9E74-6656-5086-37F85E78173E}"/>
              </a:ext>
            </a:extLst>
          </p:cNvPr>
          <p:cNvSpPr txBox="1"/>
          <p:nvPr/>
        </p:nvSpPr>
        <p:spPr>
          <a:xfrm>
            <a:off x="6272731" y="6339456"/>
            <a:ext cx="865942" cy="246221"/>
          </a:xfrm>
          <a:prstGeom prst="rect">
            <a:avLst/>
          </a:prstGeom>
          <a:noFill/>
        </p:spPr>
        <p:txBody>
          <a:bodyPr wrap="none" rtlCol="0">
            <a:spAutoFit/>
          </a:bodyPr>
          <a:lstStyle/>
          <a:p>
            <a:pPr algn="r"/>
            <a:r>
              <a:rPr lang="en-GB" sz="1000" dirty="0">
                <a:solidFill>
                  <a:schemeClr val="accent1"/>
                </a:solidFill>
                <a:latin typeface="Arial" panose="020B0604020202020204" pitchFamily="34" charset="0"/>
                <a:cs typeface="Arial" panose="020B0604020202020204" pitchFamily="34" charset="0"/>
              </a:rPr>
              <a:t>SHR-A1811</a:t>
            </a:r>
          </a:p>
        </p:txBody>
      </p:sp>
      <p:grpSp>
        <p:nvGrpSpPr>
          <p:cNvPr id="310" name="Group 309">
            <a:extLst>
              <a:ext uri="{FF2B5EF4-FFF2-40B4-BE49-F238E27FC236}">
                <a16:creationId xmlns:a16="http://schemas.microsoft.com/office/drawing/2014/main" id="{A1FA831F-5929-54E5-FE99-5278F5F65C70}"/>
              </a:ext>
            </a:extLst>
          </p:cNvPr>
          <p:cNvGrpSpPr/>
          <p:nvPr/>
        </p:nvGrpSpPr>
        <p:grpSpPr>
          <a:xfrm>
            <a:off x="6240141" y="3407481"/>
            <a:ext cx="865942" cy="570605"/>
            <a:chOff x="35267" y="5954394"/>
            <a:chExt cx="865942" cy="570605"/>
          </a:xfrm>
        </p:grpSpPr>
        <p:sp>
          <p:nvSpPr>
            <p:cNvPr id="311" name="TextBox 310">
              <a:extLst>
                <a:ext uri="{FF2B5EF4-FFF2-40B4-BE49-F238E27FC236}">
                  <a16:creationId xmlns:a16="http://schemas.microsoft.com/office/drawing/2014/main" id="{E2A7AEB2-46C9-95EE-E016-C37CA8844BE0}"/>
                </a:ext>
              </a:extLst>
            </p:cNvPr>
            <p:cNvSpPr txBox="1"/>
            <p:nvPr/>
          </p:nvSpPr>
          <p:spPr>
            <a:xfrm>
              <a:off x="35267" y="5954394"/>
              <a:ext cx="865942" cy="400110"/>
            </a:xfrm>
            <a:prstGeom prst="rect">
              <a:avLst/>
            </a:prstGeom>
            <a:noFill/>
          </p:spPr>
          <p:txBody>
            <a:bodyPr wrap="none" rtlCol="0">
              <a:spAutoFit/>
            </a:bodyPr>
            <a:lstStyle/>
            <a:p>
              <a:pPr algn="r"/>
              <a:r>
                <a:rPr lang="en-GB" sz="1000" dirty="0">
                  <a:solidFill>
                    <a:schemeClr val="accent2"/>
                  </a:solidFill>
                  <a:latin typeface="Arial" panose="020B0604020202020204" pitchFamily="34" charset="0"/>
                  <a:cs typeface="Arial" panose="020B0604020202020204" pitchFamily="34" charset="0"/>
                </a:rPr>
                <a:t>SHR-A1811</a:t>
              </a:r>
            </a:p>
            <a:p>
              <a:pPr algn="r"/>
              <a:r>
                <a:rPr lang="en-GB" sz="1000" dirty="0">
                  <a:solidFill>
                    <a:schemeClr val="accent2"/>
                  </a:solidFill>
                  <a:latin typeface="Arial" panose="020B0604020202020204" pitchFamily="34" charset="0"/>
                  <a:cs typeface="Arial" panose="020B0604020202020204" pitchFamily="34" charset="0"/>
                </a:rPr>
                <a:t>+ </a:t>
              </a:r>
              <a:r>
                <a:rPr lang="en-GB" sz="1000" dirty="0" err="1">
                  <a:solidFill>
                    <a:schemeClr val="accent2"/>
                  </a:solidFill>
                  <a:latin typeface="Arial" panose="020B0604020202020204" pitchFamily="34" charset="0"/>
                  <a:cs typeface="Arial" panose="020B0604020202020204" pitchFamily="34" charset="0"/>
                </a:rPr>
                <a:t>Adebre</a:t>
              </a:r>
              <a:endParaRPr lang="en-GB" sz="1000" dirty="0">
                <a:solidFill>
                  <a:schemeClr val="accent2"/>
                </a:solidFill>
                <a:latin typeface="Arial" panose="020B0604020202020204" pitchFamily="34" charset="0"/>
                <a:cs typeface="Arial" panose="020B0604020202020204" pitchFamily="34" charset="0"/>
              </a:endParaRPr>
            </a:p>
          </p:txBody>
        </p:sp>
        <p:sp>
          <p:nvSpPr>
            <p:cNvPr id="312" name="TextBox 311">
              <a:extLst>
                <a:ext uri="{FF2B5EF4-FFF2-40B4-BE49-F238E27FC236}">
                  <a16:creationId xmlns:a16="http://schemas.microsoft.com/office/drawing/2014/main" id="{9C175F7B-81AB-F78B-400E-3E5E40A1F523}"/>
                </a:ext>
              </a:extLst>
            </p:cNvPr>
            <p:cNvSpPr txBox="1"/>
            <p:nvPr/>
          </p:nvSpPr>
          <p:spPr>
            <a:xfrm>
              <a:off x="35267" y="6278778"/>
              <a:ext cx="865942" cy="246221"/>
            </a:xfrm>
            <a:prstGeom prst="rect">
              <a:avLst/>
            </a:prstGeom>
            <a:noFill/>
          </p:spPr>
          <p:txBody>
            <a:bodyPr wrap="none" rtlCol="0">
              <a:spAutoFit/>
            </a:bodyPr>
            <a:lstStyle/>
            <a:p>
              <a:pPr algn="r"/>
              <a:r>
                <a:rPr lang="en-GB" sz="1000" dirty="0">
                  <a:solidFill>
                    <a:schemeClr val="accent1"/>
                  </a:solidFill>
                  <a:latin typeface="Arial" panose="020B0604020202020204" pitchFamily="34" charset="0"/>
                  <a:cs typeface="Arial" panose="020B0604020202020204" pitchFamily="34" charset="0"/>
                </a:rPr>
                <a:t>SHR-A1811</a:t>
              </a:r>
            </a:p>
          </p:txBody>
        </p:sp>
      </p:grpSp>
      <p:cxnSp>
        <p:nvCxnSpPr>
          <p:cNvPr id="313" name="Straight Connector 312">
            <a:extLst>
              <a:ext uri="{FF2B5EF4-FFF2-40B4-BE49-F238E27FC236}">
                <a16:creationId xmlns:a16="http://schemas.microsoft.com/office/drawing/2014/main" id="{BABCAD10-4E0E-EC16-4B92-808426DA09E9}"/>
              </a:ext>
            </a:extLst>
          </p:cNvPr>
          <p:cNvCxnSpPr>
            <a:cxnSpLocks/>
          </p:cNvCxnSpPr>
          <p:nvPr/>
        </p:nvCxnSpPr>
        <p:spPr>
          <a:xfrm flipV="1">
            <a:off x="3995209" y="2085844"/>
            <a:ext cx="0" cy="1080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314" name="Straight Connector 313">
            <a:extLst>
              <a:ext uri="{FF2B5EF4-FFF2-40B4-BE49-F238E27FC236}">
                <a16:creationId xmlns:a16="http://schemas.microsoft.com/office/drawing/2014/main" id="{C5E77AF1-B1D7-3A8D-065C-133D30517775}"/>
              </a:ext>
            </a:extLst>
          </p:cNvPr>
          <p:cNvCxnSpPr>
            <a:cxnSpLocks/>
          </p:cNvCxnSpPr>
          <p:nvPr/>
        </p:nvCxnSpPr>
        <p:spPr>
          <a:xfrm flipV="1">
            <a:off x="5400676" y="2512222"/>
            <a:ext cx="0" cy="612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315" name="Straight Connector 314">
            <a:extLst>
              <a:ext uri="{FF2B5EF4-FFF2-40B4-BE49-F238E27FC236}">
                <a16:creationId xmlns:a16="http://schemas.microsoft.com/office/drawing/2014/main" id="{F9ABE131-4C66-8B81-E42D-C92E00AE2340}"/>
              </a:ext>
            </a:extLst>
          </p:cNvPr>
          <p:cNvCxnSpPr>
            <a:cxnSpLocks/>
          </p:cNvCxnSpPr>
          <p:nvPr/>
        </p:nvCxnSpPr>
        <p:spPr>
          <a:xfrm flipV="1">
            <a:off x="9714795" y="1912245"/>
            <a:ext cx="0" cy="1224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316" name="Straight Connector 315">
            <a:extLst>
              <a:ext uri="{FF2B5EF4-FFF2-40B4-BE49-F238E27FC236}">
                <a16:creationId xmlns:a16="http://schemas.microsoft.com/office/drawing/2014/main" id="{585A4F53-4041-EE2B-D1DA-D0738D892A08}"/>
              </a:ext>
            </a:extLst>
          </p:cNvPr>
          <p:cNvCxnSpPr>
            <a:cxnSpLocks/>
          </p:cNvCxnSpPr>
          <p:nvPr/>
        </p:nvCxnSpPr>
        <p:spPr>
          <a:xfrm flipV="1">
            <a:off x="10997847" y="2097704"/>
            <a:ext cx="0" cy="1044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sp>
        <p:nvSpPr>
          <p:cNvPr id="317" name="TextBox 316">
            <a:extLst>
              <a:ext uri="{FF2B5EF4-FFF2-40B4-BE49-F238E27FC236}">
                <a16:creationId xmlns:a16="http://schemas.microsoft.com/office/drawing/2014/main" id="{5C589F79-1611-CA35-94A6-58A1C8A6BF98}"/>
              </a:ext>
            </a:extLst>
          </p:cNvPr>
          <p:cNvSpPr txBox="1"/>
          <p:nvPr/>
        </p:nvSpPr>
        <p:spPr>
          <a:xfrm>
            <a:off x="3945703" y="2185104"/>
            <a:ext cx="619080" cy="276999"/>
          </a:xfrm>
          <a:prstGeom prst="rect">
            <a:avLst/>
          </a:prstGeom>
          <a:noFill/>
        </p:spPr>
        <p:txBody>
          <a:bodyPr wrap="none" rtlCol="0">
            <a:spAutoFit/>
          </a:bodyPr>
          <a:lstStyle/>
          <a:p>
            <a:r>
              <a:rPr lang="en-GB" sz="1200" dirty="0">
                <a:solidFill>
                  <a:schemeClr val="accent1"/>
                </a:solidFill>
                <a:latin typeface="Arial" panose="020B0604020202020204" pitchFamily="34" charset="0"/>
                <a:cs typeface="Arial" panose="020B0604020202020204" pitchFamily="34" charset="0"/>
              </a:rPr>
              <a:t>70.3%</a:t>
            </a:r>
          </a:p>
        </p:txBody>
      </p:sp>
      <p:sp>
        <p:nvSpPr>
          <p:cNvPr id="318" name="TextBox 317">
            <a:extLst>
              <a:ext uri="{FF2B5EF4-FFF2-40B4-BE49-F238E27FC236}">
                <a16:creationId xmlns:a16="http://schemas.microsoft.com/office/drawing/2014/main" id="{99EA19FA-C9D5-658A-7CE6-6601A673579B}"/>
              </a:ext>
            </a:extLst>
          </p:cNvPr>
          <p:cNvSpPr txBox="1"/>
          <p:nvPr/>
        </p:nvSpPr>
        <p:spPr>
          <a:xfrm>
            <a:off x="5364655" y="2481967"/>
            <a:ext cx="619080" cy="276999"/>
          </a:xfrm>
          <a:prstGeom prst="rect">
            <a:avLst/>
          </a:prstGeom>
          <a:noFill/>
        </p:spPr>
        <p:txBody>
          <a:bodyPr wrap="none" rtlCol="0">
            <a:spAutoFit/>
          </a:bodyPr>
          <a:lstStyle/>
          <a:p>
            <a:r>
              <a:rPr lang="en-GB" sz="1200" dirty="0">
                <a:solidFill>
                  <a:schemeClr val="accent1"/>
                </a:solidFill>
                <a:latin typeface="Arial" panose="020B0604020202020204" pitchFamily="34" charset="0"/>
                <a:cs typeface="Arial" panose="020B0604020202020204" pitchFamily="34" charset="0"/>
              </a:rPr>
              <a:t>42.9%</a:t>
            </a:r>
          </a:p>
        </p:txBody>
      </p:sp>
      <p:grpSp>
        <p:nvGrpSpPr>
          <p:cNvPr id="319" name="Group 318">
            <a:extLst>
              <a:ext uri="{FF2B5EF4-FFF2-40B4-BE49-F238E27FC236}">
                <a16:creationId xmlns:a16="http://schemas.microsoft.com/office/drawing/2014/main" id="{3D7242E4-E6D0-B1A5-4C4C-3E5A56D7673B}"/>
              </a:ext>
            </a:extLst>
          </p:cNvPr>
          <p:cNvGrpSpPr/>
          <p:nvPr/>
        </p:nvGrpSpPr>
        <p:grpSpPr>
          <a:xfrm>
            <a:off x="1175985" y="1638731"/>
            <a:ext cx="4572000" cy="900000"/>
            <a:chOff x="11888788" y="4521375"/>
            <a:chExt cx="4610100" cy="886649"/>
          </a:xfrm>
        </p:grpSpPr>
        <p:sp>
          <p:nvSpPr>
            <p:cNvPr id="320" name="Free-form: Shape 319">
              <a:extLst>
                <a:ext uri="{FF2B5EF4-FFF2-40B4-BE49-F238E27FC236}">
                  <a16:creationId xmlns:a16="http://schemas.microsoft.com/office/drawing/2014/main" id="{67745000-9957-B05A-9276-CD95006DEAA2}"/>
                </a:ext>
              </a:extLst>
            </p:cNvPr>
            <p:cNvSpPr/>
            <p:nvPr/>
          </p:nvSpPr>
          <p:spPr>
            <a:xfrm>
              <a:off x="11888788" y="4553055"/>
              <a:ext cx="4610100" cy="819149"/>
            </a:xfrm>
            <a:custGeom>
              <a:avLst/>
              <a:gdLst>
                <a:gd name="csX0" fmla="*/ 4610100 w 4610100"/>
                <a:gd name="csY0" fmla="*/ 819150 h 819149"/>
                <a:gd name="csX1" fmla="*/ 3876675 w 4610100"/>
                <a:gd name="csY1" fmla="*/ 819150 h 819149"/>
                <a:gd name="csX2" fmla="*/ 3876675 w 4610100"/>
                <a:gd name="csY2" fmla="*/ 485775 h 819149"/>
                <a:gd name="csX3" fmla="*/ 3248025 w 4610100"/>
                <a:gd name="csY3" fmla="*/ 485775 h 819149"/>
                <a:gd name="csX4" fmla="*/ 3248025 w 4610100"/>
                <a:gd name="csY4" fmla="*/ 390525 h 819149"/>
                <a:gd name="csX5" fmla="*/ 1981200 w 4610100"/>
                <a:gd name="csY5" fmla="*/ 390525 h 819149"/>
                <a:gd name="csX6" fmla="*/ 1981200 w 4610100"/>
                <a:gd name="csY6" fmla="*/ 333375 h 819149"/>
                <a:gd name="csX7" fmla="*/ 1905000 w 4610100"/>
                <a:gd name="csY7" fmla="*/ 333375 h 819149"/>
                <a:gd name="csX8" fmla="*/ 1905000 w 4610100"/>
                <a:gd name="csY8" fmla="*/ 285750 h 819149"/>
                <a:gd name="csX9" fmla="*/ 1685925 w 4610100"/>
                <a:gd name="csY9" fmla="*/ 285750 h 819149"/>
                <a:gd name="csX10" fmla="*/ 1685925 w 4610100"/>
                <a:gd name="csY10" fmla="*/ 200025 h 819149"/>
                <a:gd name="csX11" fmla="*/ 1571625 w 4610100"/>
                <a:gd name="csY11" fmla="*/ 200025 h 819149"/>
                <a:gd name="csX12" fmla="*/ 1571625 w 4610100"/>
                <a:gd name="csY12" fmla="*/ 104775 h 819149"/>
                <a:gd name="csX13" fmla="*/ 1295400 w 4610100"/>
                <a:gd name="csY13" fmla="*/ 104775 h 819149"/>
                <a:gd name="csX14" fmla="*/ 1295400 w 4610100"/>
                <a:gd name="csY14" fmla="*/ 47625 h 819149"/>
                <a:gd name="csX15" fmla="*/ 1019175 w 4610100"/>
                <a:gd name="csY15" fmla="*/ 47625 h 819149"/>
                <a:gd name="csX16" fmla="*/ 1019175 w 4610100"/>
                <a:gd name="csY16" fmla="*/ 0 h 819149"/>
                <a:gd name="csX17" fmla="*/ 0 w 4610100"/>
                <a:gd name="csY17" fmla="*/ 0 h 81914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Lst>
              <a:rect l="l" t="t" r="r" b="b"/>
              <a:pathLst>
                <a:path w="4610100" h="819149">
                  <a:moveTo>
                    <a:pt x="4610100" y="819150"/>
                  </a:moveTo>
                  <a:lnTo>
                    <a:pt x="3876675" y="819150"/>
                  </a:lnTo>
                  <a:lnTo>
                    <a:pt x="3876675" y="485775"/>
                  </a:lnTo>
                  <a:lnTo>
                    <a:pt x="3248025" y="485775"/>
                  </a:lnTo>
                  <a:lnTo>
                    <a:pt x="3248025" y="390525"/>
                  </a:lnTo>
                  <a:lnTo>
                    <a:pt x="1981200" y="390525"/>
                  </a:lnTo>
                  <a:lnTo>
                    <a:pt x="1981200" y="333375"/>
                  </a:lnTo>
                  <a:lnTo>
                    <a:pt x="1905000" y="333375"/>
                  </a:lnTo>
                  <a:lnTo>
                    <a:pt x="1905000" y="285750"/>
                  </a:lnTo>
                  <a:lnTo>
                    <a:pt x="1685925" y="285750"/>
                  </a:lnTo>
                  <a:lnTo>
                    <a:pt x="1685925" y="200025"/>
                  </a:lnTo>
                  <a:lnTo>
                    <a:pt x="1571625" y="200025"/>
                  </a:lnTo>
                  <a:lnTo>
                    <a:pt x="1571625" y="104775"/>
                  </a:lnTo>
                  <a:lnTo>
                    <a:pt x="1295400" y="104775"/>
                  </a:lnTo>
                  <a:lnTo>
                    <a:pt x="1295400" y="47625"/>
                  </a:lnTo>
                  <a:lnTo>
                    <a:pt x="1019175" y="47625"/>
                  </a:lnTo>
                  <a:lnTo>
                    <a:pt x="1019175" y="0"/>
                  </a:lnTo>
                  <a:lnTo>
                    <a:pt x="0" y="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nvGrpSpPr>
            <p:cNvPr id="321" name="Group 320">
              <a:extLst>
                <a:ext uri="{FF2B5EF4-FFF2-40B4-BE49-F238E27FC236}">
                  <a16:creationId xmlns:a16="http://schemas.microsoft.com/office/drawing/2014/main" id="{BFB023B2-C5A0-777D-ECEC-413D48589BAA}"/>
                </a:ext>
              </a:extLst>
            </p:cNvPr>
            <p:cNvGrpSpPr/>
            <p:nvPr/>
          </p:nvGrpSpPr>
          <p:grpSpPr>
            <a:xfrm>
              <a:off x="12869996" y="4521375"/>
              <a:ext cx="3590925" cy="886649"/>
              <a:chOff x="12869996" y="4521375"/>
              <a:chExt cx="3590925" cy="886649"/>
            </a:xfrm>
          </p:grpSpPr>
          <p:sp>
            <p:nvSpPr>
              <p:cNvPr id="322" name="Free-form: Shape 321">
                <a:extLst>
                  <a:ext uri="{FF2B5EF4-FFF2-40B4-BE49-F238E27FC236}">
                    <a16:creationId xmlns:a16="http://schemas.microsoft.com/office/drawing/2014/main" id="{0B9133FC-53C7-881E-B662-8AD9CDDDB941}"/>
                  </a:ext>
                </a:extLst>
              </p:cNvPr>
              <p:cNvSpPr/>
              <p:nvPr/>
            </p:nvSpPr>
            <p:spPr>
              <a:xfrm>
                <a:off x="16451396" y="534052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23" name="Free-form: Shape 322">
                <a:extLst>
                  <a:ext uri="{FF2B5EF4-FFF2-40B4-BE49-F238E27FC236}">
                    <a16:creationId xmlns:a16="http://schemas.microsoft.com/office/drawing/2014/main" id="{CCD4152D-E2C2-093E-4A4E-E05BF22FEB09}"/>
                  </a:ext>
                </a:extLst>
              </p:cNvPr>
              <p:cNvSpPr/>
              <p:nvPr/>
            </p:nvSpPr>
            <p:spPr>
              <a:xfrm>
                <a:off x="15136946" y="499762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24" name="Free-form: Shape 323">
                <a:extLst>
                  <a:ext uri="{FF2B5EF4-FFF2-40B4-BE49-F238E27FC236}">
                    <a16:creationId xmlns:a16="http://schemas.microsoft.com/office/drawing/2014/main" id="{66FD7D88-4DCB-56D7-711A-52FFB81009C3}"/>
                  </a:ext>
                </a:extLst>
              </p:cNvPr>
              <p:cNvSpPr/>
              <p:nvPr/>
            </p:nvSpPr>
            <p:spPr>
              <a:xfrm>
                <a:off x="14241596" y="492142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25" name="Free-form: Shape 324">
                <a:extLst>
                  <a:ext uri="{FF2B5EF4-FFF2-40B4-BE49-F238E27FC236}">
                    <a16:creationId xmlns:a16="http://schemas.microsoft.com/office/drawing/2014/main" id="{21FD9BE7-AD37-7B7D-0315-3A6D25BC5984}"/>
                  </a:ext>
                </a:extLst>
              </p:cNvPr>
              <p:cNvSpPr/>
              <p:nvPr/>
            </p:nvSpPr>
            <p:spPr>
              <a:xfrm>
                <a:off x="12869996" y="452137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grpSp>
      <p:grpSp>
        <p:nvGrpSpPr>
          <p:cNvPr id="326" name="Group 325">
            <a:extLst>
              <a:ext uri="{FF2B5EF4-FFF2-40B4-BE49-F238E27FC236}">
                <a16:creationId xmlns:a16="http://schemas.microsoft.com/office/drawing/2014/main" id="{F47571DD-A85F-B8B8-715F-99F9F71DA199}"/>
              </a:ext>
            </a:extLst>
          </p:cNvPr>
          <p:cNvGrpSpPr/>
          <p:nvPr/>
        </p:nvGrpSpPr>
        <p:grpSpPr>
          <a:xfrm>
            <a:off x="1179513" y="1668445"/>
            <a:ext cx="3897201" cy="497770"/>
            <a:chOff x="9668404" y="933096"/>
            <a:chExt cx="3897201" cy="477859"/>
          </a:xfrm>
        </p:grpSpPr>
        <p:sp>
          <p:nvSpPr>
            <p:cNvPr id="327" name="Free-form: Shape 326">
              <a:extLst>
                <a:ext uri="{FF2B5EF4-FFF2-40B4-BE49-F238E27FC236}">
                  <a16:creationId xmlns:a16="http://schemas.microsoft.com/office/drawing/2014/main" id="{C63EE991-3224-AE4B-03E4-61C21470ACFB}"/>
                </a:ext>
              </a:extLst>
            </p:cNvPr>
            <p:cNvSpPr/>
            <p:nvPr/>
          </p:nvSpPr>
          <p:spPr>
            <a:xfrm>
              <a:off x="9668404" y="933096"/>
              <a:ext cx="3897201" cy="449419"/>
            </a:xfrm>
            <a:custGeom>
              <a:avLst/>
              <a:gdLst>
                <a:gd name="csX0" fmla="*/ 3897201 w 3897201"/>
                <a:gd name="csY0" fmla="*/ 449419 h 449419"/>
                <a:gd name="csX1" fmla="*/ 2911164 w 3897201"/>
                <a:gd name="csY1" fmla="*/ 449419 h 449419"/>
                <a:gd name="csX2" fmla="*/ 2911164 w 3897201"/>
                <a:gd name="csY2" fmla="*/ 375634 h 449419"/>
                <a:gd name="csX3" fmla="*/ 2703224 w 3897201"/>
                <a:gd name="csY3" fmla="*/ 375634 h 449419"/>
                <a:gd name="csX4" fmla="*/ 2703224 w 3897201"/>
                <a:gd name="csY4" fmla="*/ 301848 h 449419"/>
                <a:gd name="csX5" fmla="*/ 2622728 w 3897201"/>
                <a:gd name="csY5" fmla="*/ 301848 h 449419"/>
                <a:gd name="csX6" fmla="*/ 2622728 w 3897201"/>
                <a:gd name="csY6" fmla="*/ 228064 h 449419"/>
                <a:gd name="csX7" fmla="*/ 1482414 w 3897201"/>
                <a:gd name="csY7" fmla="*/ 228064 h 449419"/>
                <a:gd name="csX8" fmla="*/ 1482414 w 3897201"/>
                <a:gd name="csY8" fmla="*/ 187817 h 449419"/>
                <a:gd name="csX9" fmla="*/ 1261053 w 3897201"/>
                <a:gd name="csY9" fmla="*/ 187817 h 449419"/>
                <a:gd name="csX10" fmla="*/ 1261053 w 3897201"/>
                <a:gd name="csY10" fmla="*/ 120740 h 449419"/>
                <a:gd name="csX11" fmla="*/ 791514 w 3897201"/>
                <a:gd name="csY11" fmla="*/ 120740 h 449419"/>
                <a:gd name="csX12" fmla="*/ 791514 w 3897201"/>
                <a:gd name="csY12" fmla="*/ 67078 h 449419"/>
                <a:gd name="csX13" fmla="*/ 751267 w 3897201"/>
                <a:gd name="csY13" fmla="*/ 67078 h 449419"/>
                <a:gd name="csX14" fmla="*/ 751267 w 3897201"/>
                <a:gd name="csY14" fmla="*/ 0 h 449419"/>
                <a:gd name="csX15" fmla="*/ 0 w 3897201"/>
                <a:gd name="csY15" fmla="*/ 0 h 44941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3897201" h="449419">
                  <a:moveTo>
                    <a:pt x="3897201" y="449419"/>
                  </a:moveTo>
                  <a:lnTo>
                    <a:pt x="2911164" y="449419"/>
                  </a:lnTo>
                  <a:lnTo>
                    <a:pt x="2911164" y="375634"/>
                  </a:lnTo>
                  <a:lnTo>
                    <a:pt x="2703224" y="375634"/>
                  </a:lnTo>
                  <a:lnTo>
                    <a:pt x="2703224" y="301848"/>
                  </a:lnTo>
                  <a:lnTo>
                    <a:pt x="2622728" y="301848"/>
                  </a:lnTo>
                  <a:lnTo>
                    <a:pt x="2622728" y="228064"/>
                  </a:lnTo>
                  <a:lnTo>
                    <a:pt x="1482414" y="228064"/>
                  </a:lnTo>
                  <a:lnTo>
                    <a:pt x="1482414" y="187817"/>
                  </a:lnTo>
                  <a:lnTo>
                    <a:pt x="1261053" y="187817"/>
                  </a:lnTo>
                  <a:lnTo>
                    <a:pt x="1261053" y="120740"/>
                  </a:lnTo>
                  <a:lnTo>
                    <a:pt x="791514" y="120740"/>
                  </a:lnTo>
                  <a:lnTo>
                    <a:pt x="791514" y="67078"/>
                  </a:lnTo>
                  <a:lnTo>
                    <a:pt x="751267" y="67078"/>
                  </a:lnTo>
                  <a:lnTo>
                    <a:pt x="751267" y="0"/>
                  </a:ln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nvGrpSpPr>
            <p:cNvPr id="328" name="Group 327">
              <a:extLst>
                <a:ext uri="{FF2B5EF4-FFF2-40B4-BE49-F238E27FC236}">
                  <a16:creationId xmlns:a16="http://schemas.microsoft.com/office/drawing/2014/main" id="{95DE65DE-380C-B20B-5F19-FF60D8B05A90}"/>
                </a:ext>
              </a:extLst>
            </p:cNvPr>
            <p:cNvGrpSpPr/>
            <p:nvPr/>
          </p:nvGrpSpPr>
          <p:grpSpPr>
            <a:xfrm>
              <a:off x="11613647" y="1133906"/>
              <a:ext cx="1933575" cy="277049"/>
              <a:chOff x="11613647" y="1133906"/>
              <a:chExt cx="1933575" cy="277049"/>
            </a:xfrm>
          </p:grpSpPr>
          <p:sp>
            <p:nvSpPr>
              <p:cNvPr id="329" name="Free-form: Shape 328">
                <a:extLst>
                  <a:ext uri="{FF2B5EF4-FFF2-40B4-BE49-F238E27FC236}">
                    <a16:creationId xmlns:a16="http://schemas.microsoft.com/office/drawing/2014/main" id="{08E15524-6245-6253-0886-73219200DB41}"/>
                  </a:ext>
                </a:extLst>
              </p:cNvPr>
              <p:cNvSpPr/>
              <p:nvPr/>
            </p:nvSpPr>
            <p:spPr>
              <a:xfrm>
                <a:off x="11613647" y="113390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30" name="Free-form: Shape 329">
                <a:extLst>
                  <a:ext uri="{FF2B5EF4-FFF2-40B4-BE49-F238E27FC236}">
                    <a16:creationId xmlns:a16="http://schemas.microsoft.com/office/drawing/2014/main" id="{2908F242-DC87-F2BE-B153-54D14EC5C3AF}"/>
                  </a:ext>
                </a:extLst>
              </p:cNvPr>
              <p:cNvSpPr/>
              <p:nvPr/>
            </p:nvSpPr>
            <p:spPr>
              <a:xfrm>
                <a:off x="12185147" y="113390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31" name="Free-form: Shape 330">
                <a:extLst>
                  <a:ext uri="{FF2B5EF4-FFF2-40B4-BE49-F238E27FC236}">
                    <a16:creationId xmlns:a16="http://schemas.microsoft.com/office/drawing/2014/main" id="{2BB4E68C-901A-D91B-63F2-6381BB877A93}"/>
                  </a:ext>
                </a:extLst>
              </p:cNvPr>
              <p:cNvSpPr/>
              <p:nvPr/>
            </p:nvSpPr>
            <p:spPr>
              <a:xfrm>
                <a:off x="12604247" y="134345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32" name="Free-form: Shape 331">
                <a:extLst>
                  <a:ext uri="{FF2B5EF4-FFF2-40B4-BE49-F238E27FC236}">
                    <a16:creationId xmlns:a16="http://schemas.microsoft.com/office/drawing/2014/main" id="{6F1E4F23-1F0B-852A-8637-7BF0BF18BC27}"/>
                  </a:ext>
                </a:extLst>
              </p:cNvPr>
              <p:cNvSpPr/>
              <p:nvPr/>
            </p:nvSpPr>
            <p:spPr>
              <a:xfrm>
                <a:off x="12756647" y="134345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33" name="Free-form: Shape 332">
                <a:extLst>
                  <a:ext uri="{FF2B5EF4-FFF2-40B4-BE49-F238E27FC236}">
                    <a16:creationId xmlns:a16="http://schemas.microsoft.com/office/drawing/2014/main" id="{7D62D636-076E-2DF8-54E4-507467BF3A82}"/>
                  </a:ext>
                </a:extLst>
              </p:cNvPr>
              <p:cNvSpPr/>
              <p:nvPr/>
            </p:nvSpPr>
            <p:spPr>
              <a:xfrm>
                <a:off x="12909047" y="134345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34" name="Free-form: Shape 333">
                <a:extLst>
                  <a:ext uri="{FF2B5EF4-FFF2-40B4-BE49-F238E27FC236}">
                    <a16:creationId xmlns:a16="http://schemas.microsoft.com/office/drawing/2014/main" id="{4F685D38-CAFF-37DD-4595-D21CAFA8AD44}"/>
                  </a:ext>
                </a:extLst>
              </p:cNvPr>
              <p:cNvSpPr/>
              <p:nvPr/>
            </p:nvSpPr>
            <p:spPr>
              <a:xfrm>
                <a:off x="13175747" y="134345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35" name="Free-form: Shape 334">
                <a:extLst>
                  <a:ext uri="{FF2B5EF4-FFF2-40B4-BE49-F238E27FC236}">
                    <a16:creationId xmlns:a16="http://schemas.microsoft.com/office/drawing/2014/main" id="{C44D98F4-26E2-235F-2C0A-7FEF2FD9E388}"/>
                  </a:ext>
                </a:extLst>
              </p:cNvPr>
              <p:cNvSpPr/>
              <p:nvPr/>
            </p:nvSpPr>
            <p:spPr>
              <a:xfrm>
                <a:off x="13232897" y="134345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36" name="Free-form: Shape 335">
                <a:extLst>
                  <a:ext uri="{FF2B5EF4-FFF2-40B4-BE49-F238E27FC236}">
                    <a16:creationId xmlns:a16="http://schemas.microsoft.com/office/drawing/2014/main" id="{345C5EAF-35E8-2D02-CF7F-CB8989AB5615}"/>
                  </a:ext>
                </a:extLst>
              </p:cNvPr>
              <p:cNvSpPr/>
              <p:nvPr/>
            </p:nvSpPr>
            <p:spPr>
              <a:xfrm>
                <a:off x="13537697" y="134345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grpSp>
      <p:grpSp>
        <p:nvGrpSpPr>
          <p:cNvPr id="337" name="Group 336">
            <a:extLst>
              <a:ext uri="{FF2B5EF4-FFF2-40B4-BE49-F238E27FC236}">
                <a16:creationId xmlns:a16="http://schemas.microsoft.com/office/drawing/2014/main" id="{9977B147-6C0D-7A64-089D-885A6B5B1590}"/>
              </a:ext>
            </a:extLst>
          </p:cNvPr>
          <p:cNvGrpSpPr/>
          <p:nvPr/>
        </p:nvGrpSpPr>
        <p:grpSpPr>
          <a:xfrm>
            <a:off x="7230358" y="1668159"/>
            <a:ext cx="4527727" cy="811637"/>
            <a:chOff x="13853055" y="4717520"/>
            <a:chExt cx="4527727" cy="811637"/>
          </a:xfrm>
        </p:grpSpPr>
        <p:sp>
          <p:nvSpPr>
            <p:cNvPr id="338" name="Free-form: Shape 337">
              <a:extLst>
                <a:ext uri="{FF2B5EF4-FFF2-40B4-BE49-F238E27FC236}">
                  <a16:creationId xmlns:a16="http://schemas.microsoft.com/office/drawing/2014/main" id="{0A08E529-2A64-17F6-B6BF-FA01BECC5FEA}"/>
                </a:ext>
              </a:extLst>
            </p:cNvPr>
            <p:cNvSpPr/>
            <p:nvPr/>
          </p:nvSpPr>
          <p:spPr>
            <a:xfrm>
              <a:off x="13853055" y="4717520"/>
              <a:ext cx="4527727" cy="771390"/>
            </a:xfrm>
            <a:custGeom>
              <a:avLst/>
              <a:gdLst>
                <a:gd name="csX0" fmla="*/ 4527728 w 4527727"/>
                <a:gd name="csY0" fmla="*/ 771391 h 771390"/>
                <a:gd name="csX1" fmla="*/ 3830127 w 4527727"/>
                <a:gd name="csY1" fmla="*/ 771391 h 771390"/>
                <a:gd name="csX2" fmla="*/ 3830127 w 4527727"/>
                <a:gd name="csY2" fmla="*/ 603697 h 771390"/>
                <a:gd name="csX3" fmla="*/ 3266675 w 4527727"/>
                <a:gd name="csY3" fmla="*/ 603697 h 771390"/>
                <a:gd name="csX4" fmla="*/ 3266675 w 4527727"/>
                <a:gd name="csY4" fmla="*/ 529912 h 771390"/>
                <a:gd name="csX5" fmla="*/ 2401377 w 4527727"/>
                <a:gd name="csY5" fmla="*/ 529912 h 771390"/>
                <a:gd name="csX6" fmla="*/ 2401377 w 4527727"/>
                <a:gd name="csY6" fmla="*/ 516496 h 771390"/>
                <a:gd name="csX7" fmla="*/ 2153184 w 4527727"/>
                <a:gd name="csY7" fmla="*/ 516496 h 771390"/>
                <a:gd name="csX8" fmla="*/ 2153184 w 4527727"/>
                <a:gd name="csY8" fmla="*/ 429296 h 771390"/>
                <a:gd name="csX9" fmla="*/ 2079403 w 4527727"/>
                <a:gd name="csY9" fmla="*/ 429296 h 771390"/>
                <a:gd name="csX10" fmla="*/ 2079403 w 4527727"/>
                <a:gd name="csY10" fmla="*/ 382342 h 771390"/>
                <a:gd name="csX11" fmla="*/ 2019033 w 4527727"/>
                <a:gd name="csY11" fmla="*/ 382342 h 771390"/>
                <a:gd name="csX12" fmla="*/ 2019033 w 4527727"/>
                <a:gd name="csY12" fmla="*/ 342095 h 771390"/>
                <a:gd name="csX13" fmla="*/ 1764135 w 4527727"/>
                <a:gd name="csY13" fmla="*/ 342095 h 771390"/>
                <a:gd name="csX14" fmla="*/ 1764135 w 4527727"/>
                <a:gd name="csY14" fmla="*/ 248186 h 771390"/>
                <a:gd name="csX15" fmla="*/ 1737303 w 4527727"/>
                <a:gd name="csY15" fmla="*/ 248186 h 771390"/>
                <a:gd name="csX16" fmla="*/ 1737303 w 4527727"/>
                <a:gd name="csY16" fmla="*/ 187817 h 771390"/>
                <a:gd name="csX17" fmla="*/ 1690354 w 4527727"/>
                <a:gd name="csY17" fmla="*/ 187817 h 771390"/>
                <a:gd name="csX18" fmla="*/ 1690354 w 4527727"/>
                <a:gd name="csY18" fmla="*/ 140862 h 771390"/>
                <a:gd name="csX19" fmla="*/ 1180567 w 4527727"/>
                <a:gd name="csY19" fmla="*/ 140862 h 771390"/>
                <a:gd name="csX20" fmla="*/ 1180567 w 4527727"/>
                <a:gd name="csY20" fmla="*/ 93909 h 771390"/>
                <a:gd name="csX21" fmla="*/ 684190 w 4527727"/>
                <a:gd name="csY21" fmla="*/ 93909 h 771390"/>
                <a:gd name="csX22" fmla="*/ 684190 w 4527727"/>
                <a:gd name="csY22" fmla="*/ 46954 h 771390"/>
                <a:gd name="csX23" fmla="*/ 603697 w 4527727"/>
                <a:gd name="csY23" fmla="*/ 46954 h 771390"/>
                <a:gd name="csX24" fmla="*/ 603697 w 4527727"/>
                <a:gd name="csY24" fmla="*/ 0 h 771390"/>
                <a:gd name="csX25" fmla="*/ 0 w 4527727"/>
                <a:gd name="csY25" fmla="*/ 0 h 77139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Lst>
              <a:rect l="l" t="t" r="r" b="b"/>
              <a:pathLst>
                <a:path w="4527727" h="771390">
                  <a:moveTo>
                    <a:pt x="4527728" y="771391"/>
                  </a:moveTo>
                  <a:lnTo>
                    <a:pt x="3830127" y="771391"/>
                  </a:lnTo>
                  <a:lnTo>
                    <a:pt x="3830127" y="603697"/>
                  </a:lnTo>
                  <a:lnTo>
                    <a:pt x="3266675" y="603697"/>
                  </a:lnTo>
                  <a:lnTo>
                    <a:pt x="3266675" y="529912"/>
                  </a:lnTo>
                  <a:lnTo>
                    <a:pt x="2401377" y="529912"/>
                  </a:lnTo>
                  <a:lnTo>
                    <a:pt x="2401377" y="516496"/>
                  </a:lnTo>
                  <a:lnTo>
                    <a:pt x="2153184" y="516496"/>
                  </a:lnTo>
                  <a:lnTo>
                    <a:pt x="2153184" y="429296"/>
                  </a:lnTo>
                  <a:lnTo>
                    <a:pt x="2079403" y="429296"/>
                  </a:lnTo>
                  <a:lnTo>
                    <a:pt x="2079403" y="382342"/>
                  </a:lnTo>
                  <a:lnTo>
                    <a:pt x="2019033" y="382342"/>
                  </a:lnTo>
                  <a:lnTo>
                    <a:pt x="2019033" y="342095"/>
                  </a:lnTo>
                  <a:lnTo>
                    <a:pt x="1764135" y="342095"/>
                  </a:lnTo>
                  <a:lnTo>
                    <a:pt x="1764135" y="248186"/>
                  </a:lnTo>
                  <a:lnTo>
                    <a:pt x="1737303" y="248186"/>
                  </a:lnTo>
                  <a:lnTo>
                    <a:pt x="1737303" y="187817"/>
                  </a:lnTo>
                  <a:lnTo>
                    <a:pt x="1690354" y="187817"/>
                  </a:lnTo>
                  <a:lnTo>
                    <a:pt x="1690354" y="140862"/>
                  </a:lnTo>
                  <a:lnTo>
                    <a:pt x="1180567" y="140862"/>
                  </a:lnTo>
                  <a:lnTo>
                    <a:pt x="1180567" y="93909"/>
                  </a:lnTo>
                  <a:lnTo>
                    <a:pt x="684190" y="93909"/>
                  </a:lnTo>
                  <a:lnTo>
                    <a:pt x="684190" y="46954"/>
                  </a:lnTo>
                  <a:lnTo>
                    <a:pt x="603697" y="46954"/>
                  </a:lnTo>
                  <a:lnTo>
                    <a:pt x="603697" y="0"/>
                  </a:lnTo>
                  <a:lnTo>
                    <a:pt x="0" y="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nvGrpSpPr>
            <p:cNvPr id="339" name="Group 338">
              <a:extLst>
                <a:ext uri="{FF2B5EF4-FFF2-40B4-BE49-F238E27FC236}">
                  <a16:creationId xmlns:a16="http://schemas.microsoft.com/office/drawing/2014/main" id="{FA8CC393-2F63-E89B-F1B6-9E07F3D3E54A}"/>
                </a:ext>
              </a:extLst>
            </p:cNvPr>
            <p:cNvGrpSpPr/>
            <p:nvPr/>
          </p:nvGrpSpPr>
          <p:grpSpPr>
            <a:xfrm>
              <a:off x="16556545" y="5214008"/>
              <a:ext cx="1800225" cy="315149"/>
              <a:chOff x="16556545" y="5214008"/>
              <a:chExt cx="1800225" cy="315149"/>
            </a:xfrm>
          </p:grpSpPr>
          <p:sp>
            <p:nvSpPr>
              <p:cNvPr id="340" name="Free-form: Shape 339">
                <a:extLst>
                  <a:ext uri="{FF2B5EF4-FFF2-40B4-BE49-F238E27FC236}">
                    <a16:creationId xmlns:a16="http://schemas.microsoft.com/office/drawing/2014/main" id="{4E65CE2C-F68D-7A7A-9ACF-D2B01B194461}"/>
                  </a:ext>
                </a:extLst>
              </p:cNvPr>
              <p:cNvSpPr/>
              <p:nvPr/>
            </p:nvSpPr>
            <p:spPr>
              <a:xfrm>
                <a:off x="18347245" y="5461658"/>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41" name="Free-form: Shape 340">
                <a:extLst>
                  <a:ext uri="{FF2B5EF4-FFF2-40B4-BE49-F238E27FC236}">
                    <a16:creationId xmlns:a16="http://schemas.microsoft.com/office/drawing/2014/main" id="{9EA5A4DB-87D7-3D0B-36C0-557D6569C9A5}"/>
                  </a:ext>
                </a:extLst>
              </p:cNvPr>
              <p:cNvSpPr/>
              <p:nvPr/>
            </p:nvSpPr>
            <p:spPr>
              <a:xfrm>
                <a:off x="17242345" y="5290208"/>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42" name="Free-form: Shape 341">
                <a:extLst>
                  <a:ext uri="{FF2B5EF4-FFF2-40B4-BE49-F238E27FC236}">
                    <a16:creationId xmlns:a16="http://schemas.microsoft.com/office/drawing/2014/main" id="{02EDF9CB-4244-8F1F-36AA-386EBF0B4439}"/>
                  </a:ext>
                </a:extLst>
              </p:cNvPr>
              <p:cNvSpPr/>
              <p:nvPr/>
            </p:nvSpPr>
            <p:spPr>
              <a:xfrm>
                <a:off x="16556545" y="5214008"/>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grpSp>
      <p:grpSp>
        <p:nvGrpSpPr>
          <p:cNvPr id="343" name="Group 342">
            <a:extLst>
              <a:ext uri="{FF2B5EF4-FFF2-40B4-BE49-F238E27FC236}">
                <a16:creationId xmlns:a16="http://schemas.microsoft.com/office/drawing/2014/main" id="{099BC1DD-1290-7D61-43C1-1692F827C48E}"/>
              </a:ext>
            </a:extLst>
          </p:cNvPr>
          <p:cNvGrpSpPr/>
          <p:nvPr/>
        </p:nvGrpSpPr>
        <p:grpSpPr>
          <a:xfrm>
            <a:off x="7127468" y="1665337"/>
            <a:ext cx="3883790" cy="513544"/>
            <a:chOff x="12664722" y="4554890"/>
            <a:chExt cx="3883790" cy="513544"/>
          </a:xfrm>
        </p:grpSpPr>
        <p:sp>
          <p:nvSpPr>
            <p:cNvPr id="344" name="Free-form: Shape 343">
              <a:extLst>
                <a:ext uri="{FF2B5EF4-FFF2-40B4-BE49-F238E27FC236}">
                  <a16:creationId xmlns:a16="http://schemas.microsoft.com/office/drawing/2014/main" id="{9AAEB4D2-F74F-3F5A-3490-8FFD53005836}"/>
                </a:ext>
              </a:extLst>
            </p:cNvPr>
            <p:cNvSpPr/>
            <p:nvPr/>
          </p:nvSpPr>
          <p:spPr>
            <a:xfrm>
              <a:off x="12664722" y="4554890"/>
              <a:ext cx="3883790" cy="489665"/>
            </a:xfrm>
            <a:custGeom>
              <a:avLst/>
              <a:gdLst>
                <a:gd name="csX0" fmla="*/ 3883790 w 3883790"/>
                <a:gd name="csY0" fmla="*/ 489666 h 489665"/>
                <a:gd name="csX1" fmla="*/ 3293507 w 3883790"/>
                <a:gd name="csY1" fmla="*/ 489666 h 489665"/>
                <a:gd name="csX2" fmla="*/ 3293507 w 3883790"/>
                <a:gd name="csY2" fmla="*/ 415881 h 489665"/>
                <a:gd name="csX3" fmla="*/ 3011776 w 3883790"/>
                <a:gd name="csY3" fmla="*/ 415881 h 489665"/>
                <a:gd name="csX4" fmla="*/ 3011776 w 3883790"/>
                <a:gd name="csY4" fmla="*/ 355510 h 489665"/>
                <a:gd name="csX5" fmla="*/ 2810542 w 3883790"/>
                <a:gd name="csY5" fmla="*/ 355510 h 489665"/>
                <a:gd name="csX6" fmla="*/ 2810542 w 3883790"/>
                <a:gd name="csY6" fmla="*/ 308557 h 489665"/>
                <a:gd name="csX7" fmla="*/ 1629985 w 3883790"/>
                <a:gd name="csY7" fmla="*/ 308557 h 489665"/>
                <a:gd name="csX8" fmla="*/ 1629985 w 3883790"/>
                <a:gd name="csY8" fmla="*/ 254895 h 489665"/>
                <a:gd name="csX9" fmla="*/ 1562910 w 3883790"/>
                <a:gd name="csY9" fmla="*/ 254895 h 489665"/>
                <a:gd name="csX10" fmla="*/ 1562910 w 3883790"/>
                <a:gd name="csY10" fmla="*/ 221355 h 489665"/>
                <a:gd name="csX11" fmla="*/ 1475708 w 3883790"/>
                <a:gd name="csY11" fmla="*/ 221355 h 489665"/>
                <a:gd name="csX12" fmla="*/ 1475708 w 3883790"/>
                <a:gd name="csY12" fmla="*/ 181109 h 489665"/>
                <a:gd name="csX13" fmla="*/ 1314717 w 3883790"/>
                <a:gd name="csY13" fmla="*/ 181109 h 489665"/>
                <a:gd name="csX14" fmla="*/ 1314717 w 3883790"/>
                <a:gd name="csY14" fmla="*/ 100616 h 489665"/>
                <a:gd name="csX15" fmla="*/ 1066533 w 3883790"/>
                <a:gd name="csY15" fmla="*/ 100616 h 489665"/>
                <a:gd name="csX16" fmla="*/ 1066533 w 3883790"/>
                <a:gd name="csY16" fmla="*/ 40246 h 489665"/>
                <a:gd name="csX17" fmla="*/ 221355 w 3883790"/>
                <a:gd name="csY17" fmla="*/ 40246 h 489665"/>
                <a:gd name="csX18" fmla="*/ 221355 w 3883790"/>
                <a:gd name="csY18" fmla="*/ 0 h 489665"/>
                <a:gd name="csX19" fmla="*/ 0 w 3883790"/>
                <a:gd name="csY19" fmla="*/ 0 h 48966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Lst>
              <a:rect l="l" t="t" r="r" b="b"/>
              <a:pathLst>
                <a:path w="3883790" h="489665">
                  <a:moveTo>
                    <a:pt x="3883790" y="489666"/>
                  </a:moveTo>
                  <a:lnTo>
                    <a:pt x="3293507" y="489666"/>
                  </a:lnTo>
                  <a:lnTo>
                    <a:pt x="3293507" y="415881"/>
                  </a:lnTo>
                  <a:lnTo>
                    <a:pt x="3011776" y="415881"/>
                  </a:lnTo>
                  <a:lnTo>
                    <a:pt x="3011776" y="355510"/>
                  </a:lnTo>
                  <a:lnTo>
                    <a:pt x="2810542" y="355510"/>
                  </a:lnTo>
                  <a:lnTo>
                    <a:pt x="2810542" y="308557"/>
                  </a:lnTo>
                  <a:lnTo>
                    <a:pt x="1629985" y="308557"/>
                  </a:lnTo>
                  <a:lnTo>
                    <a:pt x="1629985" y="254895"/>
                  </a:lnTo>
                  <a:lnTo>
                    <a:pt x="1562910" y="254895"/>
                  </a:lnTo>
                  <a:lnTo>
                    <a:pt x="1562910" y="221355"/>
                  </a:lnTo>
                  <a:lnTo>
                    <a:pt x="1475708" y="221355"/>
                  </a:lnTo>
                  <a:lnTo>
                    <a:pt x="1475708" y="181109"/>
                  </a:lnTo>
                  <a:lnTo>
                    <a:pt x="1314717" y="181109"/>
                  </a:lnTo>
                  <a:lnTo>
                    <a:pt x="1314717" y="100616"/>
                  </a:lnTo>
                  <a:lnTo>
                    <a:pt x="1066533" y="100616"/>
                  </a:lnTo>
                  <a:lnTo>
                    <a:pt x="1066533" y="40246"/>
                  </a:lnTo>
                  <a:lnTo>
                    <a:pt x="221355" y="40246"/>
                  </a:lnTo>
                  <a:lnTo>
                    <a:pt x="221355" y="0"/>
                  </a:lnTo>
                  <a:lnTo>
                    <a:pt x="0" y="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45" name="Free-form: Shape 344">
              <a:extLst>
                <a:ext uri="{FF2B5EF4-FFF2-40B4-BE49-F238E27FC236}">
                  <a16:creationId xmlns:a16="http://schemas.microsoft.com/office/drawing/2014/main" id="{EDA658C3-A40C-EEB7-F198-68FA99269BB1}"/>
                </a:ext>
              </a:extLst>
            </p:cNvPr>
            <p:cNvSpPr/>
            <p:nvPr/>
          </p:nvSpPr>
          <p:spPr>
            <a:xfrm>
              <a:off x="14770956" y="48294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46" name="Free-form: Shape 345">
              <a:extLst>
                <a:ext uri="{FF2B5EF4-FFF2-40B4-BE49-F238E27FC236}">
                  <a16:creationId xmlns:a16="http://schemas.microsoft.com/office/drawing/2014/main" id="{EB291A5A-B10B-3335-D75C-A094BFC3F9B3}"/>
                </a:ext>
              </a:extLst>
            </p:cNvPr>
            <p:cNvSpPr/>
            <p:nvPr/>
          </p:nvSpPr>
          <p:spPr>
            <a:xfrm>
              <a:off x="15304356" y="48294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47" name="Free-form: Shape 346">
              <a:extLst>
                <a:ext uri="{FF2B5EF4-FFF2-40B4-BE49-F238E27FC236}">
                  <a16:creationId xmlns:a16="http://schemas.microsoft.com/office/drawing/2014/main" id="{D01293DB-863B-451A-47A1-49E34396A978}"/>
                </a:ext>
              </a:extLst>
            </p:cNvPr>
            <p:cNvSpPr/>
            <p:nvPr/>
          </p:nvSpPr>
          <p:spPr>
            <a:xfrm>
              <a:off x="15361506" y="48294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48" name="Free-form: Shape 347">
              <a:extLst>
                <a:ext uri="{FF2B5EF4-FFF2-40B4-BE49-F238E27FC236}">
                  <a16:creationId xmlns:a16="http://schemas.microsoft.com/office/drawing/2014/main" id="{C6E39E77-AC28-453D-CA92-7A9D16AB07E2}"/>
                </a:ext>
              </a:extLst>
            </p:cNvPr>
            <p:cNvSpPr/>
            <p:nvPr/>
          </p:nvSpPr>
          <p:spPr>
            <a:xfrm>
              <a:off x="15799656" y="49437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49" name="Free-form: Shape 348">
              <a:extLst>
                <a:ext uri="{FF2B5EF4-FFF2-40B4-BE49-F238E27FC236}">
                  <a16:creationId xmlns:a16="http://schemas.microsoft.com/office/drawing/2014/main" id="{F9CA8CE4-78EF-DB39-9F43-727B004F5EE9}"/>
                </a:ext>
              </a:extLst>
            </p:cNvPr>
            <p:cNvSpPr/>
            <p:nvPr/>
          </p:nvSpPr>
          <p:spPr>
            <a:xfrm>
              <a:off x="15875856" y="49437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50" name="Free-form: Shape 349">
              <a:extLst>
                <a:ext uri="{FF2B5EF4-FFF2-40B4-BE49-F238E27FC236}">
                  <a16:creationId xmlns:a16="http://schemas.microsoft.com/office/drawing/2014/main" id="{879A3428-BDB4-A47C-BD71-89167D8940BC}"/>
                </a:ext>
              </a:extLst>
            </p:cNvPr>
            <p:cNvSpPr/>
            <p:nvPr/>
          </p:nvSpPr>
          <p:spPr>
            <a:xfrm>
              <a:off x="15952056" y="50009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51" name="Free-form: Shape 350">
              <a:extLst>
                <a:ext uri="{FF2B5EF4-FFF2-40B4-BE49-F238E27FC236}">
                  <a16:creationId xmlns:a16="http://schemas.microsoft.com/office/drawing/2014/main" id="{243BD79F-05AE-4A71-3B87-66021D708ED0}"/>
                </a:ext>
              </a:extLst>
            </p:cNvPr>
            <p:cNvSpPr/>
            <p:nvPr/>
          </p:nvSpPr>
          <p:spPr>
            <a:xfrm>
              <a:off x="16466406" y="50009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52" name="Free-form: Shape 351">
              <a:extLst>
                <a:ext uri="{FF2B5EF4-FFF2-40B4-BE49-F238E27FC236}">
                  <a16:creationId xmlns:a16="http://schemas.microsoft.com/office/drawing/2014/main" id="{10CDFBB8-AE51-0E93-EBC7-FDFE81E8F471}"/>
                </a:ext>
              </a:extLst>
            </p:cNvPr>
            <p:cNvSpPr/>
            <p:nvPr/>
          </p:nvSpPr>
          <p:spPr>
            <a:xfrm>
              <a:off x="16504506" y="50009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grpSp>
      <p:sp>
        <p:nvSpPr>
          <p:cNvPr id="353" name="TextBox 352">
            <a:extLst>
              <a:ext uri="{FF2B5EF4-FFF2-40B4-BE49-F238E27FC236}">
                <a16:creationId xmlns:a16="http://schemas.microsoft.com/office/drawing/2014/main" id="{D9F08CDA-FB67-6618-AD6C-E88B2588C5A1}"/>
              </a:ext>
            </a:extLst>
          </p:cNvPr>
          <p:cNvSpPr txBox="1"/>
          <p:nvPr/>
        </p:nvSpPr>
        <p:spPr>
          <a:xfrm>
            <a:off x="10978977" y="2431157"/>
            <a:ext cx="619080" cy="276999"/>
          </a:xfrm>
          <a:prstGeom prst="rect">
            <a:avLst/>
          </a:prstGeom>
          <a:noFill/>
        </p:spPr>
        <p:txBody>
          <a:bodyPr wrap="none" rtlCol="0">
            <a:spAutoFit/>
          </a:bodyPr>
          <a:lstStyle/>
          <a:p>
            <a:r>
              <a:rPr lang="en-GB" sz="1200" dirty="0">
                <a:solidFill>
                  <a:schemeClr val="accent1"/>
                </a:solidFill>
                <a:latin typeface="Arial" panose="020B0604020202020204" pitchFamily="34" charset="0"/>
                <a:cs typeface="Arial" panose="020B0604020202020204" pitchFamily="34" charset="0"/>
              </a:rPr>
              <a:t>46.5%</a:t>
            </a:r>
          </a:p>
        </p:txBody>
      </p:sp>
      <p:sp>
        <p:nvSpPr>
          <p:cNvPr id="354" name="TextBox 353">
            <a:extLst>
              <a:ext uri="{FF2B5EF4-FFF2-40B4-BE49-F238E27FC236}">
                <a16:creationId xmlns:a16="http://schemas.microsoft.com/office/drawing/2014/main" id="{DEAD2922-996A-8865-CC04-DC5B42BC41C7}"/>
              </a:ext>
            </a:extLst>
          </p:cNvPr>
          <p:cNvSpPr txBox="1"/>
          <p:nvPr/>
        </p:nvSpPr>
        <p:spPr>
          <a:xfrm>
            <a:off x="9659900" y="1685828"/>
            <a:ext cx="619080" cy="276999"/>
          </a:xfrm>
          <a:prstGeom prst="rect">
            <a:avLst/>
          </a:prstGeom>
          <a:noFill/>
        </p:spPr>
        <p:txBody>
          <a:bodyPr wrap="none" rtlCol="0">
            <a:spAutoFit/>
          </a:bodyPr>
          <a:lstStyle/>
          <a:p>
            <a:r>
              <a:rPr lang="en-GB" sz="1200" dirty="0">
                <a:solidFill>
                  <a:schemeClr val="accent2"/>
                </a:solidFill>
                <a:latin typeface="Arial" panose="020B0604020202020204" pitchFamily="34" charset="0"/>
                <a:cs typeface="Arial" panose="020B0604020202020204" pitchFamily="34" charset="0"/>
              </a:rPr>
              <a:t>79.2%</a:t>
            </a:r>
            <a:endParaRPr lang="en-GB" sz="1200" dirty="0">
              <a:solidFill>
                <a:schemeClr val="accent1"/>
              </a:solidFill>
              <a:latin typeface="Arial" panose="020B0604020202020204" pitchFamily="34" charset="0"/>
              <a:cs typeface="Arial" panose="020B0604020202020204" pitchFamily="34" charset="0"/>
            </a:endParaRPr>
          </a:p>
        </p:txBody>
      </p:sp>
      <p:graphicFrame>
        <p:nvGraphicFramePr>
          <p:cNvPr id="355" name="Table 354">
            <a:extLst>
              <a:ext uri="{FF2B5EF4-FFF2-40B4-BE49-F238E27FC236}">
                <a16:creationId xmlns:a16="http://schemas.microsoft.com/office/drawing/2014/main" id="{2B9BB5D8-47EB-19D3-CFA3-F078B9D1F1CA}"/>
              </a:ext>
            </a:extLst>
          </p:cNvPr>
          <p:cNvGraphicFramePr>
            <a:graphicFrameLocks noGrp="1"/>
          </p:cNvGraphicFramePr>
          <p:nvPr>
            <p:extLst>
              <p:ext uri="{D42A27DB-BD31-4B8C-83A1-F6EECF244321}">
                <p14:modId xmlns:p14="http://schemas.microsoft.com/office/powerpoint/2010/main" val="3574103992"/>
              </p:ext>
            </p:extLst>
          </p:nvPr>
        </p:nvGraphicFramePr>
        <p:xfrm>
          <a:off x="1224455" y="2498158"/>
          <a:ext cx="3279975" cy="575760"/>
        </p:xfrm>
        <a:graphic>
          <a:graphicData uri="http://schemas.openxmlformats.org/drawingml/2006/table">
            <a:tbl>
              <a:tblPr firstRow="1" bandRow="1">
                <a:tableStyleId>{69012ECD-51FC-41F1-AA8D-1B2483CD663E}</a:tableStyleId>
              </a:tblPr>
              <a:tblGrid>
                <a:gridCol w="1445750">
                  <a:extLst>
                    <a:ext uri="{9D8B030D-6E8A-4147-A177-3AD203B41FA5}">
                      <a16:colId xmlns:a16="http://schemas.microsoft.com/office/drawing/2014/main" val="3421215977"/>
                    </a:ext>
                  </a:extLst>
                </a:gridCol>
                <a:gridCol w="940925">
                  <a:extLst>
                    <a:ext uri="{9D8B030D-6E8A-4147-A177-3AD203B41FA5}">
                      <a16:colId xmlns:a16="http://schemas.microsoft.com/office/drawing/2014/main" val="3133644849"/>
                    </a:ext>
                  </a:extLst>
                </a:gridCol>
                <a:gridCol w="893300">
                  <a:extLst>
                    <a:ext uri="{9D8B030D-6E8A-4147-A177-3AD203B41FA5}">
                      <a16:colId xmlns:a16="http://schemas.microsoft.com/office/drawing/2014/main" val="894424607"/>
                    </a:ext>
                  </a:extLst>
                </a:gridCol>
              </a:tblGrid>
              <a:tr h="0">
                <a:tc>
                  <a:txBody>
                    <a:bodyPr/>
                    <a:lstStyle/>
                    <a:p>
                      <a:endParaRPr lang="en-GB" sz="900" dirty="0">
                        <a:solidFill>
                          <a:schemeClr val="tx2"/>
                        </a:solidFill>
                      </a:endParaRPr>
                    </a:p>
                  </a:txBody>
                  <a:tcPr marL="72000" marR="72000" marT="0" marB="0" anchor="ctr"/>
                </a:tc>
                <a:tc>
                  <a:txBody>
                    <a:bodyPr/>
                    <a:lstStyle/>
                    <a:p>
                      <a:pPr algn="ctr"/>
                      <a:r>
                        <a:rPr lang="en-GB" sz="900" dirty="0">
                          <a:solidFill>
                            <a:schemeClr val="tx2"/>
                          </a:solidFill>
                        </a:rPr>
                        <a:t>SHR-A1811 +</a:t>
                      </a:r>
                      <a:br>
                        <a:rPr lang="en-GB" sz="900" dirty="0">
                          <a:solidFill>
                            <a:schemeClr val="tx2"/>
                          </a:solidFill>
                        </a:rPr>
                      </a:br>
                      <a:r>
                        <a:rPr lang="en-GB" sz="900" dirty="0" err="1">
                          <a:solidFill>
                            <a:schemeClr val="tx2"/>
                          </a:solidFill>
                        </a:rPr>
                        <a:t>Adebre</a:t>
                      </a:r>
                      <a:r>
                        <a:rPr lang="en-GB" sz="900" dirty="0">
                          <a:solidFill>
                            <a:schemeClr val="tx2"/>
                          </a:solidFill>
                        </a:rPr>
                        <a:t> (n=25)</a:t>
                      </a:r>
                    </a:p>
                  </a:txBody>
                  <a:tcPr marL="72000" marR="72000" marT="0" marB="0" anchor="ctr"/>
                </a:tc>
                <a:tc>
                  <a:txBody>
                    <a:bodyPr/>
                    <a:lstStyle/>
                    <a:p>
                      <a:pPr algn="ctr"/>
                      <a:r>
                        <a:rPr lang="en-GB" sz="900" dirty="0">
                          <a:solidFill>
                            <a:schemeClr val="tx2"/>
                          </a:solidFill>
                        </a:rPr>
                        <a:t>SHR-A1811 </a:t>
                      </a:r>
                      <a:br>
                        <a:rPr lang="en-GB" sz="900" dirty="0">
                          <a:solidFill>
                            <a:schemeClr val="tx2"/>
                          </a:solidFill>
                        </a:rPr>
                      </a:br>
                      <a:r>
                        <a:rPr lang="en-GB" sz="900" dirty="0">
                          <a:solidFill>
                            <a:schemeClr val="tx2"/>
                          </a:solidFill>
                        </a:rPr>
                        <a:t>(n=26)</a:t>
                      </a:r>
                    </a:p>
                  </a:txBody>
                  <a:tcPr marL="72000" marR="72000" marT="0" marB="0" anchor="ctr"/>
                </a:tc>
                <a:extLst>
                  <a:ext uri="{0D108BD9-81ED-4DB2-BD59-A6C34878D82A}">
                    <a16:rowId xmlns:a16="http://schemas.microsoft.com/office/drawing/2014/main" val="2719137952"/>
                  </a:ext>
                </a:extLst>
              </a:tr>
              <a:tr h="150720">
                <a:tc>
                  <a:txBody>
                    <a:bodyPr/>
                    <a:lstStyle/>
                    <a:p>
                      <a:r>
                        <a:rPr lang="en-GB" sz="900" dirty="0">
                          <a:solidFill>
                            <a:schemeClr val="tx1"/>
                          </a:solidFill>
                        </a:rPr>
                        <a:t>Ongoing response, n (%)</a:t>
                      </a:r>
                    </a:p>
                  </a:txBody>
                  <a:tcPr marL="72000" marR="72000" marT="0" marB="0">
                    <a:solidFill>
                      <a:schemeClr val="tx2"/>
                    </a:solidFill>
                  </a:tcPr>
                </a:tc>
                <a:tc>
                  <a:txBody>
                    <a:bodyPr/>
                    <a:lstStyle/>
                    <a:p>
                      <a:pPr algn="ctr"/>
                      <a:r>
                        <a:rPr lang="en-GB" sz="900" dirty="0">
                          <a:solidFill>
                            <a:schemeClr val="tx1"/>
                          </a:solidFill>
                        </a:rPr>
                        <a:t>18 (72.0)</a:t>
                      </a:r>
                    </a:p>
                  </a:txBody>
                  <a:tcPr marL="72000" marR="72000" marT="0" marB="0" anchor="ctr">
                    <a:solidFill>
                      <a:schemeClr val="tx2"/>
                    </a:solidFill>
                  </a:tcPr>
                </a:tc>
                <a:tc>
                  <a:txBody>
                    <a:bodyPr/>
                    <a:lstStyle/>
                    <a:p>
                      <a:pPr algn="ctr"/>
                      <a:r>
                        <a:rPr lang="en-GB" sz="900" dirty="0">
                          <a:solidFill>
                            <a:schemeClr val="tx1"/>
                          </a:solidFill>
                        </a:rPr>
                        <a:t>16 (61.5)</a:t>
                      </a:r>
                    </a:p>
                  </a:txBody>
                  <a:tcPr marL="72000" marR="72000" marT="0" marB="0" anchor="ctr">
                    <a:solidFill>
                      <a:schemeClr val="tx2"/>
                    </a:solidFill>
                  </a:tcPr>
                </a:tc>
                <a:extLst>
                  <a:ext uri="{0D108BD9-81ED-4DB2-BD59-A6C34878D82A}">
                    <a16:rowId xmlns:a16="http://schemas.microsoft.com/office/drawing/2014/main" val="3480060310"/>
                  </a:ext>
                </a:extLst>
              </a:tr>
              <a:tr h="1507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rPr>
                        <a:t>Median, </a:t>
                      </a:r>
                      <a:r>
                        <a:rPr lang="en-GB" sz="900" dirty="0" err="1">
                          <a:solidFill>
                            <a:schemeClr val="tx1"/>
                          </a:solidFill>
                        </a:rPr>
                        <a:t>mo</a:t>
                      </a:r>
                      <a:r>
                        <a:rPr lang="en-GB" sz="900" dirty="0">
                          <a:solidFill>
                            <a:schemeClr val="tx1"/>
                          </a:solidFill>
                        </a:rPr>
                        <a:t> (95%CI)</a:t>
                      </a:r>
                    </a:p>
                  </a:txBody>
                  <a:tcPr marL="72000" marR="72000" marT="0" marB="0">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rPr>
                        <a:t>NR (12.5, NR)</a:t>
                      </a:r>
                    </a:p>
                  </a:txBody>
                  <a:tcPr marL="72000" marR="72000" marT="0" marB="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rPr>
                        <a:t>16.6 (8.5, NR)</a:t>
                      </a:r>
                    </a:p>
                  </a:txBody>
                  <a:tcPr marL="72000" marR="72000" marT="0" marB="0" anchor="ctr">
                    <a:solidFill>
                      <a:schemeClr val="tx2"/>
                    </a:solidFill>
                  </a:tcPr>
                </a:tc>
                <a:extLst>
                  <a:ext uri="{0D108BD9-81ED-4DB2-BD59-A6C34878D82A}">
                    <a16:rowId xmlns:a16="http://schemas.microsoft.com/office/drawing/2014/main" val="3409034641"/>
                  </a:ext>
                </a:extLst>
              </a:tr>
            </a:tbl>
          </a:graphicData>
        </a:graphic>
      </p:graphicFrame>
      <p:graphicFrame>
        <p:nvGraphicFramePr>
          <p:cNvPr id="356" name="Table 355">
            <a:extLst>
              <a:ext uri="{FF2B5EF4-FFF2-40B4-BE49-F238E27FC236}">
                <a16:creationId xmlns:a16="http://schemas.microsoft.com/office/drawing/2014/main" id="{025E4A53-CC06-0483-650A-65DE7781EAFF}"/>
              </a:ext>
            </a:extLst>
          </p:cNvPr>
          <p:cNvGraphicFramePr>
            <a:graphicFrameLocks noGrp="1"/>
          </p:cNvGraphicFramePr>
          <p:nvPr>
            <p:extLst>
              <p:ext uri="{D42A27DB-BD31-4B8C-83A1-F6EECF244321}">
                <p14:modId xmlns:p14="http://schemas.microsoft.com/office/powerpoint/2010/main" val="228788417"/>
              </p:ext>
            </p:extLst>
          </p:nvPr>
        </p:nvGraphicFramePr>
        <p:xfrm>
          <a:off x="7221147" y="2388118"/>
          <a:ext cx="3000575" cy="685800"/>
        </p:xfrm>
        <a:graphic>
          <a:graphicData uri="http://schemas.openxmlformats.org/drawingml/2006/table">
            <a:tbl>
              <a:tblPr firstRow="1" bandRow="1">
                <a:tableStyleId>{69012ECD-51FC-41F1-AA8D-1B2483CD663E}</a:tableStyleId>
              </a:tblPr>
              <a:tblGrid>
                <a:gridCol w="1166350">
                  <a:extLst>
                    <a:ext uri="{9D8B030D-6E8A-4147-A177-3AD203B41FA5}">
                      <a16:colId xmlns:a16="http://schemas.microsoft.com/office/drawing/2014/main" val="3421215977"/>
                    </a:ext>
                  </a:extLst>
                </a:gridCol>
                <a:gridCol w="940925">
                  <a:extLst>
                    <a:ext uri="{9D8B030D-6E8A-4147-A177-3AD203B41FA5}">
                      <a16:colId xmlns:a16="http://schemas.microsoft.com/office/drawing/2014/main" val="3133644849"/>
                    </a:ext>
                  </a:extLst>
                </a:gridCol>
                <a:gridCol w="893300">
                  <a:extLst>
                    <a:ext uri="{9D8B030D-6E8A-4147-A177-3AD203B41FA5}">
                      <a16:colId xmlns:a16="http://schemas.microsoft.com/office/drawing/2014/main" val="894424607"/>
                    </a:ext>
                  </a:extLst>
                </a:gridCol>
              </a:tblGrid>
              <a:tr h="0">
                <a:tc>
                  <a:txBody>
                    <a:bodyPr/>
                    <a:lstStyle/>
                    <a:p>
                      <a:endParaRPr lang="en-GB" sz="900" dirty="0">
                        <a:solidFill>
                          <a:schemeClr val="tx2"/>
                        </a:solidFill>
                      </a:endParaRPr>
                    </a:p>
                  </a:txBody>
                  <a:tcPr marL="72000" marR="72000" marT="0" marB="0" anchor="ctr"/>
                </a:tc>
                <a:tc>
                  <a:txBody>
                    <a:bodyPr/>
                    <a:lstStyle/>
                    <a:p>
                      <a:pPr algn="ctr"/>
                      <a:r>
                        <a:rPr lang="en-GB" sz="900" dirty="0">
                          <a:solidFill>
                            <a:schemeClr val="tx2"/>
                          </a:solidFill>
                        </a:rPr>
                        <a:t>SHR-A1811 +</a:t>
                      </a:r>
                      <a:br>
                        <a:rPr lang="en-GB" sz="900" dirty="0">
                          <a:solidFill>
                            <a:schemeClr val="tx2"/>
                          </a:solidFill>
                        </a:rPr>
                      </a:br>
                      <a:r>
                        <a:rPr lang="en-GB" sz="900" dirty="0" err="1">
                          <a:solidFill>
                            <a:schemeClr val="tx2"/>
                          </a:solidFill>
                        </a:rPr>
                        <a:t>Adebre</a:t>
                      </a:r>
                      <a:r>
                        <a:rPr lang="en-GB" sz="900" dirty="0">
                          <a:solidFill>
                            <a:schemeClr val="tx2"/>
                          </a:solidFill>
                        </a:rPr>
                        <a:t> (n=36)</a:t>
                      </a:r>
                    </a:p>
                  </a:txBody>
                  <a:tcPr marL="72000" marR="72000" marT="0" marB="0" anchor="ctr"/>
                </a:tc>
                <a:tc>
                  <a:txBody>
                    <a:bodyPr/>
                    <a:lstStyle/>
                    <a:p>
                      <a:pPr algn="ctr"/>
                      <a:r>
                        <a:rPr lang="en-GB" sz="900" dirty="0">
                          <a:solidFill>
                            <a:schemeClr val="tx2"/>
                          </a:solidFill>
                        </a:rPr>
                        <a:t>SHR-A1811 </a:t>
                      </a:r>
                      <a:br>
                        <a:rPr lang="en-GB" sz="900" dirty="0">
                          <a:solidFill>
                            <a:schemeClr val="tx2"/>
                          </a:solidFill>
                        </a:rPr>
                      </a:br>
                      <a:r>
                        <a:rPr lang="en-GB" sz="900" dirty="0">
                          <a:solidFill>
                            <a:schemeClr val="tx2"/>
                          </a:solidFill>
                        </a:rPr>
                        <a:t>(n=32)</a:t>
                      </a:r>
                    </a:p>
                  </a:txBody>
                  <a:tcPr marL="72000" marR="72000" marT="0" marB="0" anchor="ctr"/>
                </a:tc>
                <a:extLst>
                  <a:ext uri="{0D108BD9-81ED-4DB2-BD59-A6C34878D82A}">
                    <a16:rowId xmlns:a16="http://schemas.microsoft.com/office/drawing/2014/main" val="2719137952"/>
                  </a:ext>
                </a:extLst>
              </a:tr>
              <a:tr h="86155">
                <a:tc>
                  <a:txBody>
                    <a:bodyPr/>
                    <a:lstStyle/>
                    <a:p>
                      <a:r>
                        <a:rPr lang="en-GB" sz="900" dirty="0">
                          <a:solidFill>
                            <a:schemeClr val="tx1"/>
                          </a:solidFill>
                        </a:rPr>
                        <a:t>Event, n (%)</a:t>
                      </a:r>
                    </a:p>
                  </a:txBody>
                  <a:tcPr marL="72000" marR="72000" marT="0" marB="0">
                    <a:solidFill>
                      <a:schemeClr val="tx2"/>
                    </a:solidFill>
                  </a:tcPr>
                </a:tc>
                <a:tc>
                  <a:txBody>
                    <a:bodyPr/>
                    <a:lstStyle/>
                    <a:p>
                      <a:pPr algn="ctr"/>
                      <a:r>
                        <a:rPr lang="en-GB" sz="900" dirty="0">
                          <a:solidFill>
                            <a:schemeClr val="tx1"/>
                          </a:solidFill>
                        </a:rPr>
                        <a:t>10 (27.8)</a:t>
                      </a:r>
                    </a:p>
                  </a:txBody>
                  <a:tcPr marL="72000" marR="72000" marT="0" marB="0">
                    <a:solidFill>
                      <a:schemeClr val="tx2"/>
                    </a:solidFill>
                  </a:tcPr>
                </a:tc>
                <a:tc>
                  <a:txBody>
                    <a:bodyPr/>
                    <a:lstStyle/>
                    <a:p>
                      <a:pPr algn="ctr"/>
                      <a:r>
                        <a:rPr lang="en-GB" sz="900" dirty="0">
                          <a:solidFill>
                            <a:schemeClr val="tx1"/>
                          </a:solidFill>
                        </a:rPr>
                        <a:t>13 (40.6)</a:t>
                      </a:r>
                    </a:p>
                  </a:txBody>
                  <a:tcPr marL="72000" marR="72000" marT="0" marB="0">
                    <a:solidFill>
                      <a:schemeClr val="tx2"/>
                    </a:solidFill>
                  </a:tcPr>
                </a:tc>
                <a:extLst>
                  <a:ext uri="{0D108BD9-81ED-4DB2-BD59-A6C34878D82A}">
                    <a16:rowId xmlns:a16="http://schemas.microsoft.com/office/drawing/2014/main" val="3480060310"/>
                  </a:ext>
                </a:extLst>
              </a:tr>
              <a:tr h="0">
                <a:tc>
                  <a:txBody>
                    <a:bodyPr/>
                    <a:lstStyle/>
                    <a:p>
                      <a:r>
                        <a:rPr lang="en-GB" sz="900" dirty="0">
                          <a:solidFill>
                            <a:schemeClr val="tx1"/>
                          </a:solidFill>
                        </a:rPr>
                        <a:t>mPFS, </a:t>
                      </a:r>
                      <a:r>
                        <a:rPr lang="en-GB" sz="900" dirty="0" err="1">
                          <a:solidFill>
                            <a:schemeClr val="tx1"/>
                          </a:solidFill>
                        </a:rPr>
                        <a:t>mo</a:t>
                      </a:r>
                      <a:r>
                        <a:rPr lang="en-GB" sz="900" dirty="0">
                          <a:solidFill>
                            <a:schemeClr val="tx1"/>
                          </a:solidFill>
                        </a:rPr>
                        <a:t> (95%CI)</a:t>
                      </a:r>
                      <a:endParaRPr lang="en-GB" dirty="0"/>
                    </a:p>
                  </a:txBody>
                  <a:tcPr marL="72000" marR="72000" marT="0" marB="0">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rPr>
                        <a:t>NR (15.3, NR)</a:t>
                      </a:r>
                    </a:p>
                  </a:txBody>
                  <a:tcPr marL="72000" marR="72000" marT="0" marB="0">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rPr>
                        <a:t>17.9 (9.7, NR)</a:t>
                      </a:r>
                    </a:p>
                  </a:txBody>
                  <a:tcPr marL="72000" marR="72000" marT="0" marB="0">
                    <a:solidFill>
                      <a:schemeClr val="tx2"/>
                    </a:solidFill>
                  </a:tcPr>
                </a:tc>
                <a:extLst>
                  <a:ext uri="{0D108BD9-81ED-4DB2-BD59-A6C34878D82A}">
                    <a16:rowId xmlns:a16="http://schemas.microsoft.com/office/drawing/2014/main" val="3188391407"/>
                  </a:ext>
                </a:extLst>
              </a:tr>
              <a:tr h="5948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rPr>
                        <a:t>HR (95% CI)</a:t>
                      </a:r>
                    </a:p>
                  </a:txBody>
                  <a:tcPr marL="72000" marR="72000" marT="0" marB="0">
                    <a:solidFill>
                      <a:schemeClr val="tx2"/>
                    </a:solidFill>
                  </a:tcPr>
                </a:tc>
                <a:tc gridSpan="2">
                  <a:txBody>
                    <a:bodyPr/>
                    <a:lstStyle/>
                    <a:p>
                      <a:pPr algn="ctr"/>
                      <a:r>
                        <a:rPr lang="en-GB" sz="900" dirty="0">
                          <a:solidFill>
                            <a:schemeClr val="tx1"/>
                          </a:solidFill>
                        </a:rPr>
                        <a:t>0.65 (0.28, 1.47)</a:t>
                      </a:r>
                    </a:p>
                  </a:txBody>
                  <a:tcPr marL="72000" marR="72000" marT="0" marB="0" anchor="ctr">
                    <a:solidFill>
                      <a:schemeClr val="tx2"/>
                    </a:solidFill>
                  </a:tcPr>
                </a:tc>
                <a:tc hMerge="1">
                  <a:txBody>
                    <a:bodyPr/>
                    <a:lstStyle/>
                    <a:p>
                      <a:endParaRPr lang="en-GB"/>
                    </a:p>
                  </a:txBody>
                  <a:tcPr/>
                </a:tc>
                <a:extLst>
                  <a:ext uri="{0D108BD9-81ED-4DB2-BD59-A6C34878D82A}">
                    <a16:rowId xmlns:a16="http://schemas.microsoft.com/office/drawing/2014/main" val="916323560"/>
                  </a:ext>
                </a:extLst>
              </a:tr>
            </a:tbl>
          </a:graphicData>
        </a:graphic>
      </p:graphicFrame>
      <p:sp>
        <p:nvSpPr>
          <p:cNvPr id="357" name="Graphic 562">
            <a:extLst>
              <a:ext uri="{FF2B5EF4-FFF2-40B4-BE49-F238E27FC236}">
                <a16:creationId xmlns:a16="http://schemas.microsoft.com/office/drawing/2014/main" id="{D23F4F38-1A3D-7897-1099-BAAC1250458D}"/>
              </a:ext>
            </a:extLst>
          </p:cNvPr>
          <p:cNvSpPr/>
          <p:nvPr/>
        </p:nvSpPr>
        <p:spPr>
          <a:xfrm>
            <a:off x="7138673" y="4197904"/>
            <a:ext cx="3931610" cy="742950"/>
          </a:xfrm>
          <a:custGeom>
            <a:avLst/>
            <a:gdLst>
              <a:gd name="csX0" fmla="*/ 3362325 w 3362325"/>
              <a:gd name="csY0" fmla="*/ 742950 h 742950"/>
              <a:gd name="csX1" fmla="*/ 2752725 w 3362325"/>
              <a:gd name="csY1" fmla="*/ 742950 h 742950"/>
              <a:gd name="csX2" fmla="*/ 2752725 w 3362325"/>
              <a:gd name="csY2" fmla="*/ 600075 h 742950"/>
              <a:gd name="csX3" fmla="*/ 1838325 w 3362325"/>
              <a:gd name="csY3" fmla="*/ 600075 h 742950"/>
              <a:gd name="csX4" fmla="*/ 1838325 w 3362325"/>
              <a:gd name="csY4" fmla="*/ 504825 h 742950"/>
              <a:gd name="csX5" fmla="*/ 1743075 w 3362325"/>
              <a:gd name="csY5" fmla="*/ 504825 h 742950"/>
              <a:gd name="csX6" fmla="*/ 1743075 w 3362325"/>
              <a:gd name="csY6" fmla="*/ 400050 h 742950"/>
              <a:gd name="csX7" fmla="*/ 1495425 w 3362325"/>
              <a:gd name="csY7" fmla="*/ 400050 h 742950"/>
              <a:gd name="csX8" fmla="*/ 1495425 w 3362325"/>
              <a:gd name="csY8" fmla="*/ 314325 h 742950"/>
              <a:gd name="csX9" fmla="*/ 1428750 w 3362325"/>
              <a:gd name="csY9" fmla="*/ 314325 h 742950"/>
              <a:gd name="csX10" fmla="*/ 1428750 w 3362325"/>
              <a:gd name="csY10" fmla="*/ 200025 h 742950"/>
              <a:gd name="csX11" fmla="*/ 1028700 w 3362325"/>
              <a:gd name="csY11" fmla="*/ 200025 h 742950"/>
              <a:gd name="csX12" fmla="*/ 1028700 w 3362325"/>
              <a:gd name="csY12" fmla="*/ 104775 h 742950"/>
              <a:gd name="csX13" fmla="*/ 561975 w 3362325"/>
              <a:gd name="csY13" fmla="*/ 104775 h 742950"/>
              <a:gd name="csX14" fmla="*/ 561975 w 3362325"/>
              <a:gd name="csY14" fmla="*/ 0 h 742950"/>
              <a:gd name="csX15" fmla="*/ 0 w 3362325"/>
              <a:gd name="csY15" fmla="*/ 0 h 7429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3362325" h="742950">
                <a:moveTo>
                  <a:pt x="3362325" y="742950"/>
                </a:moveTo>
                <a:lnTo>
                  <a:pt x="2752725" y="742950"/>
                </a:lnTo>
                <a:lnTo>
                  <a:pt x="2752725" y="600075"/>
                </a:lnTo>
                <a:lnTo>
                  <a:pt x="1838325" y="600075"/>
                </a:lnTo>
                <a:lnTo>
                  <a:pt x="1838325" y="504825"/>
                </a:lnTo>
                <a:lnTo>
                  <a:pt x="1743075" y="504825"/>
                </a:lnTo>
                <a:lnTo>
                  <a:pt x="1743075" y="400050"/>
                </a:lnTo>
                <a:lnTo>
                  <a:pt x="1495425" y="400050"/>
                </a:lnTo>
                <a:lnTo>
                  <a:pt x="1495425" y="314325"/>
                </a:lnTo>
                <a:lnTo>
                  <a:pt x="1428750" y="314325"/>
                </a:lnTo>
                <a:lnTo>
                  <a:pt x="1428750" y="200025"/>
                </a:lnTo>
                <a:lnTo>
                  <a:pt x="1028700" y="200025"/>
                </a:lnTo>
                <a:lnTo>
                  <a:pt x="1028700" y="104775"/>
                </a:lnTo>
                <a:lnTo>
                  <a:pt x="561975" y="104775"/>
                </a:lnTo>
                <a:lnTo>
                  <a:pt x="561975" y="0"/>
                </a:lnTo>
                <a:lnTo>
                  <a:pt x="0" y="0"/>
                </a:lnTo>
              </a:path>
            </a:pathLst>
          </a:custGeom>
          <a:noFill/>
          <a:ln w="19050" cap="flat">
            <a:solidFill>
              <a:schemeClr val="accent1">
                <a:alpha val="99000"/>
              </a:schemeClr>
            </a:solidFill>
            <a:prstDash val="solid"/>
            <a:miter/>
          </a:ln>
        </p:spPr>
        <p:txBody>
          <a:bodyPr/>
          <a:lstStyle/>
          <a:p>
            <a:endParaRPr lang="en-GB">
              <a:latin typeface="Arial" panose="020B0604020202020204" pitchFamily="34" charset="0"/>
              <a:cs typeface="Arial" panose="020B0604020202020204" pitchFamily="34" charset="0"/>
            </a:endParaRPr>
          </a:p>
        </p:txBody>
      </p:sp>
      <p:sp>
        <p:nvSpPr>
          <p:cNvPr id="358" name="TextBox 357">
            <a:extLst>
              <a:ext uri="{FF2B5EF4-FFF2-40B4-BE49-F238E27FC236}">
                <a16:creationId xmlns:a16="http://schemas.microsoft.com/office/drawing/2014/main" id="{C1E89F38-9775-14BD-D142-9BB367C9F963}"/>
              </a:ext>
            </a:extLst>
          </p:cNvPr>
          <p:cNvSpPr txBox="1"/>
          <p:nvPr/>
        </p:nvSpPr>
        <p:spPr>
          <a:xfrm>
            <a:off x="10949366" y="4556479"/>
            <a:ext cx="583814" cy="261610"/>
          </a:xfrm>
          <a:prstGeom prst="rect">
            <a:avLst/>
          </a:prstGeom>
          <a:noFill/>
        </p:spPr>
        <p:txBody>
          <a:bodyPr wrap="none" rtlCol="0">
            <a:spAutoFit/>
          </a:bodyPr>
          <a:lstStyle/>
          <a:p>
            <a:r>
              <a:rPr lang="en-GB" sz="1100" dirty="0">
                <a:solidFill>
                  <a:schemeClr val="accent2"/>
                </a:solidFill>
                <a:latin typeface="Arial" panose="020B0604020202020204" pitchFamily="34" charset="0"/>
                <a:cs typeface="Arial" panose="020B0604020202020204" pitchFamily="34" charset="0"/>
              </a:rPr>
              <a:t>62.5%</a:t>
            </a:r>
          </a:p>
        </p:txBody>
      </p:sp>
      <p:sp>
        <p:nvSpPr>
          <p:cNvPr id="359" name="TextBox 358">
            <a:extLst>
              <a:ext uri="{FF2B5EF4-FFF2-40B4-BE49-F238E27FC236}">
                <a16:creationId xmlns:a16="http://schemas.microsoft.com/office/drawing/2014/main" id="{6D9702DE-C2D9-7280-B022-1BED3713D5A9}"/>
              </a:ext>
            </a:extLst>
          </p:cNvPr>
          <p:cNvSpPr txBox="1"/>
          <p:nvPr/>
        </p:nvSpPr>
        <p:spPr>
          <a:xfrm>
            <a:off x="9684423" y="4173330"/>
            <a:ext cx="583814" cy="261610"/>
          </a:xfrm>
          <a:prstGeom prst="rect">
            <a:avLst/>
          </a:prstGeom>
          <a:noFill/>
        </p:spPr>
        <p:txBody>
          <a:bodyPr wrap="none" rtlCol="0">
            <a:spAutoFit/>
          </a:bodyPr>
          <a:lstStyle/>
          <a:p>
            <a:r>
              <a:rPr lang="en-GB" sz="1100" dirty="0">
                <a:solidFill>
                  <a:schemeClr val="accent2"/>
                </a:solidFill>
                <a:latin typeface="Arial" panose="020B0604020202020204" pitchFamily="34" charset="0"/>
                <a:cs typeface="Arial" panose="020B0604020202020204" pitchFamily="34" charset="0"/>
              </a:rPr>
              <a:t>87.5%</a:t>
            </a:r>
          </a:p>
        </p:txBody>
      </p:sp>
      <p:sp>
        <p:nvSpPr>
          <p:cNvPr id="360" name="TextBox 359">
            <a:extLst>
              <a:ext uri="{FF2B5EF4-FFF2-40B4-BE49-F238E27FC236}">
                <a16:creationId xmlns:a16="http://schemas.microsoft.com/office/drawing/2014/main" id="{57E6B345-4745-E7C5-606B-A3181A3FC229}"/>
              </a:ext>
            </a:extLst>
          </p:cNvPr>
          <p:cNvSpPr txBox="1"/>
          <p:nvPr/>
        </p:nvSpPr>
        <p:spPr>
          <a:xfrm>
            <a:off x="3945703" y="1805164"/>
            <a:ext cx="619080" cy="276999"/>
          </a:xfrm>
          <a:prstGeom prst="rect">
            <a:avLst/>
          </a:prstGeom>
          <a:noFill/>
        </p:spPr>
        <p:txBody>
          <a:bodyPr wrap="none" rtlCol="0">
            <a:spAutoFit/>
          </a:bodyPr>
          <a:lstStyle/>
          <a:p>
            <a:r>
              <a:rPr lang="en-GB" sz="1200" dirty="0">
                <a:solidFill>
                  <a:schemeClr val="accent2"/>
                </a:solidFill>
                <a:latin typeface="Arial" panose="020B0604020202020204" pitchFamily="34" charset="0"/>
                <a:cs typeface="Arial" panose="020B0604020202020204" pitchFamily="34" charset="0"/>
              </a:rPr>
              <a:t>73.8%</a:t>
            </a:r>
          </a:p>
        </p:txBody>
      </p:sp>
      <p:sp>
        <p:nvSpPr>
          <p:cNvPr id="361" name="TextBox 360">
            <a:extLst>
              <a:ext uri="{FF2B5EF4-FFF2-40B4-BE49-F238E27FC236}">
                <a16:creationId xmlns:a16="http://schemas.microsoft.com/office/drawing/2014/main" id="{4F27D582-DCF1-BDBF-A4D1-4A44E719F7A6}"/>
              </a:ext>
            </a:extLst>
          </p:cNvPr>
          <p:cNvSpPr txBox="1"/>
          <p:nvPr/>
        </p:nvSpPr>
        <p:spPr>
          <a:xfrm>
            <a:off x="10978977" y="1887090"/>
            <a:ext cx="619080" cy="276999"/>
          </a:xfrm>
          <a:prstGeom prst="rect">
            <a:avLst/>
          </a:prstGeom>
          <a:noFill/>
        </p:spPr>
        <p:txBody>
          <a:bodyPr wrap="none" rtlCol="0">
            <a:spAutoFit/>
          </a:bodyPr>
          <a:lstStyle/>
          <a:p>
            <a:r>
              <a:rPr lang="en-GB" sz="1200" dirty="0">
                <a:solidFill>
                  <a:schemeClr val="accent2"/>
                </a:solidFill>
                <a:latin typeface="Arial" panose="020B0604020202020204" pitchFamily="34" charset="0"/>
                <a:cs typeface="Arial" panose="020B0604020202020204" pitchFamily="34" charset="0"/>
              </a:rPr>
              <a:t>66.0%</a:t>
            </a:r>
            <a:endParaRPr lang="en-GB" sz="1200" dirty="0">
              <a:solidFill>
                <a:schemeClr val="accent1"/>
              </a:solidFill>
              <a:latin typeface="Arial" panose="020B0604020202020204" pitchFamily="34" charset="0"/>
              <a:cs typeface="Arial" panose="020B0604020202020204" pitchFamily="34" charset="0"/>
            </a:endParaRPr>
          </a:p>
        </p:txBody>
      </p:sp>
      <p:sp>
        <p:nvSpPr>
          <p:cNvPr id="362" name="TextBox 361">
            <a:extLst>
              <a:ext uri="{FF2B5EF4-FFF2-40B4-BE49-F238E27FC236}">
                <a16:creationId xmlns:a16="http://schemas.microsoft.com/office/drawing/2014/main" id="{ED10443C-CDE0-F708-E6B3-30CB0BBFF31C}"/>
              </a:ext>
            </a:extLst>
          </p:cNvPr>
          <p:cNvSpPr txBox="1"/>
          <p:nvPr/>
        </p:nvSpPr>
        <p:spPr>
          <a:xfrm>
            <a:off x="9659900" y="2154158"/>
            <a:ext cx="619080" cy="276999"/>
          </a:xfrm>
          <a:prstGeom prst="rect">
            <a:avLst/>
          </a:prstGeom>
          <a:noFill/>
        </p:spPr>
        <p:txBody>
          <a:bodyPr wrap="none" rtlCol="0">
            <a:spAutoFit/>
          </a:bodyPr>
          <a:lstStyle/>
          <a:p>
            <a:r>
              <a:rPr lang="en-GB" sz="1200" dirty="0">
                <a:solidFill>
                  <a:schemeClr val="accent1"/>
                </a:solidFill>
                <a:latin typeface="Arial" panose="020B0604020202020204" pitchFamily="34" charset="0"/>
                <a:cs typeface="Arial" panose="020B0604020202020204" pitchFamily="34" charset="0"/>
              </a:rPr>
              <a:t>62.3%</a:t>
            </a:r>
          </a:p>
        </p:txBody>
      </p:sp>
      <p:graphicFrame>
        <p:nvGraphicFramePr>
          <p:cNvPr id="363" name="Table 362">
            <a:extLst>
              <a:ext uri="{FF2B5EF4-FFF2-40B4-BE49-F238E27FC236}">
                <a16:creationId xmlns:a16="http://schemas.microsoft.com/office/drawing/2014/main" id="{A09EA72D-50E7-41FC-8784-0CF240EB6297}"/>
              </a:ext>
            </a:extLst>
          </p:cNvPr>
          <p:cNvGraphicFramePr>
            <a:graphicFrameLocks noGrp="1"/>
          </p:cNvGraphicFramePr>
          <p:nvPr>
            <p:extLst>
              <p:ext uri="{D42A27DB-BD31-4B8C-83A1-F6EECF244321}">
                <p14:modId xmlns:p14="http://schemas.microsoft.com/office/powerpoint/2010/main" val="494171271"/>
              </p:ext>
            </p:extLst>
          </p:nvPr>
        </p:nvGraphicFramePr>
        <p:xfrm>
          <a:off x="1224455" y="4977681"/>
          <a:ext cx="3000575" cy="685800"/>
        </p:xfrm>
        <a:graphic>
          <a:graphicData uri="http://schemas.openxmlformats.org/drawingml/2006/table">
            <a:tbl>
              <a:tblPr firstRow="1" bandRow="1">
                <a:tableStyleId>{69012ECD-51FC-41F1-AA8D-1B2483CD663E}</a:tableStyleId>
              </a:tblPr>
              <a:tblGrid>
                <a:gridCol w="1166350">
                  <a:extLst>
                    <a:ext uri="{9D8B030D-6E8A-4147-A177-3AD203B41FA5}">
                      <a16:colId xmlns:a16="http://schemas.microsoft.com/office/drawing/2014/main" val="3421215977"/>
                    </a:ext>
                  </a:extLst>
                </a:gridCol>
                <a:gridCol w="940925">
                  <a:extLst>
                    <a:ext uri="{9D8B030D-6E8A-4147-A177-3AD203B41FA5}">
                      <a16:colId xmlns:a16="http://schemas.microsoft.com/office/drawing/2014/main" val="3133644849"/>
                    </a:ext>
                  </a:extLst>
                </a:gridCol>
                <a:gridCol w="893300">
                  <a:extLst>
                    <a:ext uri="{9D8B030D-6E8A-4147-A177-3AD203B41FA5}">
                      <a16:colId xmlns:a16="http://schemas.microsoft.com/office/drawing/2014/main" val="894424607"/>
                    </a:ext>
                  </a:extLst>
                </a:gridCol>
              </a:tblGrid>
              <a:tr h="0">
                <a:tc>
                  <a:txBody>
                    <a:bodyPr/>
                    <a:lstStyle/>
                    <a:p>
                      <a:endParaRPr lang="en-GB" sz="900" dirty="0">
                        <a:solidFill>
                          <a:schemeClr val="tx2"/>
                        </a:solidFill>
                      </a:endParaRPr>
                    </a:p>
                  </a:txBody>
                  <a:tcPr marL="72000" marR="72000" marT="0" marB="0" anchor="ctr"/>
                </a:tc>
                <a:tc>
                  <a:txBody>
                    <a:bodyPr/>
                    <a:lstStyle/>
                    <a:p>
                      <a:pPr algn="ctr"/>
                      <a:r>
                        <a:rPr lang="en-GB" sz="900" dirty="0">
                          <a:solidFill>
                            <a:schemeClr val="tx2"/>
                          </a:solidFill>
                        </a:rPr>
                        <a:t>SHR-A1811 +</a:t>
                      </a:r>
                      <a:br>
                        <a:rPr lang="en-GB" sz="900" dirty="0">
                          <a:solidFill>
                            <a:schemeClr val="tx2"/>
                          </a:solidFill>
                        </a:rPr>
                      </a:br>
                      <a:r>
                        <a:rPr lang="en-GB" sz="900" dirty="0" err="1">
                          <a:solidFill>
                            <a:schemeClr val="tx2"/>
                          </a:solidFill>
                        </a:rPr>
                        <a:t>Adebre</a:t>
                      </a:r>
                      <a:r>
                        <a:rPr lang="en-GB" sz="900" dirty="0">
                          <a:solidFill>
                            <a:schemeClr val="tx2"/>
                          </a:solidFill>
                        </a:rPr>
                        <a:t> (n=18)</a:t>
                      </a:r>
                    </a:p>
                  </a:txBody>
                  <a:tcPr marL="72000" marR="72000" marT="0" marB="0" anchor="ctr"/>
                </a:tc>
                <a:tc>
                  <a:txBody>
                    <a:bodyPr/>
                    <a:lstStyle/>
                    <a:p>
                      <a:pPr algn="ctr"/>
                      <a:r>
                        <a:rPr lang="en-GB" sz="900" dirty="0">
                          <a:solidFill>
                            <a:schemeClr val="tx2"/>
                          </a:solidFill>
                        </a:rPr>
                        <a:t>SHR-A1811 </a:t>
                      </a:r>
                      <a:br>
                        <a:rPr lang="en-GB" sz="900" dirty="0">
                          <a:solidFill>
                            <a:schemeClr val="tx2"/>
                          </a:solidFill>
                        </a:rPr>
                      </a:br>
                      <a:r>
                        <a:rPr lang="en-GB" sz="900" dirty="0">
                          <a:solidFill>
                            <a:schemeClr val="tx2"/>
                          </a:solidFill>
                        </a:rPr>
                        <a:t>(n=16)</a:t>
                      </a:r>
                    </a:p>
                  </a:txBody>
                  <a:tcPr marL="72000" marR="72000" marT="0" marB="0" anchor="ctr"/>
                </a:tc>
                <a:extLst>
                  <a:ext uri="{0D108BD9-81ED-4DB2-BD59-A6C34878D82A}">
                    <a16:rowId xmlns:a16="http://schemas.microsoft.com/office/drawing/2014/main" val="2719137952"/>
                  </a:ext>
                </a:extLst>
              </a:tr>
              <a:tr h="0">
                <a:tc>
                  <a:txBody>
                    <a:bodyPr/>
                    <a:lstStyle/>
                    <a:p>
                      <a:r>
                        <a:rPr lang="en-GB" sz="900" dirty="0">
                          <a:solidFill>
                            <a:schemeClr val="tx1"/>
                          </a:solidFill>
                        </a:rPr>
                        <a:t>Event, n (%)</a:t>
                      </a:r>
                    </a:p>
                  </a:txBody>
                  <a:tcPr marL="72000" marR="72000" marT="0" marB="0">
                    <a:solidFill>
                      <a:schemeClr val="tx2"/>
                    </a:solidFill>
                  </a:tcPr>
                </a:tc>
                <a:tc>
                  <a:txBody>
                    <a:bodyPr/>
                    <a:lstStyle/>
                    <a:p>
                      <a:pPr algn="ctr"/>
                      <a:r>
                        <a:rPr lang="en-GB" sz="900" dirty="0">
                          <a:solidFill>
                            <a:schemeClr val="tx1"/>
                          </a:solidFill>
                        </a:rPr>
                        <a:t>5 (27.8)</a:t>
                      </a:r>
                    </a:p>
                  </a:txBody>
                  <a:tcPr marL="72000" marR="72000" marT="0" marB="0">
                    <a:solidFill>
                      <a:schemeClr val="tx2"/>
                    </a:solidFill>
                  </a:tcPr>
                </a:tc>
                <a:tc>
                  <a:txBody>
                    <a:bodyPr/>
                    <a:lstStyle/>
                    <a:p>
                      <a:pPr algn="ctr"/>
                      <a:r>
                        <a:rPr lang="en-GB" sz="900" dirty="0">
                          <a:solidFill>
                            <a:schemeClr val="tx1"/>
                          </a:solidFill>
                        </a:rPr>
                        <a:t>6 (37.5)</a:t>
                      </a:r>
                    </a:p>
                  </a:txBody>
                  <a:tcPr marL="72000" marR="72000" marT="0" marB="0">
                    <a:solidFill>
                      <a:schemeClr val="tx2"/>
                    </a:solidFill>
                  </a:tcPr>
                </a:tc>
                <a:extLst>
                  <a:ext uri="{0D108BD9-81ED-4DB2-BD59-A6C34878D82A}">
                    <a16:rowId xmlns:a16="http://schemas.microsoft.com/office/drawing/2014/main" val="3480060310"/>
                  </a:ext>
                </a:extLst>
              </a:tr>
              <a:tr h="0">
                <a:tc>
                  <a:txBody>
                    <a:bodyPr/>
                    <a:lstStyle/>
                    <a:p>
                      <a:r>
                        <a:rPr lang="en-GB" sz="900" dirty="0">
                          <a:solidFill>
                            <a:schemeClr val="tx1"/>
                          </a:solidFill>
                        </a:rPr>
                        <a:t>mPFS, </a:t>
                      </a:r>
                      <a:r>
                        <a:rPr lang="en-GB" sz="900" dirty="0" err="1">
                          <a:solidFill>
                            <a:schemeClr val="tx1"/>
                          </a:solidFill>
                        </a:rPr>
                        <a:t>mo</a:t>
                      </a:r>
                      <a:r>
                        <a:rPr lang="en-GB" sz="900" dirty="0">
                          <a:solidFill>
                            <a:schemeClr val="tx1"/>
                          </a:solidFill>
                        </a:rPr>
                        <a:t> (95%CI)</a:t>
                      </a:r>
                      <a:endParaRPr lang="en-GB" dirty="0"/>
                    </a:p>
                  </a:txBody>
                  <a:tcPr marL="72000" marR="72000" marT="0" marB="0">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rPr>
                        <a:t>NR (7.6, NR)</a:t>
                      </a:r>
                    </a:p>
                  </a:txBody>
                  <a:tcPr marL="72000" marR="72000" marT="0" marB="0">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rPr>
                        <a:t>17.9 (8.3, NR)</a:t>
                      </a:r>
                    </a:p>
                  </a:txBody>
                  <a:tcPr marL="72000" marR="72000" marT="0" marB="0">
                    <a:solidFill>
                      <a:schemeClr val="tx2"/>
                    </a:solidFill>
                  </a:tcPr>
                </a:tc>
                <a:extLst>
                  <a:ext uri="{0D108BD9-81ED-4DB2-BD59-A6C34878D82A}">
                    <a16:rowId xmlns:a16="http://schemas.microsoft.com/office/drawing/2014/main" val="3188391407"/>
                  </a:ext>
                </a:extLst>
              </a:tr>
              <a:tr h="5948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rPr>
                        <a:t>HR (95% CI)</a:t>
                      </a:r>
                    </a:p>
                  </a:txBody>
                  <a:tcPr marL="72000" marR="72000" marT="0" marB="0">
                    <a:solidFill>
                      <a:schemeClr val="tx2"/>
                    </a:solidFill>
                  </a:tcPr>
                </a:tc>
                <a:tc gridSpan="2">
                  <a:txBody>
                    <a:bodyPr/>
                    <a:lstStyle/>
                    <a:p>
                      <a:pPr algn="ctr"/>
                      <a:r>
                        <a:rPr lang="en-GB" sz="900" dirty="0">
                          <a:solidFill>
                            <a:schemeClr val="tx1"/>
                          </a:solidFill>
                        </a:rPr>
                        <a:t>0.72 (0.22, 2.37)</a:t>
                      </a:r>
                    </a:p>
                  </a:txBody>
                  <a:tcPr marL="72000" marR="72000" marT="0" marB="0" anchor="ctr">
                    <a:solidFill>
                      <a:schemeClr val="tx2"/>
                    </a:solidFill>
                  </a:tcPr>
                </a:tc>
                <a:tc hMerge="1">
                  <a:txBody>
                    <a:bodyPr/>
                    <a:lstStyle/>
                    <a:p>
                      <a:endParaRPr lang="en-GB"/>
                    </a:p>
                  </a:txBody>
                  <a:tcPr/>
                </a:tc>
                <a:extLst>
                  <a:ext uri="{0D108BD9-81ED-4DB2-BD59-A6C34878D82A}">
                    <a16:rowId xmlns:a16="http://schemas.microsoft.com/office/drawing/2014/main" val="916323560"/>
                  </a:ext>
                </a:extLst>
              </a:tr>
            </a:tbl>
          </a:graphicData>
        </a:graphic>
      </p:graphicFrame>
      <p:sp>
        <p:nvSpPr>
          <p:cNvPr id="364" name="TextBox 363">
            <a:extLst>
              <a:ext uri="{FF2B5EF4-FFF2-40B4-BE49-F238E27FC236}">
                <a16:creationId xmlns:a16="http://schemas.microsoft.com/office/drawing/2014/main" id="{287D0479-59F0-1B2D-8554-AFFB5BEEE9FA}"/>
              </a:ext>
            </a:extLst>
          </p:cNvPr>
          <p:cNvSpPr txBox="1"/>
          <p:nvPr/>
        </p:nvSpPr>
        <p:spPr>
          <a:xfrm>
            <a:off x="5020816" y="5035954"/>
            <a:ext cx="619080" cy="276999"/>
          </a:xfrm>
          <a:prstGeom prst="rect">
            <a:avLst/>
          </a:prstGeom>
          <a:noFill/>
        </p:spPr>
        <p:txBody>
          <a:bodyPr wrap="none" rtlCol="0">
            <a:spAutoFit/>
          </a:bodyPr>
          <a:lstStyle/>
          <a:p>
            <a:r>
              <a:rPr lang="en-GB" sz="1200" dirty="0">
                <a:solidFill>
                  <a:schemeClr val="accent1"/>
                </a:solidFill>
                <a:latin typeface="Arial" panose="020B0604020202020204" pitchFamily="34" charset="0"/>
                <a:cs typeface="Arial" panose="020B0604020202020204" pitchFamily="34" charset="0"/>
              </a:rPr>
              <a:t>48.2%</a:t>
            </a:r>
          </a:p>
        </p:txBody>
      </p:sp>
      <p:sp>
        <p:nvSpPr>
          <p:cNvPr id="365" name="TextBox 364">
            <a:extLst>
              <a:ext uri="{FF2B5EF4-FFF2-40B4-BE49-F238E27FC236}">
                <a16:creationId xmlns:a16="http://schemas.microsoft.com/office/drawing/2014/main" id="{4308E5F9-84DB-2209-BF0E-91F889E5046B}"/>
              </a:ext>
            </a:extLst>
          </p:cNvPr>
          <p:cNvSpPr txBox="1"/>
          <p:nvPr/>
        </p:nvSpPr>
        <p:spPr>
          <a:xfrm>
            <a:off x="3675251" y="4726694"/>
            <a:ext cx="619080" cy="276999"/>
          </a:xfrm>
          <a:prstGeom prst="rect">
            <a:avLst/>
          </a:prstGeom>
          <a:noFill/>
        </p:spPr>
        <p:txBody>
          <a:bodyPr wrap="none" rtlCol="0">
            <a:spAutoFit/>
          </a:bodyPr>
          <a:lstStyle/>
          <a:p>
            <a:r>
              <a:rPr lang="en-GB" sz="1200" dirty="0">
                <a:solidFill>
                  <a:schemeClr val="accent1"/>
                </a:solidFill>
                <a:latin typeface="Arial" panose="020B0604020202020204" pitchFamily="34" charset="0"/>
                <a:cs typeface="Arial" panose="020B0604020202020204" pitchFamily="34" charset="0"/>
              </a:rPr>
              <a:t>64.3%</a:t>
            </a:r>
          </a:p>
        </p:txBody>
      </p:sp>
      <p:graphicFrame>
        <p:nvGraphicFramePr>
          <p:cNvPr id="367" name="Table 366">
            <a:extLst>
              <a:ext uri="{FF2B5EF4-FFF2-40B4-BE49-F238E27FC236}">
                <a16:creationId xmlns:a16="http://schemas.microsoft.com/office/drawing/2014/main" id="{036DC0A6-6271-E9D7-9116-33423712BB8A}"/>
              </a:ext>
            </a:extLst>
          </p:cNvPr>
          <p:cNvGraphicFramePr>
            <a:graphicFrameLocks noGrp="1"/>
          </p:cNvGraphicFramePr>
          <p:nvPr>
            <p:extLst>
              <p:ext uri="{D42A27DB-BD31-4B8C-83A1-F6EECF244321}">
                <p14:modId xmlns:p14="http://schemas.microsoft.com/office/powerpoint/2010/main" val="380808620"/>
              </p:ext>
            </p:extLst>
          </p:nvPr>
        </p:nvGraphicFramePr>
        <p:xfrm>
          <a:off x="7221147" y="4977681"/>
          <a:ext cx="3000575" cy="685800"/>
        </p:xfrm>
        <a:graphic>
          <a:graphicData uri="http://schemas.openxmlformats.org/drawingml/2006/table">
            <a:tbl>
              <a:tblPr firstRow="1" bandRow="1">
                <a:tableStyleId>{69012ECD-51FC-41F1-AA8D-1B2483CD663E}</a:tableStyleId>
              </a:tblPr>
              <a:tblGrid>
                <a:gridCol w="1166350">
                  <a:extLst>
                    <a:ext uri="{9D8B030D-6E8A-4147-A177-3AD203B41FA5}">
                      <a16:colId xmlns:a16="http://schemas.microsoft.com/office/drawing/2014/main" val="3421215977"/>
                    </a:ext>
                  </a:extLst>
                </a:gridCol>
                <a:gridCol w="940925">
                  <a:extLst>
                    <a:ext uri="{9D8B030D-6E8A-4147-A177-3AD203B41FA5}">
                      <a16:colId xmlns:a16="http://schemas.microsoft.com/office/drawing/2014/main" val="3133644849"/>
                    </a:ext>
                  </a:extLst>
                </a:gridCol>
                <a:gridCol w="893300">
                  <a:extLst>
                    <a:ext uri="{9D8B030D-6E8A-4147-A177-3AD203B41FA5}">
                      <a16:colId xmlns:a16="http://schemas.microsoft.com/office/drawing/2014/main" val="894424607"/>
                    </a:ext>
                  </a:extLst>
                </a:gridCol>
              </a:tblGrid>
              <a:tr h="0">
                <a:tc>
                  <a:txBody>
                    <a:bodyPr/>
                    <a:lstStyle/>
                    <a:p>
                      <a:endParaRPr lang="en-GB" sz="900" dirty="0">
                        <a:solidFill>
                          <a:schemeClr val="tx2"/>
                        </a:solidFill>
                      </a:endParaRPr>
                    </a:p>
                  </a:txBody>
                  <a:tcPr marL="72000" marR="72000" marT="0" marB="0" anchor="ctr"/>
                </a:tc>
                <a:tc>
                  <a:txBody>
                    <a:bodyPr/>
                    <a:lstStyle/>
                    <a:p>
                      <a:pPr algn="ctr"/>
                      <a:r>
                        <a:rPr lang="en-GB" sz="900" dirty="0">
                          <a:solidFill>
                            <a:schemeClr val="tx2"/>
                          </a:solidFill>
                        </a:rPr>
                        <a:t>SHR-A1811 +</a:t>
                      </a:r>
                      <a:br>
                        <a:rPr lang="en-GB" sz="900" dirty="0">
                          <a:solidFill>
                            <a:schemeClr val="tx2"/>
                          </a:solidFill>
                        </a:rPr>
                      </a:br>
                      <a:r>
                        <a:rPr lang="en-GB" sz="900" dirty="0" err="1">
                          <a:solidFill>
                            <a:schemeClr val="tx2"/>
                          </a:solidFill>
                        </a:rPr>
                        <a:t>Adebre</a:t>
                      </a:r>
                      <a:r>
                        <a:rPr lang="en-GB" sz="900" dirty="0">
                          <a:solidFill>
                            <a:schemeClr val="tx2"/>
                          </a:solidFill>
                        </a:rPr>
                        <a:t> (n=18)</a:t>
                      </a:r>
                    </a:p>
                  </a:txBody>
                  <a:tcPr marL="72000" marR="72000" marT="0" marB="0" anchor="ctr"/>
                </a:tc>
                <a:tc>
                  <a:txBody>
                    <a:bodyPr/>
                    <a:lstStyle/>
                    <a:p>
                      <a:pPr algn="ctr"/>
                      <a:r>
                        <a:rPr lang="en-GB" sz="900" dirty="0">
                          <a:solidFill>
                            <a:schemeClr val="tx2"/>
                          </a:solidFill>
                        </a:rPr>
                        <a:t>SHR-A1811 </a:t>
                      </a:r>
                      <a:br>
                        <a:rPr lang="en-GB" sz="900" dirty="0">
                          <a:solidFill>
                            <a:schemeClr val="tx2"/>
                          </a:solidFill>
                        </a:rPr>
                      </a:br>
                      <a:r>
                        <a:rPr lang="en-GB" sz="900" dirty="0">
                          <a:solidFill>
                            <a:schemeClr val="tx2"/>
                          </a:solidFill>
                        </a:rPr>
                        <a:t>(n=16)</a:t>
                      </a:r>
                    </a:p>
                  </a:txBody>
                  <a:tcPr marL="72000" marR="72000" marT="0" marB="0" anchor="ctr"/>
                </a:tc>
                <a:extLst>
                  <a:ext uri="{0D108BD9-81ED-4DB2-BD59-A6C34878D82A}">
                    <a16:rowId xmlns:a16="http://schemas.microsoft.com/office/drawing/2014/main" val="2719137952"/>
                  </a:ext>
                </a:extLst>
              </a:tr>
              <a:tr h="86155">
                <a:tc>
                  <a:txBody>
                    <a:bodyPr/>
                    <a:lstStyle/>
                    <a:p>
                      <a:r>
                        <a:rPr lang="en-GB" sz="900" dirty="0">
                          <a:solidFill>
                            <a:schemeClr val="tx1"/>
                          </a:solidFill>
                        </a:rPr>
                        <a:t>Event, n (%)</a:t>
                      </a:r>
                    </a:p>
                  </a:txBody>
                  <a:tcPr marL="72000" marR="72000" marT="0" marB="0">
                    <a:solidFill>
                      <a:schemeClr val="tx2"/>
                    </a:solidFill>
                  </a:tcPr>
                </a:tc>
                <a:tc>
                  <a:txBody>
                    <a:bodyPr/>
                    <a:lstStyle/>
                    <a:p>
                      <a:pPr algn="ctr"/>
                      <a:r>
                        <a:rPr lang="en-GB" sz="900" dirty="0">
                          <a:solidFill>
                            <a:schemeClr val="tx1"/>
                          </a:solidFill>
                        </a:rPr>
                        <a:t>5 (27.8)</a:t>
                      </a:r>
                    </a:p>
                  </a:txBody>
                  <a:tcPr marL="72000" marR="72000" marT="0" marB="0">
                    <a:solidFill>
                      <a:schemeClr val="tx2"/>
                    </a:solidFill>
                  </a:tcPr>
                </a:tc>
                <a:tc>
                  <a:txBody>
                    <a:bodyPr/>
                    <a:lstStyle/>
                    <a:p>
                      <a:pPr algn="ctr"/>
                      <a:r>
                        <a:rPr lang="en-GB" sz="900" dirty="0">
                          <a:solidFill>
                            <a:schemeClr val="tx1"/>
                          </a:solidFill>
                        </a:rPr>
                        <a:t>7 (43.8)</a:t>
                      </a:r>
                    </a:p>
                  </a:txBody>
                  <a:tcPr marL="72000" marR="72000" marT="0" marB="0">
                    <a:solidFill>
                      <a:schemeClr val="tx2"/>
                    </a:solidFill>
                  </a:tcPr>
                </a:tc>
                <a:extLst>
                  <a:ext uri="{0D108BD9-81ED-4DB2-BD59-A6C34878D82A}">
                    <a16:rowId xmlns:a16="http://schemas.microsoft.com/office/drawing/2014/main" val="3480060310"/>
                  </a:ext>
                </a:extLst>
              </a:tr>
              <a:tr h="0">
                <a:tc>
                  <a:txBody>
                    <a:bodyPr/>
                    <a:lstStyle/>
                    <a:p>
                      <a:r>
                        <a:rPr lang="en-GB" sz="900" dirty="0">
                          <a:solidFill>
                            <a:schemeClr val="tx1"/>
                          </a:solidFill>
                        </a:rPr>
                        <a:t>mPFS, </a:t>
                      </a:r>
                      <a:r>
                        <a:rPr lang="en-GB" sz="900" dirty="0" err="1">
                          <a:solidFill>
                            <a:schemeClr val="tx1"/>
                          </a:solidFill>
                        </a:rPr>
                        <a:t>mo</a:t>
                      </a:r>
                      <a:r>
                        <a:rPr lang="en-GB" sz="900" dirty="0">
                          <a:solidFill>
                            <a:schemeClr val="tx1"/>
                          </a:solidFill>
                        </a:rPr>
                        <a:t> (95%CI)</a:t>
                      </a:r>
                      <a:endParaRPr lang="en-GB" dirty="0"/>
                    </a:p>
                  </a:txBody>
                  <a:tcPr marL="72000" marR="72000" marT="0" marB="0">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rPr>
                        <a:t>NR (13.9, NR)</a:t>
                      </a:r>
                    </a:p>
                  </a:txBody>
                  <a:tcPr marL="72000" marR="72000" marT="0" marB="0">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rPr>
                        <a:t>NR (8.2, NR)</a:t>
                      </a:r>
                    </a:p>
                  </a:txBody>
                  <a:tcPr marL="72000" marR="72000" marT="0" marB="0">
                    <a:solidFill>
                      <a:schemeClr val="tx2"/>
                    </a:solidFill>
                  </a:tcPr>
                </a:tc>
                <a:extLst>
                  <a:ext uri="{0D108BD9-81ED-4DB2-BD59-A6C34878D82A}">
                    <a16:rowId xmlns:a16="http://schemas.microsoft.com/office/drawing/2014/main" val="3188391407"/>
                  </a:ext>
                </a:extLst>
              </a:tr>
              <a:tr h="5948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rPr>
                        <a:t>HR (95% CI)</a:t>
                      </a:r>
                    </a:p>
                  </a:txBody>
                  <a:tcPr marL="72000" marR="72000" marT="0" marB="0">
                    <a:solidFill>
                      <a:schemeClr val="tx2"/>
                    </a:solidFill>
                  </a:tcPr>
                </a:tc>
                <a:tc gridSpan="2">
                  <a:txBody>
                    <a:bodyPr/>
                    <a:lstStyle/>
                    <a:p>
                      <a:pPr algn="ctr"/>
                      <a:r>
                        <a:rPr lang="en-GB" sz="900" dirty="0">
                          <a:solidFill>
                            <a:schemeClr val="tx1"/>
                          </a:solidFill>
                        </a:rPr>
                        <a:t>0.58 (0.18, 1.84)</a:t>
                      </a:r>
                    </a:p>
                  </a:txBody>
                  <a:tcPr marL="72000" marR="72000" marT="0" marB="0" anchor="ctr">
                    <a:solidFill>
                      <a:schemeClr val="tx2"/>
                    </a:solidFill>
                  </a:tcPr>
                </a:tc>
                <a:tc hMerge="1">
                  <a:txBody>
                    <a:bodyPr/>
                    <a:lstStyle/>
                    <a:p>
                      <a:endParaRPr lang="en-GB"/>
                    </a:p>
                  </a:txBody>
                  <a:tcPr/>
                </a:tc>
                <a:extLst>
                  <a:ext uri="{0D108BD9-81ED-4DB2-BD59-A6C34878D82A}">
                    <a16:rowId xmlns:a16="http://schemas.microsoft.com/office/drawing/2014/main" val="916323560"/>
                  </a:ext>
                </a:extLst>
              </a:tr>
            </a:tbl>
          </a:graphicData>
        </a:graphic>
      </p:graphicFrame>
      <p:sp>
        <p:nvSpPr>
          <p:cNvPr id="368" name="TextBox 367">
            <a:extLst>
              <a:ext uri="{FF2B5EF4-FFF2-40B4-BE49-F238E27FC236}">
                <a16:creationId xmlns:a16="http://schemas.microsoft.com/office/drawing/2014/main" id="{EEBC0A3C-44FA-5116-5F50-942AF5CB56BE}"/>
              </a:ext>
            </a:extLst>
          </p:cNvPr>
          <p:cNvSpPr txBox="1"/>
          <p:nvPr/>
        </p:nvSpPr>
        <p:spPr>
          <a:xfrm>
            <a:off x="9684423" y="4751922"/>
            <a:ext cx="583814" cy="261610"/>
          </a:xfrm>
          <a:prstGeom prst="rect">
            <a:avLst/>
          </a:prstGeom>
          <a:noFill/>
        </p:spPr>
        <p:txBody>
          <a:bodyPr wrap="none" rtlCol="0">
            <a:spAutoFit/>
          </a:bodyPr>
          <a:lstStyle/>
          <a:p>
            <a:r>
              <a:rPr lang="en-GB" sz="1100" dirty="0">
                <a:solidFill>
                  <a:schemeClr val="accent1"/>
                </a:solidFill>
                <a:latin typeface="Arial" panose="020B0604020202020204" pitchFamily="34" charset="0"/>
                <a:cs typeface="Arial" panose="020B0604020202020204" pitchFamily="34" charset="0"/>
              </a:rPr>
              <a:t>60.6%</a:t>
            </a:r>
          </a:p>
        </p:txBody>
      </p:sp>
      <p:sp>
        <p:nvSpPr>
          <p:cNvPr id="369" name="TextBox 368">
            <a:extLst>
              <a:ext uri="{FF2B5EF4-FFF2-40B4-BE49-F238E27FC236}">
                <a16:creationId xmlns:a16="http://schemas.microsoft.com/office/drawing/2014/main" id="{E46CB314-4729-84E4-50D4-FE974C1AA1A2}"/>
              </a:ext>
            </a:extLst>
          </p:cNvPr>
          <p:cNvSpPr txBox="1"/>
          <p:nvPr/>
        </p:nvSpPr>
        <p:spPr>
          <a:xfrm>
            <a:off x="10949366" y="4906153"/>
            <a:ext cx="583814" cy="261610"/>
          </a:xfrm>
          <a:prstGeom prst="rect">
            <a:avLst/>
          </a:prstGeom>
          <a:noFill/>
        </p:spPr>
        <p:txBody>
          <a:bodyPr wrap="none" rtlCol="0">
            <a:spAutoFit/>
          </a:bodyPr>
          <a:lstStyle/>
          <a:p>
            <a:r>
              <a:rPr lang="en-GB" sz="1100" dirty="0">
                <a:solidFill>
                  <a:schemeClr val="accent1"/>
                </a:solidFill>
                <a:latin typeface="Arial" panose="020B0604020202020204" pitchFamily="34" charset="0"/>
                <a:cs typeface="Arial" panose="020B0604020202020204" pitchFamily="34" charset="0"/>
              </a:rPr>
              <a:t>51.9%</a:t>
            </a:r>
          </a:p>
        </p:txBody>
      </p:sp>
    </p:spTree>
    <p:extLst>
      <p:ext uri="{BB962C8B-B14F-4D97-AF65-F5344CB8AC3E}">
        <p14:creationId xmlns:p14="http://schemas.microsoft.com/office/powerpoint/2010/main" val="23999948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CB2DFC-08D3-54C7-0C66-BBECF90CE3B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CCAEB950-5E33-1674-F72D-A0C19E60F43B}"/>
              </a:ext>
            </a:extLst>
          </p:cNvPr>
          <p:cNvSpPr>
            <a:spLocks noGrp="1"/>
          </p:cNvSpPr>
          <p:nvPr>
            <p:ph type="title"/>
          </p:nvPr>
        </p:nvSpPr>
        <p:spPr>
          <a:xfrm>
            <a:off x="304800" y="107693"/>
            <a:ext cx="10328136" cy="939801"/>
          </a:xfrm>
        </p:spPr>
        <p:txBody>
          <a:bodyPr/>
          <a:lstStyle/>
          <a:p>
            <a:r>
              <a:rPr lang="en-GB" dirty="0">
                <a:latin typeface="Arial" panose="020B0604020202020204" pitchFamily="34" charset="0"/>
                <a:cs typeface="Arial" panose="020B0604020202020204" pitchFamily="34" charset="0"/>
              </a:rPr>
              <a:t>CT301: SHR-A1811 ± adebrelimab as first-line (1L) treatment for advanced HER2-mutant NSCLC: A randomized phase 2 cohort from a phase 1b/2 study – Lu S, et al</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FF3CA20D-6102-8301-8D67-FE1852C97F45}"/>
              </a:ext>
            </a:extLst>
          </p:cNvPr>
          <p:cNvSpPr>
            <a:spLocks noGrp="1"/>
          </p:cNvSpPr>
          <p:nvPr>
            <p:ph idx="1"/>
          </p:nvPr>
        </p:nvSpPr>
        <p:spPr>
          <a:xfrm>
            <a:off x="304799" y="1246909"/>
            <a:ext cx="11658603" cy="5055650"/>
          </a:xfrm>
        </p:spPr>
        <p:txBody>
          <a:bodyPr/>
          <a:lstStyle/>
          <a:p>
            <a:r>
              <a:rPr lang="en-GB" b="1" dirty="0">
                <a:latin typeface="Arial" panose="020B0604020202020204" pitchFamily="34" charset="0"/>
                <a:cs typeface="Arial" panose="020B0604020202020204" pitchFamily="34" charset="0"/>
              </a:rPr>
              <a:t>Key results (cont.)</a:t>
            </a:r>
            <a:r>
              <a:rPr lang="en-US" dirty="0">
                <a:latin typeface="Arial" panose="020B0604020202020204" pitchFamily="34" charset="0"/>
                <a:cs typeface="Arial" panose="020B0604020202020204" pitchFamily="34" charset="0"/>
              </a:rPr>
              <a:t>​</a:t>
            </a:r>
          </a:p>
          <a:p>
            <a:pPr>
              <a:spcBef>
                <a:spcPts val="28800"/>
              </a:spcBef>
            </a:pPr>
            <a:r>
              <a:rPr lang="en-GB" b="1" dirty="0">
                <a:latin typeface="Arial" panose="020B0604020202020204" pitchFamily="34" charset="0"/>
                <a:cs typeface="Arial" panose="020B0604020202020204" pitchFamily="34" charset="0"/>
              </a:rPr>
              <a:t>Conclusions</a:t>
            </a:r>
            <a:r>
              <a:rPr lang="en-US" dirty="0">
                <a:latin typeface="Arial" panose="020B0604020202020204" pitchFamily="34" charset="0"/>
                <a:cs typeface="Arial" panose="020B0604020202020204" pitchFamily="34" charset="0"/>
              </a:rPr>
              <a:t>​</a:t>
            </a:r>
          </a:p>
          <a:p>
            <a:pPr lvl="1"/>
            <a:r>
              <a:rPr lang="en-GB" dirty="0">
                <a:latin typeface="Arial" panose="020B0604020202020204" pitchFamily="34" charset="0"/>
                <a:cs typeface="Arial" panose="020B0604020202020204" pitchFamily="34" charset="0"/>
              </a:rPr>
              <a:t>In patients</a:t>
            </a:r>
            <a:r>
              <a:rPr lang="en-US" dirty="0">
                <a:latin typeface="Arial" panose="020B0604020202020204" pitchFamily="34" charset="0"/>
                <a:cs typeface="Arial" panose="020B0604020202020204" pitchFamily="34" charset="0"/>
              </a:rPr>
              <a:t>​ with HER2-mutant advanced NSCLC, 1L SHR-A1811 ± adebrelimab demonstrated encouraging antitumor activity potentially regardless of PD-L1 expression with a manageable safety profile</a:t>
            </a:r>
          </a:p>
        </p:txBody>
      </p:sp>
      <p:sp>
        <p:nvSpPr>
          <p:cNvPr id="30" name="Text Placeholder 4">
            <a:extLst>
              <a:ext uri="{FF2B5EF4-FFF2-40B4-BE49-F238E27FC236}">
                <a16:creationId xmlns:a16="http://schemas.microsoft.com/office/drawing/2014/main" id="{DF336142-5B7B-091D-76A7-E3BCC8358D61}"/>
              </a:ext>
            </a:extLst>
          </p:cNvPr>
          <p:cNvSpPr>
            <a:spLocks noGrp="1"/>
          </p:cNvSpPr>
          <p:nvPr>
            <p:ph type="body" sz="quarter" idx="11"/>
          </p:nvPr>
        </p:nvSpPr>
        <p:spPr>
          <a:xfrm>
            <a:off x="6379633" y="6521312"/>
            <a:ext cx="5507567" cy="200025"/>
          </a:xfrm>
        </p:spPr>
        <p:txBody>
          <a:bodyPr/>
          <a:lstStyle/>
          <a:p>
            <a:r>
              <a:rPr lang="en-GB" dirty="0">
                <a:latin typeface="Arial" panose="020B0604020202020204" pitchFamily="34" charset="0"/>
                <a:cs typeface="Arial" panose="020B0604020202020204" pitchFamily="34" charset="0"/>
              </a:rPr>
              <a:t>Lu S, et al. AACR; 2026. Abstract nr CT301</a:t>
            </a:r>
          </a:p>
        </p:txBody>
      </p:sp>
      <p:graphicFrame>
        <p:nvGraphicFramePr>
          <p:cNvPr id="3" name="Table 2">
            <a:extLst>
              <a:ext uri="{FF2B5EF4-FFF2-40B4-BE49-F238E27FC236}">
                <a16:creationId xmlns:a16="http://schemas.microsoft.com/office/drawing/2014/main" id="{5F3AAA92-920B-9253-EB28-2ECF9982E222}"/>
              </a:ext>
            </a:extLst>
          </p:cNvPr>
          <p:cNvGraphicFramePr>
            <a:graphicFrameLocks noGrp="1"/>
          </p:cNvGraphicFramePr>
          <p:nvPr>
            <p:extLst>
              <p:ext uri="{D42A27DB-BD31-4B8C-83A1-F6EECF244321}">
                <p14:modId xmlns:p14="http://schemas.microsoft.com/office/powerpoint/2010/main" val="1598251594"/>
              </p:ext>
            </p:extLst>
          </p:nvPr>
        </p:nvGraphicFramePr>
        <p:xfrm>
          <a:off x="228598" y="1661600"/>
          <a:ext cx="5479793" cy="2424240"/>
        </p:xfrm>
        <a:graphic>
          <a:graphicData uri="http://schemas.openxmlformats.org/drawingml/2006/table">
            <a:tbl>
              <a:tblPr firstRow="1" bandRow="1">
                <a:tableStyleId>{69012ECD-51FC-41F1-AA8D-1B2483CD663E}</a:tableStyleId>
              </a:tblPr>
              <a:tblGrid>
                <a:gridCol w="2437425">
                  <a:extLst>
                    <a:ext uri="{9D8B030D-6E8A-4147-A177-3AD203B41FA5}">
                      <a16:colId xmlns:a16="http://schemas.microsoft.com/office/drawing/2014/main" val="537766886"/>
                    </a:ext>
                  </a:extLst>
                </a:gridCol>
                <a:gridCol w="1514580">
                  <a:extLst>
                    <a:ext uri="{9D8B030D-6E8A-4147-A177-3AD203B41FA5}">
                      <a16:colId xmlns:a16="http://schemas.microsoft.com/office/drawing/2014/main" val="1125791967"/>
                    </a:ext>
                  </a:extLst>
                </a:gridCol>
                <a:gridCol w="1527788">
                  <a:extLst>
                    <a:ext uri="{9D8B030D-6E8A-4147-A177-3AD203B41FA5}">
                      <a16:colId xmlns:a16="http://schemas.microsoft.com/office/drawing/2014/main" val="2982355534"/>
                    </a:ext>
                  </a:extLst>
                </a:gridCol>
              </a:tblGrid>
              <a:tr h="156070">
                <a:tc>
                  <a:txBody>
                    <a:bodyPr/>
                    <a:lstStyle/>
                    <a:p>
                      <a:r>
                        <a:rPr lang="en-GB" sz="1400" noProof="0" dirty="0">
                          <a:solidFill>
                            <a:schemeClr val="tx2"/>
                          </a:solidFill>
                        </a:rPr>
                        <a:t>Outcomes</a:t>
                      </a:r>
                      <a:endParaRPr lang="en-GB" sz="1400" noProof="0" dirty="0">
                        <a:solidFill>
                          <a:schemeClr val="tx2"/>
                        </a:solidFill>
                        <a:latin typeface="+mn-lt"/>
                      </a:endParaRPr>
                    </a:p>
                  </a:txBody>
                  <a:tcPr marL="90000" marR="90000" marT="36000" marB="36000" anchor="b"/>
                </a:tc>
                <a:tc>
                  <a:txBody>
                    <a:bodyPr/>
                    <a:lstStyle/>
                    <a:p>
                      <a:pPr algn="ctr"/>
                      <a:r>
                        <a:rPr lang="en-GB" sz="1400" dirty="0">
                          <a:solidFill>
                            <a:schemeClr val="tx2"/>
                          </a:solidFill>
                        </a:rPr>
                        <a:t>SHR-A181 + adebrelimab</a:t>
                      </a:r>
                    </a:p>
                    <a:p>
                      <a:pPr algn="ctr"/>
                      <a:r>
                        <a:rPr lang="en-GB" sz="1400" dirty="0">
                          <a:solidFill>
                            <a:schemeClr val="tx2"/>
                          </a:solidFill>
                        </a:rPr>
                        <a:t>(n=36)</a:t>
                      </a:r>
                    </a:p>
                  </a:txBody>
                  <a:tcPr marL="90000" marR="90000" marT="36000" marB="36000" anchor="b"/>
                </a:tc>
                <a:tc>
                  <a:txBody>
                    <a:bodyPr/>
                    <a:lstStyle/>
                    <a:p>
                      <a:pPr algn="ctr"/>
                      <a:r>
                        <a:rPr lang="en-GB" sz="1400" dirty="0">
                          <a:solidFill>
                            <a:schemeClr val="tx2"/>
                          </a:solidFill>
                        </a:rPr>
                        <a:t>SHR-A181</a:t>
                      </a:r>
                      <a:br>
                        <a:rPr lang="en-GB" sz="1400" dirty="0">
                          <a:solidFill>
                            <a:schemeClr val="tx2"/>
                          </a:solidFill>
                        </a:rPr>
                      </a:br>
                      <a:r>
                        <a:rPr lang="en-GB" sz="1400" dirty="0">
                          <a:solidFill>
                            <a:schemeClr val="tx2"/>
                          </a:solidFill>
                        </a:rPr>
                        <a:t>(n=32)</a:t>
                      </a:r>
                    </a:p>
                  </a:txBody>
                  <a:tcPr marL="90000" marR="90000" marT="36000" marB="36000" anchor="b"/>
                </a:tc>
                <a:extLst>
                  <a:ext uri="{0D108BD9-81ED-4DB2-BD59-A6C34878D82A}">
                    <a16:rowId xmlns:a16="http://schemas.microsoft.com/office/drawing/2014/main" val="2020270792"/>
                  </a:ext>
                </a:extLst>
              </a:tr>
              <a:tr h="285360">
                <a:tc>
                  <a:txBody>
                    <a:bodyPr/>
                    <a:lstStyle/>
                    <a:p>
                      <a:r>
                        <a:rPr lang="en-GB" sz="1400" b="0" noProof="0" dirty="0"/>
                        <a:t>BOR, n (%)</a:t>
                      </a:r>
                      <a:endParaRPr lang="en-GB" sz="1400" b="0" noProof="0" dirty="0">
                        <a:latin typeface="+mn-lt"/>
                      </a:endParaRPr>
                    </a:p>
                  </a:txBody>
                  <a:tcPr marL="90000" marR="90000" marT="36000" marB="36000" anchor="ctr"/>
                </a:tc>
                <a:tc>
                  <a:txBody>
                    <a:bodyPr/>
                    <a:lstStyle/>
                    <a:p>
                      <a:pPr algn="ctr"/>
                      <a:endParaRPr lang="en-GB" sz="1400" noProof="0" dirty="0">
                        <a:latin typeface="+mn-lt"/>
                      </a:endParaRPr>
                    </a:p>
                  </a:txBody>
                  <a:tcPr marL="90000" marR="90000" marT="36000" marB="36000" anchor="ctr"/>
                </a:tc>
                <a:tc>
                  <a:txBody>
                    <a:bodyPr/>
                    <a:lstStyle/>
                    <a:p>
                      <a:pPr algn="ctr"/>
                      <a:endParaRPr lang="en-GB" sz="1400" noProof="0" dirty="0">
                        <a:latin typeface="+mn-lt"/>
                      </a:endParaRPr>
                    </a:p>
                  </a:txBody>
                  <a:tcPr marL="90000" marR="90000" marT="36000" marB="36000" anchor="ctr"/>
                </a:tc>
                <a:extLst>
                  <a:ext uri="{0D108BD9-81ED-4DB2-BD59-A6C34878D82A}">
                    <a16:rowId xmlns:a16="http://schemas.microsoft.com/office/drawing/2014/main" val="3607908326"/>
                  </a:ext>
                </a:extLst>
              </a:tr>
              <a:tr h="285360">
                <a:tc>
                  <a:txBody>
                    <a:bodyPr/>
                    <a:lstStyle/>
                    <a:p>
                      <a:pPr marL="85725" indent="0"/>
                      <a:r>
                        <a:rPr lang="en-GB" sz="1400" b="0" noProof="0" dirty="0">
                          <a:latin typeface="+mn-lt"/>
                        </a:rPr>
                        <a:t>PR</a:t>
                      </a:r>
                    </a:p>
                  </a:txBody>
                  <a:tcPr marL="90000" marR="90000" marT="36000" marB="36000" anchor="ctr"/>
                </a:tc>
                <a:tc>
                  <a:txBody>
                    <a:bodyPr/>
                    <a:lstStyle/>
                    <a:p>
                      <a:pPr algn="ctr"/>
                      <a:r>
                        <a:rPr lang="en-GB" sz="1400" noProof="0" dirty="0">
                          <a:latin typeface="+mn-lt"/>
                        </a:rPr>
                        <a:t>25 (69.4)</a:t>
                      </a:r>
                    </a:p>
                  </a:txBody>
                  <a:tcPr marL="90000" marR="90000" marT="36000" marB="36000" anchor="ctr"/>
                </a:tc>
                <a:tc>
                  <a:txBody>
                    <a:bodyPr/>
                    <a:lstStyle/>
                    <a:p>
                      <a:pPr algn="ctr"/>
                      <a:r>
                        <a:rPr lang="en-GB" sz="1400" noProof="0" dirty="0">
                          <a:latin typeface="+mn-lt"/>
                        </a:rPr>
                        <a:t>26 (81.3)</a:t>
                      </a:r>
                    </a:p>
                  </a:txBody>
                  <a:tcPr marL="90000" marR="90000" marT="36000" marB="36000" anchor="ctr"/>
                </a:tc>
                <a:extLst>
                  <a:ext uri="{0D108BD9-81ED-4DB2-BD59-A6C34878D82A}">
                    <a16:rowId xmlns:a16="http://schemas.microsoft.com/office/drawing/2014/main" val="4278880781"/>
                  </a:ext>
                </a:extLst>
              </a:tr>
              <a:tr h="285360">
                <a:tc>
                  <a:txBody>
                    <a:bodyPr/>
                    <a:lstStyle/>
                    <a:p>
                      <a:pPr marL="85725" indent="0"/>
                      <a:r>
                        <a:rPr lang="en-GB" sz="1400" b="0" noProof="0" dirty="0">
                          <a:latin typeface="+mn-lt"/>
                        </a:rPr>
                        <a:t>SD</a:t>
                      </a:r>
                    </a:p>
                  </a:txBody>
                  <a:tcPr marL="90000" marR="90000" marT="36000" marB="36000" anchor="ctr"/>
                </a:tc>
                <a:tc>
                  <a:txBody>
                    <a:bodyPr/>
                    <a:lstStyle/>
                    <a:p>
                      <a:pPr algn="ctr"/>
                      <a:r>
                        <a:rPr lang="en-GB" sz="1400" noProof="0" dirty="0">
                          <a:latin typeface="+mn-lt"/>
                        </a:rPr>
                        <a:t>8 (22.2)</a:t>
                      </a:r>
                    </a:p>
                  </a:txBody>
                  <a:tcPr marL="90000" marR="90000" marT="36000" marB="36000" anchor="ctr"/>
                </a:tc>
                <a:tc>
                  <a:txBody>
                    <a:bodyPr/>
                    <a:lstStyle/>
                    <a:p>
                      <a:pPr algn="ctr"/>
                      <a:r>
                        <a:rPr lang="en-GB" sz="1400" noProof="0" dirty="0">
                          <a:latin typeface="+mn-lt"/>
                        </a:rPr>
                        <a:t>4 (12.5)</a:t>
                      </a:r>
                    </a:p>
                  </a:txBody>
                  <a:tcPr marL="90000" marR="90000" marT="36000" marB="36000" anchor="ctr"/>
                </a:tc>
                <a:extLst>
                  <a:ext uri="{0D108BD9-81ED-4DB2-BD59-A6C34878D82A}">
                    <a16:rowId xmlns:a16="http://schemas.microsoft.com/office/drawing/2014/main" val="1353921883"/>
                  </a:ext>
                </a:extLst>
              </a:tr>
              <a:tr h="285360">
                <a:tc>
                  <a:txBody>
                    <a:bodyPr/>
                    <a:lstStyle/>
                    <a:p>
                      <a:pPr marL="85725" indent="0"/>
                      <a:r>
                        <a:rPr lang="en-GB" sz="1400" b="0" noProof="0" dirty="0">
                          <a:latin typeface="+mn-lt"/>
                        </a:rPr>
                        <a:t>NE</a:t>
                      </a:r>
                    </a:p>
                  </a:txBody>
                  <a:tcPr marL="90000" marR="90000" marT="36000" marB="36000" anchor="ctr"/>
                </a:tc>
                <a:tc>
                  <a:txBody>
                    <a:bodyPr/>
                    <a:lstStyle/>
                    <a:p>
                      <a:pPr algn="ctr"/>
                      <a:r>
                        <a:rPr lang="en-GB" sz="1400" noProof="0" dirty="0">
                          <a:latin typeface="+mn-lt"/>
                        </a:rPr>
                        <a:t>3 (8.3)</a:t>
                      </a:r>
                    </a:p>
                  </a:txBody>
                  <a:tcPr marL="90000" marR="90000" marT="36000" marB="36000" anchor="ctr"/>
                </a:tc>
                <a:tc>
                  <a:txBody>
                    <a:bodyPr/>
                    <a:lstStyle/>
                    <a:p>
                      <a:pPr algn="ctr"/>
                      <a:r>
                        <a:rPr lang="en-GB" sz="1400" noProof="0" dirty="0">
                          <a:latin typeface="+mn-lt"/>
                        </a:rPr>
                        <a:t>2 (6.3)</a:t>
                      </a:r>
                    </a:p>
                  </a:txBody>
                  <a:tcPr marL="90000" marR="90000" marT="36000" marB="36000" anchor="ctr"/>
                </a:tc>
                <a:extLst>
                  <a:ext uri="{0D108BD9-81ED-4DB2-BD59-A6C34878D82A}">
                    <a16:rowId xmlns:a16="http://schemas.microsoft.com/office/drawing/2014/main" val="615538978"/>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noProof="0" dirty="0"/>
                        <a:t>ORR, % (95%CI)</a:t>
                      </a:r>
                      <a:endParaRPr lang="en-GB" sz="1400" b="0" noProof="0" dirty="0">
                        <a:latin typeface="+mn-lt"/>
                      </a:endParaRPr>
                    </a:p>
                  </a:txBody>
                  <a:tcPr marL="90000" marR="90000" marT="36000" marB="36000" anchor="ctr"/>
                </a:tc>
                <a:tc>
                  <a:txBody>
                    <a:bodyPr/>
                    <a:lstStyle/>
                    <a:p>
                      <a:pPr algn="ctr"/>
                      <a:r>
                        <a:rPr lang="en-GB" sz="1400" noProof="0" dirty="0">
                          <a:latin typeface="+mn-lt"/>
                        </a:rPr>
                        <a:t>69.4 (51.9, 83.7)</a:t>
                      </a:r>
                    </a:p>
                  </a:txBody>
                  <a:tcPr marL="90000" marR="90000" marT="36000" marB="36000" anchor="ctr"/>
                </a:tc>
                <a:tc>
                  <a:txBody>
                    <a:bodyPr/>
                    <a:lstStyle/>
                    <a:p>
                      <a:pPr algn="ctr"/>
                      <a:r>
                        <a:rPr lang="en-GB" sz="1400" noProof="0" dirty="0">
                          <a:latin typeface="+mn-lt"/>
                        </a:rPr>
                        <a:t>81.3 (63.6, 92.8)</a:t>
                      </a:r>
                    </a:p>
                  </a:txBody>
                  <a:tcPr marL="90000" marR="90000" marT="36000" marB="36000" anchor="ctr"/>
                </a:tc>
                <a:extLst>
                  <a:ext uri="{0D108BD9-81ED-4DB2-BD59-A6C34878D82A}">
                    <a16:rowId xmlns:a16="http://schemas.microsoft.com/office/drawing/2014/main" val="1771746677"/>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kern="1200" dirty="0">
                          <a:solidFill>
                            <a:schemeClr val="tx1"/>
                          </a:solidFill>
                        </a:rPr>
                        <a:t>DCR, % (95%CI)</a:t>
                      </a:r>
                      <a:endParaRPr lang="en-GB" sz="1400" b="0" kern="1200" dirty="0">
                        <a:solidFill>
                          <a:schemeClr val="tx1"/>
                        </a:solidFill>
                        <a:latin typeface="+mn-lt"/>
                        <a:ea typeface="+mn-ea"/>
                        <a:cs typeface="+mn-cs"/>
                      </a:endParaRP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91.7 (77.5, 98.3)</a:t>
                      </a: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93.8 (79.2, 99.2)</a:t>
                      </a:r>
                    </a:p>
                  </a:txBody>
                  <a:tcPr marL="90000" marR="90000" marT="36000" marB="36000" anchor="ctr"/>
                </a:tc>
                <a:extLst>
                  <a:ext uri="{0D108BD9-81ED-4DB2-BD59-A6C34878D82A}">
                    <a16:rowId xmlns:a16="http://schemas.microsoft.com/office/drawing/2014/main" val="596227846"/>
                  </a:ext>
                </a:extLst>
              </a:tr>
            </a:tbl>
          </a:graphicData>
        </a:graphic>
      </p:graphicFrame>
      <p:graphicFrame>
        <p:nvGraphicFramePr>
          <p:cNvPr id="4" name="Table 3">
            <a:extLst>
              <a:ext uri="{FF2B5EF4-FFF2-40B4-BE49-F238E27FC236}">
                <a16:creationId xmlns:a16="http://schemas.microsoft.com/office/drawing/2014/main" id="{49D94754-5C60-4225-B1D9-BE9C66B9EF75}"/>
              </a:ext>
            </a:extLst>
          </p:cNvPr>
          <p:cNvGraphicFramePr>
            <a:graphicFrameLocks noGrp="1"/>
          </p:cNvGraphicFramePr>
          <p:nvPr>
            <p:extLst>
              <p:ext uri="{D42A27DB-BD31-4B8C-83A1-F6EECF244321}">
                <p14:modId xmlns:p14="http://schemas.microsoft.com/office/powerpoint/2010/main" val="2328853302"/>
              </p:ext>
            </p:extLst>
          </p:nvPr>
        </p:nvGraphicFramePr>
        <p:xfrm>
          <a:off x="6116093" y="1661600"/>
          <a:ext cx="5479793" cy="3565680"/>
        </p:xfrm>
        <a:graphic>
          <a:graphicData uri="http://schemas.openxmlformats.org/drawingml/2006/table">
            <a:tbl>
              <a:tblPr firstRow="1" bandRow="1">
                <a:tableStyleId>{69012ECD-51FC-41F1-AA8D-1B2483CD663E}</a:tableStyleId>
              </a:tblPr>
              <a:tblGrid>
                <a:gridCol w="2437425">
                  <a:extLst>
                    <a:ext uri="{9D8B030D-6E8A-4147-A177-3AD203B41FA5}">
                      <a16:colId xmlns:a16="http://schemas.microsoft.com/office/drawing/2014/main" val="537766886"/>
                    </a:ext>
                  </a:extLst>
                </a:gridCol>
                <a:gridCol w="1514580">
                  <a:extLst>
                    <a:ext uri="{9D8B030D-6E8A-4147-A177-3AD203B41FA5}">
                      <a16:colId xmlns:a16="http://schemas.microsoft.com/office/drawing/2014/main" val="1125791967"/>
                    </a:ext>
                  </a:extLst>
                </a:gridCol>
                <a:gridCol w="1527788">
                  <a:extLst>
                    <a:ext uri="{9D8B030D-6E8A-4147-A177-3AD203B41FA5}">
                      <a16:colId xmlns:a16="http://schemas.microsoft.com/office/drawing/2014/main" val="2982355534"/>
                    </a:ext>
                  </a:extLst>
                </a:gridCol>
              </a:tblGrid>
              <a:tr h="156070">
                <a:tc>
                  <a:txBody>
                    <a:bodyPr/>
                    <a:lstStyle/>
                    <a:p>
                      <a:r>
                        <a:rPr lang="en-GB" sz="1400" noProof="0" dirty="0">
                          <a:solidFill>
                            <a:schemeClr val="tx2"/>
                          </a:solidFill>
                        </a:rPr>
                        <a:t>AEs, n (%)</a:t>
                      </a:r>
                      <a:endParaRPr lang="en-GB" sz="1400" noProof="0" dirty="0">
                        <a:solidFill>
                          <a:schemeClr val="tx2"/>
                        </a:solidFill>
                        <a:latin typeface="+mn-lt"/>
                      </a:endParaRPr>
                    </a:p>
                  </a:txBody>
                  <a:tcPr marL="90000" marR="90000" marT="36000" marB="36000" anchor="b"/>
                </a:tc>
                <a:tc>
                  <a:txBody>
                    <a:bodyPr/>
                    <a:lstStyle/>
                    <a:p>
                      <a:pPr algn="ctr"/>
                      <a:r>
                        <a:rPr lang="en-GB" sz="1400" dirty="0">
                          <a:solidFill>
                            <a:schemeClr val="tx2"/>
                          </a:solidFill>
                        </a:rPr>
                        <a:t>SHR-A181 + adebrelimab</a:t>
                      </a:r>
                    </a:p>
                    <a:p>
                      <a:pPr algn="ctr"/>
                      <a:r>
                        <a:rPr lang="en-GB" sz="1400" dirty="0">
                          <a:solidFill>
                            <a:schemeClr val="tx2"/>
                          </a:solidFill>
                        </a:rPr>
                        <a:t>(n=36)</a:t>
                      </a:r>
                    </a:p>
                  </a:txBody>
                  <a:tcPr marL="90000" marR="90000" marT="36000" marB="36000" anchor="b"/>
                </a:tc>
                <a:tc>
                  <a:txBody>
                    <a:bodyPr/>
                    <a:lstStyle/>
                    <a:p>
                      <a:pPr algn="ctr"/>
                      <a:r>
                        <a:rPr lang="en-GB" sz="1400" dirty="0">
                          <a:solidFill>
                            <a:schemeClr val="tx2"/>
                          </a:solidFill>
                        </a:rPr>
                        <a:t>SHR-A181</a:t>
                      </a:r>
                      <a:br>
                        <a:rPr lang="en-GB" sz="1400" dirty="0">
                          <a:solidFill>
                            <a:schemeClr val="tx2"/>
                          </a:solidFill>
                        </a:rPr>
                      </a:br>
                      <a:r>
                        <a:rPr lang="en-GB" sz="1400" dirty="0">
                          <a:solidFill>
                            <a:schemeClr val="tx2"/>
                          </a:solidFill>
                        </a:rPr>
                        <a:t>(n=32)</a:t>
                      </a:r>
                    </a:p>
                  </a:txBody>
                  <a:tcPr marL="90000" marR="90000" marT="36000" marB="36000" anchor="b"/>
                </a:tc>
                <a:extLst>
                  <a:ext uri="{0D108BD9-81ED-4DB2-BD59-A6C34878D82A}">
                    <a16:rowId xmlns:a16="http://schemas.microsoft.com/office/drawing/2014/main" val="2020270792"/>
                  </a:ext>
                </a:extLst>
              </a:tr>
              <a:tr h="285360">
                <a:tc>
                  <a:txBody>
                    <a:bodyPr/>
                    <a:lstStyle/>
                    <a:p>
                      <a:r>
                        <a:rPr lang="en-GB" sz="1400" b="0" noProof="0" dirty="0"/>
                        <a:t>TRAE</a:t>
                      </a:r>
                      <a:endParaRPr lang="en-GB" sz="1400" b="0" noProof="0" dirty="0">
                        <a:latin typeface="+mn-lt"/>
                      </a:endParaRPr>
                    </a:p>
                  </a:txBody>
                  <a:tcPr marL="90000" marR="90000" marT="36000" marB="36000" anchor="ctr"/>
                </a:tc>
                <a:tc>
                  <a:txBody>
                    <a:bodyPr/>
                    <a:lstStyle/>
                    <a:p>
                      <a:pPr algn="ctr"/>
                      <a:r>
                        <a:rPr lang="en-GB" sz="1400" noProof="0" dirty="0">
                          <a:latin typeface="+mn-lt"/>
                        </a:rPr>
                        <a:t>36 (100)</a:t>
                      </a:r>
                    </a:p>
                  </a:txBody>
                  <a:tcPr marL="90000" marR="90000" marT="36000" marB="36000" anchor="ctr"/>
                </a:tc>
                <a:tc>
                  <a:txBody>
                    <a:bodyPr/>
                    <a:lstStyle/>
                    <a:p>
                      <a:pPr algn="ctr"/>
                      <a:r>
                        <a:rPr lang="en-GB" sz="1400" noProof="0" dirty="0">
                          <a:latin typeface="+mn-lt"/>
                        </a:rPr>
                        <a:t>32 (100)</a:t>
                      </a:r>
                    </a:p>
                  </a:txBody>
                  <a:tcPr marL="90000" marR="90000" marT="36000" marB="36000" anchor="ctr"/>
                </a:tc>
                <a:extLst>
                  <a:ext uri="{0D108BD9-81ED-4DB2-BD59-A6C34878D82A}">
                    <a16:rowId xmlns:a16="http://schemas.microsoft.com/office/drawing/2014/main" val="3607908326"/>
                  </a:ext>
                </a:extLst>
              </a:tr>
              <a:tr h="285360">
                <a:tc>
                  <a:txBody>
                    <a:bodyPr/>
                    <a:lstStyle/>
                    <a:p>
                      <a:pPr marL="85725" indent="0"/>
                      <a:r>
                        <a:rPr lang="en-GB" sz="1400" b="0" noProof="0" dirty="0">
                          <a:latin typeface="+mn-lt"/>
                        </a:rPr>
                        <a:t>Grade ≥3</a:t>
                      </a:r>
                    </a:p>
                  </a:txBody>
                  <a:tcPr marL="90000" marR="90000" marT="36000" marB="36000" anchor="ctr"/>
                </a:tc>
                <a:tc>
                  <a:txBody>
                    <a:bodyPr/>
                    <a:lstStyle/>
                    <a:p>
                      <a:pPr algn="ctr"/>
                      <a:r>
                        <a:rPr lang="en-GB" sz="1400" noProof="0" dirty="0">
                          <a:latin typeface="+mn-lt"/>
                        </a:rPr>
                        <a:t>28 (77.8)</a:t>
                      </a:r>
                    </a:p>
                  </a:txBody>
                  <a:tcPr marL="90000" marR="90000" marT="36000" marB="36000" anchor="ctr"/>
                </a:tc>
                <a:tc>
                  <a:txBody>
                    <a:bodyPr/>
                    <a:lstStyle/>
                    <a:p>
                      <a:pPr algn="ctr"/>
                      <a:r>
                        <a:rPr lang="en-GB" sz="1400" noProof="0" dirty="0">
                          <a:latin typeface="+mn-lt"/>
                        </a:rPr>
                        <a:t>13 (40.6)</a:t>
                      </a:r>
                    </a:p>
                  </a:txBody>
                  <a:tcPr marL="90000" marR="90000" marT="36000" marB="36000" anchor="ctr"/>
                </a:tc>
                <a:extLst>
                  <a:ext uri="{0D108BD9-81ED-4DB2-BD59-A6C34878D82A}">
                    <a16:rowId xmlns:a16="http://schemas.microsoft.com/office/drawing/2014/main" val="4278880781"/>
                  </a:ext>
                </a:extLst>
              </a:tr>
              <a:tr h="285360">
                <a:tc>
                  <a:txBody>
                    <a:bodyPr/>
                    <a:lstStyle/>
                    <a:p>
                      <a:pPr marL="85725" indent="0"/>
                      <a:r>
                        <a:rPr lang="en-GB" sz="1400" b="0" noProof="0" dirty="0">
                          <a:latin typeface="+mn-lt"/>
                        </a:rPr>
                        <a:t>Serious</a:t>
                      </a:r>
                    </a:p>
                  </a:txBody>
                  <a:tcPr marL="90000" marR="90000" marT="36000" marB="36000" anchor="ctr"/>
                </a:tc>
                <a:tc>
                  <a:txBody>
                    <a:bodyPr/>
                    <a:lstStyle/>
                    <a:p>
                      <a:pPr algn="ctr"/>
                      <a:r>
                        <a:rPr lang="en-GB" sz="1400" noProof="0" dirty="0">
                          <a:latin typeface="+mn-lt"/>
                        </a:rPr>
                        <a:t>7 (19.4)</a:t>
                      </a:r>
                    </a:p>
                  </a:txBody>
                  <a:tcPr marL="90000" marR="90000" marT="36000" marB="36000" anchor="ctr"/>
                </a:tc>
                <a:tc>
                  <a:txBody>
                    <a:bodyPr/>
                    <a:lstStyle/>
                    <a:p>
                      <a:pPr algn="ctr"/>
                      <a:r>
                        <a:rPr lang="en-GB" sz="1400" noProof="0" dirty="0">
                          <a:latin typeface="+mn-lt"/>
                        </a:rPr>
                        <a:t>8 (25.0)</a:t>
                      </a:r>
                    </a:p>
                  </a:txBody>
                  <a:tcPr marL="90000" marR="90000" marT="36000" marB="36000" anchor="ctr"/>
                </a:tc>
                <a:extLst>
                  <a:ext uri="{0D108BD9-81ED-4DB2-BD59-A6C34878D82A}">
                    <a16:rowId xmlns:a16="http://schemas.microsoft.com/office/drawing/2014/main" val="1353921883"/>
                  </a:ext>
                </a:extLst>
              </a:tr>
              <a:tr h="285360">
                <a:tc>
                  <a:txBody>
                    <a:bodyPr/>
                    <a:lstStyle/>
                    <a:p>
                      <a:pPr marL="85725" indent="0"/>
                      <a:r>
                        <a:rPr lang="en-GB" sz="1400" b="0" noProof="0" dirty="0">
                          <a:latin typeface="+mn-lt"/>
                        </a:rPr>
                        <a:t>Led to discontinuation</a:t>
                      </a:r>
                    </a:p>
                  </a:txBody>
                  <a:tcPr marL="90000" marR="90000" marT="36000" marB="36000" anchor="ctr"/>
                </a:tc>
                <a:tc>
                  <a:txBody>
                    <a:bodyPr/>
                    <a:lstStyle/>
                    <a:p>
                      <a:pPr algn="ctr"/>
                      <a:endParaRPr lang="en-GB" sz="1400" noProof="0" dirty="0">
                        <a:latin typeface="+mn-lt"/>
                      </a:endParaRPr>
                    </a:p>
                  </a:txBody>
                  <a:tcPr marL="90000" marR="90000" marT="36000" marB="36000" anchor="ctr"/>
                </a:tc>
                <a:tc>
                  <a:txBody>
                    <a:bodyPr/>
                    <a:lstStyle/>
                    <a:p>
                      <a:pPr algn="ctr"/>
                      <a:endParaRPr lang="en-GB" sz="1400" noProof="0" dirty="0">
                        <a:latin typeface="+mn-lt"/>
                      </a:endParaRPr>
                    </a:p>
                  </a:txBody>
                  <a:tcPr marL="90000" marR="90000" marT="36000" marB="36000" anchor="ctr"/>
                </a:tc>
                <a:extLst>
                  <a:ext uri="{0D108BD9-81ED-4DB2-BD59-A6C34878D82A}">
                    <a16:rowId xmlns:a16="http://schemas.microsoft.com/office/drawing/2014/main" val="615538978"/>
                  </a:ext>
                </a:extLst>
              </a:tr>
              <a:tr h="285360">
                <a:tc>
                  <a:txBody>
                    <a:bodyPr/>
                    <a:lstStyle/>
                    <a:p>
                      <a:pPr marL="180975" marR="0" lvl="0" indent="0" algn="l" defTabSz="914400" rtl="0" eaLnBrk="1" fontAlgn="auto" latinLnBrk="0" hangingPunct="1">
                        <a:lnSpc>
                          <a:spcPct val="100000"/>
                        </a:lnSpc>
                        <a:spcBef>
                          <a:spcPts val="0"/>
                        </a:spcBef>
                        <a:spcAft>
                          <a:spcPts val="0"/>
                        </a:spcAft>
                        <a:buClrTx/>
                        <a:buSzTx/>
                        <a:buFontTx/>
                        <a:buNone/>
                        <a:tabLst/>
                        <a:defRPr/>
                      </a:pPr>
                      <a:r>
                        <a:rPr lang="en-GB" sz="1400" b="0" noProof="0" dirty="0"/>
                        <a:t>SHR-A1811</a:t>
                      </a:r>
                      <a:endParaRPr lang="en-GB" sz="1400" b="0" noProof="0" dirty="0">
                        <a:latin typeface="+mn-lt"/>
                      </a:endParaRPr>
                    </a:p>
                  </a:txBody>
                  <a:tcPr marL="90000" marR="90000" marT="36000" marB="36000" anchor="ctr"/>
                </a:tc>
                <a:tc>
                  <a:txBody>
                    <a:bodyPr/>
                    <a:lstStyle/>
                    <a:p>
                      <a:pPr algn="ctr"/>
                      <a:r>
                        <a:rPr lang="en-GB" sz="1400" noProof="0" dirty="0">
                          <a:latin typeface="+mn-lt"/>
                        </a:rPr>
                        <a:t>2 (5.6)</a:t>
                      </a:r>
                    </a:p>
                  </a:txBody>
                  <a:tcPr marL="90000" marR="90000" marT="36000" marB="36000" anchor="ctr"/>
                </a:tc>
                <a:tc>
                  <a:txBody>
                    <a:bodyPr/>
                    <a:lstStyle/>
                    <a:p>
                      <a:pPr algn="ctr"/>
                      <a:r>
                        <a:rPr lang="en-GB" sz="1400" noProof="0" dirty="0">
                          <a:latin typeface="+mn-lt"/>
                        </a:rPr>
                        <a:t>2 (6.3)</a:t>
                      </a:r>
                    </a:p>
                  </a:txBody>
                  <a:tcPr marL="90000" marR="90000" marT="36000" marB="36000" anchor="ctr"/>
                </a:tc>
                <a:extLst>
                  <a:ext uri="{0D108BD9-81ED-4DB2-BD59-A6C34878D82A}">
                    <a16:rowId xmlns:a16="http://schemas.microsoft.com/office/drawing/2014/main" val="1771746677"/>
                  </a:ext>
                </a:extLst>
              </a:tr>
              <a:tr h="285360">
                <a:tc>
                  <a:txBody>
                    <a:bodyPr/>
                    <a:lstStyle/>
                    <a:p>
                      <a:pPr marL="180975" marR="0" lvl="0" indent="0" algn="l" defTabSz="914400" rtl="0" eaLnBrk="1" fontAlgn="auto" latinLnBrk="0" hangingPunct="1">
                        <a:lnSpc>
                          <a:spcPct val="100000"/>
                        </a:lnSpc>
                        <a:spcBef>
                          <a:spcPts val="0"/>
                        </a:spcBef>
                        <a:spcAft>
                          <a:spcPts val="0"/>
                        </a:spcAft>
                        <a:buClrTx/>
                        <a:buSzTx/>
                        <a:buFontTx/>
                        <a:buNone/>
                        <a:tabLst/>
                        <a:defRPr/>
                      </a:pPr>
                      <a:r>
                        <a:rPr lang="en-GB" sz="1400" b="0" kern="1200" dirty="0">
                          <a:solidFill>
                            <a:schemeClr val="tx1"/>
                          </a:solidFill>
                        </a:rPr>
                        <a:t>Adebrelimab</a:t>
                      </a:r>
                      <a:endParaRPr lang="en-GB" sz="1400" b="0" kern="1200" dirty="0">
                        <a:solidFill>
                          <a:schemeClr val="tx1"/>
                        </a:solidFill>
                        <a:latin typeface="+mn-lt"/>
                        <a:ea typeface="+mn-ea"/>
                        <a:cs typeface="+mn-cs"/>
                      </a:endParaRP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4 (11.1)</a:t>
                      </a: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0</a:t>
                      </a:r>
                    </a:p>
                  </a:txBody>
                  <a:tcPr marL="90000" marR="90000" marT="36000" marB="36000" anchor="ctr"/>
                </a:tc>
                <a:extLst>
                  <a:ext uri="{0D108BD9-81ED-4DB2-BD59-A6C34878D82A}">
                    <a16:rowId xmlns:a16="http://schemas.microsoft.com/office/drawing/2014/main" val="596227846"/>
                  </a:ext>
                </a:extLst>
              </a:tr>
              <a:tr h="28536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GB" sz="1400" b="0" kern="1200" dirty="0">
                          <a:solidFill>
                            <a:schemeClr val="tx1"/>
                          </a:solidFill>
                          <a:latin typeface="+mn-lt"/>
                          <a:ea typeface="+mn-ea"/>
                          <a:cs typeface="+mn-cs"/>
                        </a:rPr>
                        <a:t>Led to death</a:t>
                      </a: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1 (2.8)</a:t>
                      </a: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1 (3.1)</a:t>
                      </a:r>
                    </a:p>
                  </a:txBody>
                  <a:tcPr marL="90000" marR="90000" marT="36000" marB="36000" anchor="ctr"/>
                </a:tc>
                <a:extLst>
                  <a:ext uri="{0D108BD9-81ED-4DB2-BD59-A6C34878D82A}">
                    <a16:rowId xmlns:a16="http://schemas.microsoft.com/office/drawing/2014/main" val="2973910302"/>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kern="1200" dirty="0">
                          <a:solidFill>
                            <a:schemeClr val="tx1"/>
                          </a:solidFill>
                          <a:latin typeface="+mn-lt"/>
                          <a:ea typeface="+mn-ea"/>
                          <a:cs typeface="+mn-cs"/>
                        </a:rPr>
                        <a:t>irAE</a:t>
                      </a: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5 (13.9)</a:t>
                      </a: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0</a:t>
                      </a:r>
                    </a:p>
                  </a:txBody>
                  <a:tcPr marL="90000" marR="90000" marT="36000" marB="36000" anchor="ctr"/>
                </a:tc>
                <a:extLst>
                  <a:ext uri="{0D108BD9-81ED-4DB2-BD59-A6C34878D82A}">
                    <a16:rowId xmlns:a16="http://schemas.microsoft.com/office/drawing/2014/main" val="2158843673"/>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kern="1200" dirty="0">
                          <a:solidFill>
                            <a:schemeClr val="tx1"/>
                          </a:solidFill>
                          <a:latin typeface="+mn-lt"/>
                          <a:ea typeface="+mn-ea"/>
                          <a:cs typeface="+mn-cs"/>
                        </a:rPr>
                        <a:t>ILD</a:t>
                      </a: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2 (5.6)</a:t>
                      </a: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1 (3.1)</a:t>
                      </a:r>
                    </a:p>
                  </a:txBody>
                  <a:tcPr marL="90000" marR="90000" marT="36000" marB="36000" anchor="ctr"/>
                </a:tc>
                <a:extLst>
                  <a:ext uri="{0D108BD9-81ED-4DB2-BD59-A6C34878D82A}">
                    <a16:rowId xmlns:a16="http://schemas.microsoft.com/office/drawing/2014/main" val="3717840485"/>
                  </a:ext>
                </a:extLst>
              </a:tr>
              <a:tr h="28536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GB" sz="1400" b="0" noProof="0" dirty="0">
                          <a:latin typeface="+mn-lt"/>
                        </a:rPr>
                        <a:t>Grade ≥3</a:t>
                      </a: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1 (2.8)</a:t>
                      </a: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rPr>
                        <a:t>0</a:t>
                      </a:r>
                    </a:p>
                  </a:txBody>
                  <a:tcPr marL="90000" marR="90000" marT="36000" marB="36000" anchor="ctr"/>
                </a:tc>
                <a:extLst>
                  <a:ext uri="{0D108BD9-81ED-4DB2-BD59-A6C34878D82A}">
                    <a16:rowId xmlns:a16="http://schemas.microsoft.com/office/drawing/2014/main" val="2651558549"/>
                  </a:ext>
                </a:extLst>
              </a:tr>
            </a:tbl>
          </a:graphicData>
        </a:graphic>
      </p:graphicFrame>
    </p:spTree>
    <p:extLst>
      <p:ext uri="{BB962C8B-B14F-4D97-AF65-F5344CB8AC3E}">
        <p14:creationId xmlns:p14="http://schemas.microsoft.com/office/powerpoint/2010/main" val="21571008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700A40-CA62-D837-49F8-4FD41D8BA34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417F6263-48F9-87C0-C02C-6CB3158B9D48}"/>
              </a:ext>
            </a:extLst>
          </p:cNvPr>
          <p:cNvSpPr>
            <a:spLocks noGrp="1"/>
          </p:cNvSpPr>
          <p:nvPr>
            <p:ph type="title"/>
          </p:nvPr>
        </p:nvSpPr>
        <p:spPr>
          <a:xfrm>
            <a:off x="304799" y="107693"/>
            <a:ext cx="11813059" cy="939801"/>
          </a:xfrm>
        </p:spPr>
        <p:txBody>
          <a:bodyPr/>
          <a:lstStyle/>
          <a:p>
            <a:r>
              <a:rPr lang="en-GB" noProof="0" dirty="0">
                <a:latin typeface="Arial" panose="020B0604020202020204" pitchFamily="34" charset="0"/>
                <a:cs typeface="Arial" panose="020B0604020202020204" pitchFamily="34" charset="0"/>
              </a:rPr>
              <a:t>6740: </a:t>
            </a:r>
            <a:r>
              <a:rPr lang="en-GB" dirty="0">
                <a:latin typeface="Arial" panose="020B0604020202020204" pitchFamily="34" charset="0"/>
                <a:cs typeface="Arial" panose="020B0604020202020204" pitchFamily="34" charset="0"/>
              </a:rPr>
              <a:t>Selective immune activation of antigen activated T cells with STK-012, an a/b IL-2 receptor biased partial agonist, with pembrolizumab and chemotherapy in 1L PD-L1 negative non-squamous NSCLC </a:t>
            </a:r>
            <a:r>
              <a:rPr lang="en-GB" noProof="0"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Punekar S</a:t>
            </a:r>
            <a:r>
              <a:rPr lang="en-GB" noProof="0" dirty="0">
                <a:latin typeface="Arial" panose="020B0604020202020204" pitchFamily="34" charset="0"/>
                <a:cs typeface="Arial" panose="020B0604020202020204" pitchFamily="34" charset="0"/>
              </a:rPr>
              <a:t>, et al</a:t>
            </a:r>
          </a:p>
        </p:txBody>
      </p:sp>
      <p:sp>
        <p:nvSpPr>
          <p:cNvPr id="29" name="Content Placeholder 7">
            <a:extLst>
              <a:ext uri="{FF2B5EF4-FFF2-40B4-BE49-F238E27FC236}">
                <a16:creationId xmlns:a16="http://schemas.microsoft.com/office/drawing/2014/main" id="{721E5C33-D5DF-DD9A-9BDC-9E97F4DCBA94}"/>
              </a:ext>
            </a:extLst>
          </p:cNvPr>
          <p:cNvSpPr>
            <a:spLocks noGrp="1"/>
          </p:cNvSpPr>
          <p:nvPr>
            <p:ph idx="1"/>
          </p:nvPr>
        </p:nvSpPr>
        <p:spPr>
          <a:xfrm>
            <a:off x="304799" y="1246909"/>
            <a:ext cx="11268076" cy="5055650"/>
          </a:xfrm>
        </p:spPr>
        <p:txBody>
          <a:bodyPr/>
          <a:lstStyle/>
          <a:p>
            <a:r>
              <a:rPr lang="en-GB" b="1" noProof="0" dirty="0">
                <a:latin typeface="Arial" panose="020B0604020202020204" pitchFamily="34" charset="0"/>
                <a:cs typeface="Arial" panose="020B0604020202020204" pitchFamily="34" charset="0"/>
              </a:rPr>
              <a:t>Study objective</a:t>
            </a:r>
          </a:p>
          <a:p>
            <a:pPr lvl="1"/>
            <a:r>
              <a:rPr lang="en-GB" noProof="0" dirty="0">
                <a:latin typeface="Arial" panose="020B0604020202020204" pitchFamily="34" charset="0"/>
                <a:cs typeface="Arial" panose="020B0604020202020204" pitchFamily="34" charset="0"/>
              </a:rPr>
              <a:t>To evaluate the efficacy and safety of 1L STK-012, an α/β-IL-2 receptor-biased partial agonist, combined with pembrolizumab + chemotherapy in patients with PD-L1-negative nonsquamous NSCLC </a:t>
            </a:r>
          </a:p>
        </p:txBody>
      </p:sp>
      <p:sp>
        <p:nvSpPr>
          <p:cNvPr id="30" name="Text Placeholder 4">
            <a:extLst>
              <a:ext uri="{FF2B5EF4-FFF2-40B4-BE49-F238E27FC236}">
                <a16:creationId xmlns:a16="http://schemas.microsoft.com/office/drawing/2014/main" id="{EBB33CA7-B3DD-79DB-1B12-53B944632A3F}"/>
              </a:ext>
            </a:extLst>
          </p:cNvPr>
          <p:cNvSpPr>
            <a:spLocks noGrp="1"/>
          </p:cNvSpPr>
          <p:nvPr>
            <p:ph type="body" sz="quarter" idx="11"/>
          </p:nvPr>
        </p:nvSpPr>
        <p:spPr>
          <a:xfrm>
            <a:off x="6379633" y="6521312"/>
            <a:ext cx="5507567" cy="200025"/>
          </a:xfrm>
        </p:spPr>
        <p:txBody>
          <a:bodyPr/>
          <a:lstStyle/>
          <a:p>
            <a:r>
              <a:rPr lang="en-GB" noProof="0" dirty="0">
                <a:latin typeface="Arial" panose="020B0604020202020204" pitchFamily="34" charset="0"/>
                <a:cs typeface="Arial" panose="020B0604020202020204" pitchFamily="34" charset="0"/>
              </a:rPr>
              <a:t>Punekar S, et al. AACR; 2026. Abstract nr 6740</a:t>
            </a:r>
          </a:p>
        </p:txBody>
      </p:sp>
      <p:sp>
        <p:nvSpPr>
          <p:cNvPr id="2" name="TextBox 1">
            <a:extLst>
              <a:ext uri="{FF2B5EF4-FFF2-40B4-BE49-F238E27FC236}">
                <a16:creationId xmlns:a16="http://schemas.microsoft.com/office/drawing/2014/main" id="{76B4AF70-61AF-A50C-5585-7B9BE4F43865}"/>
              </a:ext>
            </a:extLst>
          </p:cNvPr>
          <p:cNvSpPr txBox="1">
            <a:spLocks noChangeArrowheads="1"/>
          </p:cNvSpPr>
          <p:nvPr/>
        </p:nvSpPr>
        <p:spPr bwMode="auto">
          <a:xfrm>
            <a:off x="2790973" y="5250162"/>
            <a:ext cx="3917324"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ORR, DCR, PFS, OS, safety</a:t>
            </a:r>
          </a:p>
        </p:txBody>
      </p:sp>
      <p:sp>
        <p:nvSpPr>
          <p:cNvPr id="3" name="AutoShape 9">
            <a:extLst>
              <a:ext uri="{FF2B5EF4-FFF2-40B4-BE49-F238E27FC236}">
                <a16:creationId xmlns:a16="http://schemas.microsoft.com/office/drawing/2014/main" id="{9F0210CC-5960-AAE5-A7A6-524C6062408F}"/>
              </a:ext>
            </a:extLst>
          </p:cNvPr>
          <p:cNvSpPr>
            <a:spLocks noChangeArrowheads="1"/>
          </p:cNvSpPr>
          <p:nvPr/>
        </p:nvSpPr>
        <p:spPr bwMode="auto">
          <a:xfrm>
            <a:off x="1668368" y="2686688"/>
            <a:ext cx="3478102" cy="2288193"/>
          </a:xfrm>
          <a:prstGeom prst="roundRect">
            <a:avLst>
              <a:gd name="adj" fmla="val 8208"/>
            </a:avLst>
          </a:prstGeom>
          <a:solidFill>
            <a:schemeClr val="bg1"/>
          </a:solidFill>
          <a:ln w="9525" algn="ctr">
            <a:noFill/>
            <a:round/>
            <a:headEnd/>
            <a:tailEnd/>
          </a:ln>
        </p:spPr>
        <p:txBody>
          <a:bodyPr wrap="square" lIns="90488" tIns="44450" rIns="90488" bIns="4445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Key patient inclusion criteria</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Nonsquamous stage IV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t>PD-L1 TPS &lt;1% (phase 1b)</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t>No actionable genomic alterations</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Treatment naive</a:t>
            </a:r>
          </a:p>
          <a:p>
            <a:pPr marR="0" lvl="0" algn="l" defTabSz="892175" rtl="0" eaLnBrk="0" fontAlgn="auto" latinLnBrk="0" hangingPunct="0">
              <a:lnSpc>
                <a:spcPct val="100000"/>
              </a:lnSpc>
              <a:spcBef>
                <a:spcPts val="0"/>
              </a:spcBef>
              <a:spcAft>
                <a:spcPct val="30000"/>
              </a:spcAft>
              <a:buClrTx/>
              <a:buSzTx/>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(n=36)</a:t>
            </a:r>
          </a:p>
        </p:txBody>
      </p:sp>
      <p:sp>
        <p:nvSpPr>
          <p:cNvPr id="4" name="AutoShape 8">
            <a:extLst>
              <a:ext uri="{FF2B5EF4-FFF2-40B4-BE49-F238E27FC236}">
                <a16:creationId xmlns:a16="http://schemas.microsoft.com/office/drawing/2014/main" id="{DBAA7D86-14D6-9567-49E8-916DF9A43C31}"/>
              </a:ext>
            </a:extLst>
          </p:cNvPr>
          <p:cNvSpPr>
            <a:spLocks noChangeArrowheads="1"/>
          </p:cNvSpPr>
          <p:nvPr/>
        </p:nvSpPr>
        <p:spPr bwMode="auto">
          <a:xfrm>
            <a:off x="5821679" y="3005990"/>
            <a:ext cx="4531996" cy="1649588"/>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STK-012 </a:t>
            </a:r>
            <a:r>
              <a:rPr kumimoji="0" lang="en-US" altLang="zh-CN" sz="160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2.25 mg SC</a:t>
            </a:r>
            <a: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t> </a:t>
            </a:r>
            <a:b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br>
            <a: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t>+</a:t>
            </a:r>
            <a:b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br>
            <a:r>
              <a:rPr lang="en-US" altLang="zh-CN" sz="1600" b="1" kern="1200" dirty="0">
                <a:solidFill>
                  <a:srgbClr val="FFFFFF"/>
                </a:solidFill>
                <a:latin typeface="Arial" panose="020B0604020202020204" pitchFamily="34" charset="0"/>
                <a:ea typeface="SimSun" pitchFamily="2" charset="-122"/>
                <a:cs typeface="Arial" panose="020B0604020202020204" pitchFamily="34" charset="0"/>
              </a:rPr>
              <a:t>pembrolizumab</a:t>
            </a:r>
            <a: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t> 200 mg IV </a:t>
            </a:r>
            <a:b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br>
            <a: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t>+</a:t>
            </a:r>
            <a:b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br>
            <a:r>
              <a:rPr lang="en-US" altLang="zh-CN" sz="1600" b="1" kern="1200" dirty="0">
                <a:solidFill>
                  <a:srgbClr val="FFFFFF"/>
                </a:solidFill>
                <a:latin typeface="Arial" panose="020B0604020202020204" pitchFamily="34" charset="0"/>
                <a:ea typeface="SimSun" pitchFamily="2" charset="-122"/>
                <a:cs typeface="Arial" panose="020B0604020202020204" pitchFamily="34" charset="0"/>
              </a:rPr>
              <a:t>pemetrexed</a:t>
            </a:r>
            <a: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t> 500 mg/m</a:t>
            </a:r>
            <a:r>
              <a:rPr lang="en-US" altLang="zh-CN" sz="1600" kern="1200" baseline="30000" dirty="0">
                <a:solidFill>
                  <a:srgbClr val="FFFFFF"/>
                </a:solidFill>
                <a:latin typeface="Arial" panose="020B0604020202020204" pitchFamily="34" charset="0"/>
                <a:ea typeface="SimSun" pitchFamily="2" charset="-122"/>
                <a:cs typeface="Arial" panose="020B0604020202020204" pitchFamily="34" charset="0"/>
              </a:rPr>
              <a:t>2</a:t>
            </a:r>
            <a: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t> + </a:t>
            </a:r>
            <a:r>
              <a:rPr lang="en-US" altLang="zh-CN" sz="1600" b="1" kern="1200" dirty="0">
                <a:solidFill>
                  <a:srgbClr val="FFFFFF"/>
                </a:solidFill>
                <a:latin typeface="Arial" panose="020B0604020202020204" pitchFamily="34" charset="0"/>
                <a:ea typeface="SimSun" pitchFamily="2" charset="-122"/>
                <a:cs typeface="Arial" panose="020B0604020202020204" pitchFamily="34" charset="0"/>
              </a:rPr>
              <a:t>carboplatin</a:t>
            </a:r>
            <a: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t> AUC5</a:t>
            </a:r>
            <a:b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br>
            <a: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t>q3w</a:t>
            </a:r>
            <a:endPar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cxnSp>
        <p:nvCxnSpPr>
          <p:cNvPr id="5" name="AutoShape 19">
            <a:extLst>
              <a:ext uri="{FF2B5EF4-FFF2-40B4-BE49-F238E27FC236}">
                <a16:creationId xmlns:a16="http://schemas.microsoft.com/office/drawing/2014/main" id="{F1D63309-1EC2-0BDF-8E85-1A66172AB310}"/>
              </a:ext>
            </a:extLst>
          </p:cNvPr>
          <p:cNvCxnSpPr>
            <a:cxnSpLocks noChangeShapeType="1"/>
            <a:stCxn id="3" idx="3"/>
            <a:endCxn id="4" idx="1"/>
          </p:cNvCxnSpPr>
          <p:nvPr/>
        </p:nvCxnSpPr>
        <p:spPr bwMode="auto">
          <a:xfrm flipV="1">
            <a:off x="5146470" y="3830784"/>
            <a:ext cx="675209" cy="1"/>
          </a:xfrm>
          <a:prstGeom prst="straightConnector1">
            <a:avLst/>
          </a:prstGeom>
          <a:noFill/>
          <a:ln w="38100">
            <a:solidFill>
              <a:schemeClr val="bg1"/>
            </a:solidFill>
            <a:round/>
            <a:headEnd/>
            <a:tailEnd type="triangle" w="med" len="med"/>
          </a:ln>
        </p:spPr>
      </p:cxnSp>
    </p:spTree>
    <p:extLst>
      <p:ext uri="{BB962C8B-B14F-4D97-AF65-F5344CB8AC3E}">
        <p14:creationId xmlns:p14="http://schemas.microsoft.com/office/powerpoint/2010/main" val="2797902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A08992-5499-2C0F-8762-43760FDB021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EB9596EB-1DB1-D9A0-8D9C-08CC66E6A90E}"/>
              </a:ext>
            </a:extLst>
          </p:cNvPr>
          <p:cNvSpPr>
            <a:spLocks noGrp="1"/>
          </p:cNvSpPr>
          <p:nvPr>
            <p:ph type="title"/>
          </p:nvPr>
        </p:nvSpPr>
        <p:spPr>
          <a:xfrm>
            <a:off x="304799" y="107693"/>
            <a:ext cx="11813059" cy="939801"/>
          </a:xfrm>
        </p:spPr>
        <p:txBody>
          <a:bodyPr/>
          <a:lstStyle/>
          <a:p>
            <a:r>
              <a:rPr lang="en-US" noProof="0" dirty="0">
                <a:latin typeface="Arial" panose="020B0604020202020204" pitchFamily="34" charset="0"/>
                <a:cs typeface="Arial" panose="020B0604020202020204" pitchFamily="34" charset="0"/>
              </a:rPr>
              <a:t>6740: Selective immune activation of antigen activated T cells with STK-012, an a/b IL-2 receptor biased partial agonist, with pembrolizumab and chemotherapy in 1L PD-L1 negative non-squamous NSCLC – Punekar S, et al</a:t>
            </a:r>
          </a:p>
        </p:txBody>
      </p:sp>
      <p:sp>
        <p:nvSpPr>
          <p:cNvPr id="29" name="Content Placeholder 7">
            <a:extLst>
              <a:ext uri="{FF2B5EF4-FFF2-40B4-BE49-F238E27FC236}">
                <a16:creationId xmlns:a16="http://schemas.microsoft.com/office/drawing/2014/main" id="{E44795EA-FD2D-1E60-4A24-3B45BB43EDD6}"/>
              </a:ext>
            </a:extLst>
          </p:cNvPr>
          <p:cNvSpPr>
            <a:spLocks noGrp="1"/>
          </p:cNvSpPr>
          <p:nvPr>
            <p:ph idx="1"/>
          </p:nvPr>
        </p:nvSpPr>
        <p:spPr>
          <a:xfrm>
            <a:off x="304799" y="1246909"/>
            <a:ext cx="11033761" cy="5055650"/>
          </a:xfrm>
        </p:spPr>
        <p:txBody>
          <a:bodyPr/>
          <a:lstStyle/>
          <a:p>
            <a:r>
              <a:rPr lang="en-US" b="1" noProof="0" dirty="0">
                <a:latin typeface="Arial" panose="020B0604020202020204" pitchFamily="34" charset="0"/>
                <a:cs typeface="Arial" panose="020B0604020202020204" pitchFamily="34" charset="0"/>
              </a:rPr>
              <a:t>Key </a:t>
            </a:r>
            <a:r>
              <a:rPr lang="en-US" b="1" noProof="0" dirty="0">
                <a:solidFill>
                  <a:srgbClr val="000000"/>
                </a:solidFill>
                <a:latin typeface="Arial" panose="020B0604020202020204" pitchFamily="34" charset="0"/>
                <a:cs typeface="Arial" panose="020B0604020202020204" pitchFamily="34" charset="0"/>
              </a:rPr>
              <a:t>resul</a:t>
            </a:r>
            <a:r>
              <a:rPr lang="en-US" b="1" noProof="0" dirty="0">
                <a:solidFill>
                  <a:srgbClr val="363636"/>
                </a:solidFill>
                <a:latin typeface="Arial" panose="020B0604020202020204" pitchFamily="34" charset="0"/>
                <a:cs typeface="Arial" panose="020B0604020202020204" pitchFamily="34" charset="0"/>
              </a:rPr>
              <a:t>t</a:t>
            </a:r>
            <a:r>
              <a:rPr lang="en-US" b="1" noProof="0" dirty="0">
                <a:latin typeface="Arial" panose="020B0604020202020204" pitchFamily="34" charset="0"/>
                <a:cs typeface="Arial" panose="020B0604020202020204" pitchFamily="34" charset="0"/>
              </a:rPr>
              <a:t>s</a:t>
            </a:r>
          </a:p>
        </p:txBody>
      </p:sp>
      <p:sp>
        <p:nvSpPr>
          <p:cNvPr id="30" name="Text Placeholder 4">
            <a:extLst>
              <a:ext uri="{FF2B5EF4-FFF2-40B4-BE49-F238E27FC236}">
                <a16:creationId xmlns:a16="http://schemas.microsoft.com/office/drawing/2014/main" id="{8222A416-C87D-61C5-BDF1-A4EB3F8B4658}"/>
              </a:ext>
            </a:extLst>
          </p:cNvPr>
          <p:cNvSpPr>
            <a:spLocks noGrp="1"/>
          </p:cNvSpPr>
          <p:nvPr>
            <p:ph type="body" sz="quarter" idx="11"/>
          </p:nvPr>
        </p:nvSpPr>
        <p:spPr>
          <a:xfrm>
            <a:off x="6379633" y="6521312"/>
            <a:ext cx="5507567" cy="200025"/>
          </a:xfrm>
        </p:spPr>
        <p:txBody>
          <a:bodyPr/>
          <a:lstStyle/>
          <a:p>
            <a:r>
              <a:rPr lang="en-US" noProof="0" dirty="0">
                <a:latin typeface="Arial" panose="020B0604020202020204" pitchFamily="34" charset="0"/>
                <a:cs typeface="Arial" panose="020B0604020202020204" pitchFamily="34" charset="0"/>
              </a:rPr>
              <a:t>Punekar S, et al. AACR; 2026. Abstract nr 6740</a:t>
            </a:r>
          </a:p>
        </p:txBody>
      </p:sp>
      <p:graphicFrame>
        <p:nvGraphicFramePr>
          <p:cNvPr id="8" name="Table 7">
            <a:extLst>
              <a:ext uri="{FF2B5EF4-FFF2-40B4-BE49-F238E27FC236}">
                <a16:creationId xmlns:a16="http://schemas.microsoft.com/office/drawing/2014/main" id="{557AB1FD-2FC8-9A96-D59F-A49627FE565A}"/>
              </a:ext>
            </a:extLst>
          </p:cNvPr>
          <p:cNvGraphicFramePr>
            <a:graphicFrameLocks noGrp="1"/>
          </p:cNvGraphicFramePr>
          <p:nvPr>
            <p:extLst>
              <p:ext uri="{D42A27DB-BD31-4B8C-83A1-F6EECF244321}">
                <p14:modId xmlns:p14="http://schemas.microsoft.com/office/powerpoint/2010/main" val="279684371"/>
              </p:ext>
            </p:extLst>
          </p:nvPr>
        </p:nvGraphicFramePr>
        <p:xfrm>
          <a:off x="973606" y="1772223"/>
          <a:ext cx="4645022" cy="3565680"/>
        </p:xfrm>
        <a:graphic>
          <a:graphicData uri="http://schemas.openxmlformats.org/drawingml/2006/table">
            <a:tbl>
              <a:tblPr firstRow="1" bandRow="1">
                <a:tableStyleId>{69012ECD-51FC-41F1-AA8D-1B2483CD663E}</a:tableStyleId>
              </a:tblPr>
              <a:tblGrid>
                <a:gridCol w="2771775">
                  <a:extLst>
                    <a:ext uri="{9D8B030D-6E8A-4147-A177-3AD203B41FA5}">
                      <a16:colId xmlns:a16="http://schemas.microsoft.com/office/drawing/2014/main" val="537766886"/>
                    </a:ext>
                  </a:extLst>
                </a:gridCol>
                <a:gridCol w="1873247">
                  <a:extLst>
                    <a:ext uri="{9D8B030D-6E8A-4147-A177-3AD203B41FA5}">
                      <a16:colId xmlns:a16="http://schemas.microsoft.com/office/drawing/2014/main" val="1125791967"/>
                    </a:ext>
                  </a:extLst>
                </a:gridCol>
              </a:tblGrid>
              <a:tr h="217902">
                <a:tc>
                  <a:txBody>
                    <a:bodyPr/>
                    <a:lstStyle/>
                    <a:p>
                      <a:endParaRPr lang="en-US" sz="1400" noProof="0" dirty="0">
                        <a:solidFill>
                          <a:schemeClr val="tx2"/>
                        </a:solidFill>
                        <a:latin typeface="+mn-lt"/>
                      </a:endParaRPr>
                    </a:p>
                  </a:txBody>
                  <a:tcPr marT="36000" marB="36000" anchor="b"/>
                </a:tc>
                <a:tc>
                  <a:txBody>
                    <a:bodyPr/>
                    <a:lstStyle/>
                    <a:p>
                      <a:pPr algn="ctr"/>
                      <a:r>
                        <a:rPr lang="en-US" sz="1400" noProof="0" dirty="0">
                          <a:solidFill>
                            <a:schemeClr val="tx2"/>
                          </a:solidFill>
                          <a:latin typeface="+mn-lt"/>
                        </a:rPr>
                        <a:t>STK-012 + PCT</a:t>
                      </a:r>
                      <a:br>
                        <a:rPr lang="en-US" sz="1400" noProof="0" dirty="0">
                          <a:solidFill>
                            <a:schemeClr val="tx2"/>
                          </a:solidFill>
                          <a:latin typeface="+mn-lt"/>
                        </a:rPr>
                      </a:br>
                      <a:r>
                        <a:rPr lang="en-US" sz="1400" noProof="0" dirty="0">
                          <a:solidFill>
                            <a:schemeClr val="tx2"/>
                          </a:solidFill>
                          <a:latin typeface="+mn-lt"/>
                        </a:rPr>
                        <a:t>(n=36) </a:t>
                      </a:r>
                    </a:p>
                  </a:txBody>
                  <a:tcPr marT="36000" marB="36000" anchor="b"/>
                </a:tc>
                <a:extLst>
                  <a:ext uri="{0D108BD9-81ED-4DB2-BD59-A6C34878D82A}">
                    <a16:rowId xmlns:a16="http://schemas.microsoft.com/office/drawing/2014/main" val="2020270792"/>
                  </a:ext>
                </a:extLst>
              </a:tr>
              <a:tr h="285360">
                <a:tc>
                  <a:txBody>
                    <a:bodyPr/>
                    <a:lstStyle/>
                    <a:p>
                      <a:r>
                        <a:rPr lang="it-IT" sz="1400" b="0" noProof="0" dirty="0">
                          <a:latin typeface="+mn-lt"/>
                        </a:rPr>
                        <a:t>ORR, %</a:t>
                      </a:r>
                      <a:endParaRPr lang="en-US" sz="1400" b="0" noProof="0" dirty="0">
                        <a:latin typeface="+mn-lt"/>
                      </a:endParaRPr>
                    </a:p>
                  </a:txBody>
                  <a:tcPr marT="36000" marB="36000" anchor="ctr"/>
                </a:tc>
                <a:tc>
                  <a:txBody>
                    <a:bodyPr/>
                    <a:lstStyle/>
                    <a:p>
                      <a:pPr algn="ctr"/>
                      <a:r>
                        <a:rPr lang="it-IT" sz="1400" noProof="0" dirty="0">
                          <a:latin typeface="+mn-lt"/>
                        </a:rPr>
                        <a:t>50</a:t>
                      </a:r>
                      <a:endParaRPr lang="en-US" sz="1400" noProof="0" dirty="0">
                        <a:latin typeface="+mn-lt"/>
                      </a:endParaRPr>
                    </a:p>
                  </a:txBody>
                  <a:tcPr marT="36000" marB="36000" anchor="ctr"/>
                </a:tc>
                <a:extLst>
                  <a:ext uri="{0D108BD9-81ED-4DB2-BD59-A6C34878D82A}">
                    <a16:rowId xmlns:a16="http://schemas.microsoft.com/office/drawing/2014/main" val="3607908326"/>
                  </a:ext>
                </a:extLst>
              </a:tr>
              <a:tr h="285360">
                <a:tc>
                  <a:txBody>
                    <a:bodyPr/>
                    <a:lstStyle/>
                    <a:p>
                      <a:pPr marL="0" indent="0"/>
                      <a:r>
                        <a:rPr lang="en-US" sz="1400" noProof="0" dirty="0">
                          <a:latin typeface="+mn-lt"/>
                        </a:rPr>
                        <a:t>BOR, n</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2352865334"/>
                  </a:ext>
                </a:extLst>
              </a:tr>
              <a:tr h="285360">
                <a:tc>
                  <a:txBody>
                    <a:bodyPr/>
                    <a:lstStyle/>
                    <a:p>
                      <a:r>
                        <a:rPr lang="it-IT" sz="1400" noProof="0" dirty="0">
                          <a:latin typeface="+mn-lt"/>
                        </a:rPr>
                        <a:t>PR</a:t>
                      </a:r>
                      <a:endParaRPr lang="en-US" sz="1400" noProof="0" dirty="0">
                        <a:latin typeface="+mn-lt"/>
                      </a:endParaRP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0" i="0" u="none" strike="noStrike" kern="1200" cap="none" spc="0" normalizeH="0" baseline="0" noProof="0" dirty="0">
                          <a:ln>
                            <a:noFill/>
                          </a:ln>
                          <a:solidFill>
                            <a:srgbClr val="363636"/>
                          </a:solidFill>
                          <a:effectLst/>
                          <a:uLnTx/>
                          <a:uFillTx/>
                          <a:latin typeface="+mn-lt"/>
                          <a:ea typeface="+mn-ea"/>
                          <a:cs typeface="+mn-cs"/>
                        </a:rPr>
                        <a:t>18</a:t>
                      </a:r>
                      <a:endParaRPr kumimoji="0" lang="en-US"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2958156011"/>
                  </a:ext>
                </a:extLst>
              </a:tr>
              <a:tr h="285360">
                <a:tc>
                  <a:txBody>
                    <a:bodyPr/>
                    <a:lstStyle/>
                    <a:p>
                      <a:r>
                        <a:rPr lang="it-IT" sz="1400" noProof="0" dirty="0">
                          <a:latin typeface="+mn-lt"/>
                        </a:rPr>
                        <a:t>SD</a:t>
                      </a:r>
                      <a:endParaRPr lang="en-US" sz="1400" noProof="0" dirty="0">
                        <a:latin typeface="+mn-lt"/>
                      </a:endParaRP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0" i="0" u="none" strike="noStrike" kern="1200" cap="none" spc="0" normalizeH="0" baseline="0" noProof="0" dirty="0">
                          <a:ln>
                            <a:noFill/>
                          </a:ln>
                          <a:solidFill>
                            <a:srgbClr val="363636"/>
                          </a:solidFill>
                          <a:effectLst/>
                          <a:uLnTx/>
                          <a:uFillTx/>
                          <a:latin typeface="+mn-lt"/>
                          <a:ea typeface="+mn-ea"/>
                          <a:cs typeface="+mn-cs"/>
                        </a:rPr>
                        <a:t>16</a:t>
                      </a:r>
                      <a:endParaRPr kumimoji="0" lang="en-US"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3395634261"/>
                  </a:ext>
                </a:extLst>
              </a:tr>
              <a:tr h="285360">
                <a:tc>
                  <a:txBody>
                    <a:bodyPr/>
                    <a:lstStyle/>
                    <a:p>
                      <a:r>
                        <a:rPr lang="it-IT" sz="1400" noProof="0" dirty="0">
                          <a:latin typeface="+mn-lt"/>
                        </a:rPr>
                        <a:t>PD </a:t>
                      </a:r>
                      <a:endParaRPr lang="en-US" sz="1400" noProof="0" dirty="0">
                        <a:latin typeface="+mn-lt"/>
                      </a:endParaRP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0" i="0" u="none" strike="noStrike" kern="1200" cap="none" spc="0" normalizeH="0" baseline="0" noProof="0" dirty="0">
                          <a:ln>
                            <a:noFill/>
                          </a:ln>
                          <a:solidFill>
                            <a:srgbClr val="363636"/>
                          </a:solidFill>
                          <a:effectLst/>
                          <a:uLnTx/>
                          <a:uFillTx/>
                          <a:latin typeface="+mn-lt"/>
                          <a:ea typeface="+mn-ea"/>
                          <a:cs typeface="+mn-cs"/>
                        </a:rPr>
                        <a:t>1</a:t>
                      </a:r>
                      <a:endParaRPr kumimoji="0" lang="en-US"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1227962737"/>
                  </a:ext>
                </a:extLst>
              </a:tr>
              <a:tr h="285360">
                <a:tc>
                  <a:txBody>
                    <a:bodyPr/>
                    <a:lstStyle/>
                    <a:p>
                      <a:r>
                        <a:rPr lang="it-IT" sz="1400" b="0" noProof="0" dirty="0">
                          <a:latin typeface="+mn-lt"/>
                        </a:rPr>
                        <a:t>DCR, %</a:t>
                      </a:r>
                      <a:endParaRPr lang="en-US" sz="1400" b="0" noProof="0" dirty="0">
                        <a:latin typeface="+mn-lt"/>
                      </a:endParaRPr>
                    </a:p>
                  </a:txBody>
                  <a:tcPr marL="90000" marT="36000" marB="36000" anchor="ctr"/>
                </a:tc>
                <a:tc>
                  <a:txBody>
                    <a:bodyPr/>
                    <a:lstStyle/>
                    <a:p>
                      <a:pPr algn="ctr"/>
                      <a:r>
                        <a:rPr lang="it-IT" sz="1400" noProof="0" dirty="0">
                          <a:latin typeface="+mn-lt"/>
                        </a:rPr>
                        <a:t>97</a:t>
                      </a:r>
                      <a:endParaRPr lang="en-US" sz="1400" noProof="0" dirty="0">
                        <a:latin typeface="+mn-lt"/>
                      </a:endParaRPr>
                    </a:p>
                  </a:txBody>
                  <a:tcPr marT="36000" marB="36000" anchor="ctr"/>
                </a:tc>
                <a:extLst>
                  <a:ext uri="{0D108BD9-81ED-4DB2-BD59-A6C34878D82A}">
                    <a16:rowId xmlns:a16="http://schemas.microsoft.com/office/drawing/2014/main" val="1967770251"/>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noProof="0" dirty="0">
                          <a:solidFill>
                            <a:schemeClr val="tx1"/>
                          </a:solidFill>
                          <a:latin typeface="+mn-lt"/>
                        </a:rPr>
                        <a:t>≥1 TSG mutation (STK11, KEAP1, SMARCA4), n</a:t>
                      </a:r>
                      <a:endParaRPr lang="en-US" sz="1400" b="0" noProof="0" dirty="0">
                        <a:latin typeface="+mn-lt"/>
                      </a:endParaRPr>
                    </a:p>
                  </a:txBody>
                  <a:tcPr marL="90000" marT="36000" marB="36000" anchor="ctr"/>
                </a:tc>
                <a:tc>
                  <a:txBody>
                    <a:bodyPr/>
                    <a:lstStyle/>
                    <a:p>
                      <a:pPr algn="ctr"/>
                      <a:r>
                        <a:rPr lang="en-US" sz="1400" noProof="0" dirty="0">
                          <a:latin typeface="+mn-lt"/>
                        </a:rPr>
                        <a:t>18</a:t>
                      </a:r>
                    </a:p>
                  </a:txBody>
                  <a:tcPr marT="36000" marB="36000" anchor="ctr"/>
                </a:tc>
                <a:extLst>
                  <a:ext uri="{0D108BD9-81ED-4DB2-BD59-A6C34878D82A}">
                    <a16:rowId xmlns:a16="http://schemas.microsoft.com/office/drawing/2014/main" val="1414977347"/>
                  </a:ext>
                </a:extLst>
              </a:tr>
              <a:tr h="285360">
                <a:tc>
                  <a:txBody>
                    <a:bodyPr/>
                    <a:lstStyle/>
                    <a:p>
                      <a:pPr marL="85725" indent="0"/>
                      <a:r>
                        <a:rPr lang="en-US" sz="1400" b="0" noProof="0" dirty="0">
                          <a:latin typeface="+mn-lt"/>
                        </a:rPr>
                        <a:t>ORR, %</a:t>
                      </a:r>
                    </a:p>
                  </a:txBody>
                  <a:tcPr marL="90000" marT="36000" marB="36000" anchor="ctr"/>
                </a:tc>
                <a:tc>
                  <a:txBody>
                    <a:bodyPr/>
                    <a:lstStyle/>
                    <a:p>
                      <a:pPr algn="ctr"/>
                      <a:r>
                        <a:rPr lang="en-US" sz="1400" noProof="0" dirty="0">
                          <a:latin typeface="+mn-lt"/>
                        </a:rPr>
                        <a:t>61</a:t>
                      </a:r>
                    </a:p>
                  </a:txBody>
                  <a:tcPr marT="36000" marB="36000" anchor="ctr"/>
                </a:tc>
                <a:extLst>
                  <a:ext uri="{0D108BD9-81ED-4DB2-BD59-A6C34878D82A}">
                    <a16:rowId xmlns:a16="http://schemas.microsoft.com/office/drawing/2014/main" val="4061773197"/>
                  </a:ext>
                </a:extLst>
              </a:tr>
              <a:tr h="285360">
                <a:tc>
                  <a:txBody>
                    <a:bodyPr/>
                    <a:lstStyle/>
                    <a:p>
                      <a:r>
                        <a:rPr lang="en-US" sz="1400" b="0" noProof="0" dirty="0">
                          <a:latin typeface="+mn-lt"/>
                        </a:rPr>
                        <a:t>SKT11/KEAP1 co-mutated, n</a:t>
                      </a:r>
                    </a:p>
                  </a:txBody>
                  <a:tcPr marL="90000" marT="36000" marB="36000" anchor="ctr"/>
                </a:tc>
                <a:tc>
                  <a:txBody>
                    <a:bodyPr/>
                    <a:lstStyle/>
                    <a:p>
                      <a:pPr algn="ctr"/>
                      <a:r>
                        <a:rPr lang="en-US" sz="1400" noProof="0" dirty="0">
                          <a:latin typeface="+mn-lt"/>
                        </a:rPr>
                        <a:t>8</a:t>
                      </a:r>
                    </a:p>
                  </a:txBody>
                  <a:tcPr marT="36000" marB="36000" anchor="ctr"/>
                </a:tc>
                <a:extLst>
                  <a:ext uri="{0D108BD9-81ED-4DB2-BD59-A6C34878D82A}">
                    <a16:rowId xmlns:a16="http://schemas.microsoft.com/office/drawing/2014/main" val="2391829673"/>
                  </a:ext>
                </a:extLst>
              </a:tr>
              <a:tr h="285360">
                <a:tc>
                  <a:txBody>
                    <a:bodyPr/>
                    <a:lstStyle/>
                    <a:p>
                      <a:pPr marL="85725" indent="0"/>
                      <a:r>
                        <a:rPr lang="en-US" sz="1400" b="0" noProof="0" dirty="0">
                          <a:latin typeface="+mn-lt"/>
                        </a:rPr>
                        <a:t>ORR, %</a:t>
                      </a:r>
                    </a:p>
                  </a:txBody>
                  <a:tcPr marL="90000" marT="36000" marB="36000" anchor="ctr"/>
                </a:tc>
                <a:tc>
                  <a:txBody>
                    <a:bodyPr/>
                    <a:lstStyle/>
                    <a:p>
                      <a:pPr algn="ctr"/>
                      <a:r>
                        <a:rPr lang="en-US" sz="1400" noProof="0" dirty="0">
                          <a:latin typeface="+mn-lt"/>
                        </a:rPr>
                        <a:t>50</a:t>
                      </a:r>
                    </a:p>
                  </a:txBody>
                  <a:tcPr marT="36000" marB="36000" anchor="ctr"/>
                </a:tc>
                <a:extLst>
                  <a:ext uri="{0D108BD9-81ED-4DB2-BD59-A6C34878D82A}">
                    <a16:rowId xmlns:a16="http://schemas.microsoft.com/office/drawing/2014/main" val="645588005"/>
                  </a:ext>
                </a:extLst>
              </a:tr>
            </a:tbl>
          </a:graphicData>
        </a:graphic>
      </p:graphicFrame>
      <p:sp>
        <p:nvSpPr>
          <p:cNvPr id="3" name="Freeform 21">
            <a:extLst>
              <a:ext uri="{FF2B5EF4-FFF2-40B4-BE49-F238E27FC236}">
                <a16:creationId xmlns:a16="http://schemas.microsoft.com/office/drawing/2014/main" id="{AF5D730B-8358-1511-DAE3-DBC15CBB3717}"/>
              </a:ext>
            </a:extLst>
          </p:cNvPr>
          <p:cNvSpPr>
            <a:spLocks/>
          </p:cNvSpPr>
          <p:nvPr/>
        </p:nvSpPr>
        <p:spPr bwMode="auto">
          <a:xfrm>
            <a:off x="7294548" y="1684041"/>
            <a:ext cx="3895966" cy="144640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grpSp>
        <p:nvGrpSpPr>
          <p:cNvPr id="19" name="Group 18">
            <a:extLst>
              <a:ext uri="{FF2B5EF4-FFF2-40B4-BE49-F238E27FC236}">
                <a16:creationId xmlns:a16="http://schemas.microsoft.com/office/drawing/2014/main" id="{C74CC937-9033-E218-B286-EBFA4C91C802}"/>
              </a:ext>
            </a:extLst>
          </p:cNvPr>
          <p:cNvGrpSpPr/>
          <p:nvPr/>
        </p:nvGrpSpPr>
        <p:grpSpPr>
          <a:xfrm>
            <a:off x="6588637" y="1604963"/>
            <a:ext cx="716040" cy="1587774"/>
            <a:chOff x="4826385" y="1237366"/>
            <a:chExt cx="716040" cy="3089487"/>
          </a:xfrm>
        </p:grpSpPr>
        <p:sp>
          <p:nvSpPr>
            <p:cNvPr id="4" name="Line 6">
              <a:extLst>
                <a:ext uri="{FF2B5EF4-FFF2-40B4-BE49-F238E27FC236}">
                  <a16:creationId xmlns:a16="http://schemas.microsoft.com/office/drawing/2014/main" id="{12635B16-EB11-D45D-AE55-E3E062CAA36A}"/>
                </a:ext>
              </a:extLst>
            </p:cNvPr>
            <p:cNvSpPr>
              <a:spLocks noChangeShapeType="1"/>
            </p:cNvSpPr>
            <p:nvPr/>
          </p:nvSpPr>
          <p:spPr bwMode="auto">
            <a:xfrm>
              <a:off x="5456191" y="150962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5" name="Line 7">
              <a:extLst>
                <a:ext uri="{FF2B5EF4-FFF2-40B4-BE49-F238E27FC236}">
                  <a16:creationId xmlns:a16="http://schemas.microsoft.com/office/drawing/2014/main" id="{1B682A59-CDF8-8BAB-3504-9AC8B3CE4A32}"/>
                </a:ext>
              </a:extLst>
            </p:cNvPr>
            <p:cNvSpPr>
              <a:spLocks noChangeShapeType="1"/>
            </p:cNvSpPr>
            <p:nvPr/>
          </p:nvSpPr>
          <p:spPr bwMode="auto">
            <a:xfrm>
              <a:off x="5456191" y="2031836"/>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6" name="Line 8">
              <a:extLst>
                <a:ext uri="{FF2B5EF4-FFF2-40B4-BE49-F238E27FC236}">
                  <a16:creationId xmlns:a16="http://schemas.microsoft.com/office/drawing/2014/main" id="{C8B3DC98-E2D7-B59B-2651-833A3DE3CA28}"/>
                </a:ext>
              </a:extLst>
            </p:cNvPr>
            <p:cNvSpPr>
              <a:spLocks noChangeShapeType="1"/>
            </p:cNvSpPr>
            <p:nvPr/>
          </p:nvSpPr>
          <p:spPr bwMode="auto">
            <a:xfrm>
              <a:off x="5456191" y="253059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9" name="Line 9">
              <a:extLst>
                <a:ext uri="{FF2B5EF4-FFF2-40B4-BE49-F238E27FC236}">
                  <a16:creationId xmlns:a16="http://schemas.microsoft.com/office/drawing/2014/main" id="{BDC4F76F-F884-5AC8-7D72-B7E4802D0B66}"/>
                </a:ext>
              </a:extLst>
            </p:cNvPr>
            <p:cNvSpPr>
              <a:spLocks noChangeShapeType="1"/>
            </p:cNvSpPr>
            <p:nvPr/>
          </p:nvSpPr>
          <p:spPr bwMode="auto">
            <a:xfrm>
              <a:off x="5456191" y="3045476"/>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0" name="Line 10">
              <a:extLst>
                <a:ext uri="{FF2B5EF4-FFF2-40B4-BE49-F238E27FC236}">
                  <a16:creationId xmlns:a16="http://schemas.microsoft.com/office/drawing/2014/main" id="{DA014A4B-321A-459E-01D2-7329669B55CA}"/>
                </a:ext>
              </a:extLst>
            </p:cNvPr>
            <p:cNvSpPr>
              <a:spLocks noChangeShapeType="1"/>
            </p:cNvSpPr>
            <p:nvPr/>
          </p:nvSpPr>
          <p:spPr bwMode="auto">
            <a:xfrm>
              <a:off x="5456191" y="3549612"/>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1" name="Line 11">
              <a:extLst>
                <a:ext uri="{FF2B5EF4-FFF2-40B4-BE49-F238E27FC236}">
                  <a16:creationId xmlns:a16="http://schemas.microsoft.com/office/drawing/2014/main" id="{92C1E8D6-8903-5C36-ADB7-1C375B77FB96}"/>
                </a:ext>
              </a:extLst>
            </p:cNvPr>
            <p:cNvSpPr>
              <a:spLocks noChangeShapeType="1"/>
            </p:cNvSpPr>
            <p:nvPr/>
          </p:nvSpPr>
          <p:spPr bwMode="auto">
            <a:xfrm>
              <a:off x="5456191" y="405912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2" name="TextBox 11">
              <a:extLst>
                <a:ext uri="{FF2B5EF4-FFF2-40B4-BE49-F238E27FC236}">
                  <a16:creationId xmlns:a16="http://schemas.microsoft.com/office/drawing/2014/main" id="{CB81A23C-72BF-255F-D1EA-83B8F689FF89}"/>
                </a:ext>
              </a:extLst>
            </p:cNvPr>
            <p:cNvSpPr txBox="1"/>
            <p:nvPr/>
          </p:nvSpPr>
          <p:spPr>
            <a:xfrm rot="16200000">
              <a:off x="4276806" y="2671887"/>
              <a:ext cx="1376158" cy="27699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PFS, %</a:t>
              </a:r>
            </a:p>
          </p:txBody>
        </p:sp>
        <p:sp>
          <p:nvSpPr>
            <p:cNvPr id="13" name="TextBox 12">
              <a:extLst>
                <a:ext uri="{FF2B5EF4-FFF2-40B4-BE49-F238E27FC236}">
                  <a16:creationId xmlns:a16="http://schemas.microsoft.com/office/drawing/2014/main" id="{5E0A6DC7-BC64-5AD4-AB28-4E94E21995F3}"/>
                </a:ext>
              </a:extLst>
            </p:cNvPr>
            <p:cNvSpPr txBox="1"/>
            <p:nvPr/>
          </p:nvSpPr>
          <p:spPr>
            <a:xfrm>
              <a:off x="5042622" y="1237366"/>
              <a:ext cx="439544" cy="538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100</a:t>
              </a:r>
            </a:p>
          </p:txBody>
        </p:sp>
        <p:sp>
          <p:nvSpPr>
            <p:cNvPr id="14" name="TextBox 13">
              <a:extLst>
                <a:ext uri="{FF2B5EF4-FFF2-40B4-BE49-F238E27FC236}">
                  <a16:creationId xmlns:a16="http://schemas.microsoft.com/office/drawing/2014/main" id="{7870E742-A746-5DAF-3A43-E66F95648233}"/>
                </a:ext>
              </a:extLst>
            </p:cNvPr>
            <p:cNvSpPr txBox="1"/>
            <p:nvPr/>
          </p:nvSpPr>
          <p:spPr>
            <a:xfrm>
              <a:off x="5127587" y="1761506"/>
              <a:ext cx="354584" cy="538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80</a:t>
              </a:r>
            </a:p>
          </p:txBody>
        </p:sp>
        <p:sp>
          <p:nvSpPr>
            <p:cNvPr id="15" name="TextBox 14">
              <a:extLst>
                <a:ext uri="{FF2B5EF4-FFF2-40B4-BE49-F238E27FC236}">
                  <a16:creationId xmlns:a16="http://schemas.microsoft.com/office/drawing/2014/main" id="{C2E05411-0CDD-DD1D-4445-49728EE36874}"/>
                </a:ext>
              </a:extLst>
            </p:cNvPr>
            <p:cNvSpPr txBox="1"/>
            <p:nvPr/>
          </p:nvSpPr>
          <p:spPr>
            <a:xfrm>
              <a:off x="5127587" y="2260036"/>
              <a:ext cx="354584" cy="538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60</a:t>
              </a:r>
            </a:p>
          </p:txBody>
        </p:sp>
        <p:sp>
          <p:nvSpPr>
            <p:cNvPr id="16" name="TextBox 15">
              <a:extLst>
                <a:ext uri="{FF2B5EF4-FFF2-40B4-BE49-F238E27FC236}">
                  <a16:creationId xmlns:a16="http://schemas.microsoft.com/office/drawing/2014/main" id="{339EF6B6-4848-25F8-83F5-E6164B99287B}"/>
                </a:ext>
              </a:extLst>
            </p:cNvPr>
            <p:cNvSpPr txBox="1"/>
            <p:nvPr/>
          </p:nvSpPr>
          <p:spPr>
            <a:xfrm>
              <a:off x="5127587" y="2774688"/>
              <a:ext cx="354584" cy="538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40</a:t>
              </a:r>
            </a:p>
          </p:txBody>
        </p:sp>
        <p:sp>
          <p:nvSpPr>
            <p:cNvPr id="17" name="TextBox 16">
              <a:extLst>
                <a:ext uri="{FF2B5EF4-FFF2-40B4-BE49-F238E27FC236}">
                  <a16:creationId xmlns:a16="http://schemas.microsoft.com/office/drawing/2014/main" id="{8916A574-908E-E11D-7E69-D0ACF902BF31}"/>
                </a:ext>
              </a:extLst>
            </p:cNvPr>
            <p:cNvSpPr txBox="1"/>
            <p:nvPr/>
          </p:nvSpPr>
          <p:spPr>
            <a:xfrm>
              <a:off x="5127587" y="3278591"/>
              <a:ext cx="354584" cy="538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20</a:t>
              </a:r>
            </a:p>
          </p:txBody>
        </p:sp>
        <p:sp>
          <p:nvSpPr>
            <p:cNvPr id="18" name="TextBox 17">
              <a:extLst>
                <a:ext uri="{FF2B5EF4-FFF2-40B4-BE49-F238E27FC236}">
                  <a16:creationId xmlns:a16="http://schemas.microsoft.com/office/drawing/2014/main" id="{88FADF55-C334-E1C3-A935-FDF8B29A5682}"/>
                </a:ext>
              </a:extLst>
            </p:cNvPr>
            <p:cNvSpPr txBox="1"/>
            <p:nvPr/>
          </p:nvSpPr>
          <p:spPr>
            <a:xfrm>
              <a:off x="5212554" y="3787869"/>
              <a:ext cx="269625" cy="538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0</a:t>
              </a:r>
            </a:p>
          </p:txBody>
        </p:sp>
      </p:grpSp>
      <p:sp>
        <p:nvSpPr>
          <p:cNvPr id="20" name="TextBox 19">
            <a:extLst>
              <a:ext uri="{FF2B5EF4-FFF2-40B4-BE49-F238E27FC236}">
                <a16:creationId xmlns:a16="http://schemas.microsoft.com/office/drawing/2014/main" id="{23AC8FC4-81CE-3E0F-9A87-030CBB660880}"/>
              </a:ext>
            </a:extLst>
          </p:cNvPr>
          <p:cNvSpPr txBox="1"/>
          <p:nvPr/>
        </p:nvSpPr>
        <p:spPr>
          <a:xfrm>
            <a:off x="8778770" y="3352000"/>
            <a:ext cx="1110304" cy="27699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Time, months</a:t>
            </a:r>
          </a:p>
        </p:txBody>
      </p:sp>
      <p:grpSp>
        <p:nvGrpSpPr>
          <p:cNvPr id="35" name="Group 34">
            <a:extLst>
              <a:ext uri="{FF2B5EF4-FFF2-40B4-BE49-F238E27FC236}">
                <a16:creationId xmlns:a16="http://schemas.microsoft.com/office/drawing/2014/main" id="{DBB5A5CB-0163-AB3E-D2E0-A1160E9E428F}"/>
              </a:ext>
            </a:extLst>
          </p:cNvPr>
          <p:cNvGrpSpPr/>
          <p:nvPr/>
        </p:nvGrpSpPr>
        <p:grpSpPr>
          <a:xfrm>
            <a:off x="7413582" y="3134940"/>
            <a:ext cx="3839927" cy="319877"/>
            <a:chOff x="7468774" y="3434183"/>
            <a:chExt cx="1566882" cy="368449"/>
          </a:xfrm>
        </p:grpSpPr>
        <p:sp>
          <p:nvSpPr>
            <p:cNvPr id="21" name="Line 21">
              <a:extLst>
                <a:ext uri="{FF2B5EF4-FFF2-40B4-BE49-F238E27FC236}">
                  <a16:creationId xmlns:a16="http://schemas.microsoft.com/office/drawing/2014/main" id="{50FF915E-850F-F916-19C5-29AF65603935}"/>
                </a:ext>
              </a:extLst>
            </p:cNvPr>
            <p:cNvSpPr>
              <a:spLocks noChangeShapeType="1"/>
            </p:cNvSpPr>
            <p:nvPr/>
          </p:nvSpPr>
          <p:spPr bwMode="auto">
            <a:xfrm>
              <a:off x="9006601" y="343418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23" name="TextBox 22">
              <a:extLst>
                <a:ext uri="{FF2B5EF4-FFF2-40B4-BE49-F238E27FC236}">
                  <a16:creationId xmlns:a16="http://schemas.microsoft.com/office/drawing/2014/main" id="{E088B017-5DC9-4E0B-C94A-D66762ADD29C}"/>
                </a:ext>
              </a:extLst>
            </p:cNvPr>
            <p:cNvSpPr txBox="1"/>
            <p:nvPr/>
          </p:nvSpPr>
          <p:spPr>
            <a:xfrm>
              <a:off x="8971322" y="3506183"/>
              <a:ext cx="64334" cy="29644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8</a:t>
              </a:r>
            </a:p>
          </p:txBody>
        </p:sp>
        <p:sp>
          <p:nvSpPr>
            <p:cNvPr id="24" name="Line 21">
              <a:extLst>
                <a:ext uri="{FF2B5EF4-FFF2-40B4-BE49-F238E27FC236}">
                  <a16:creationId xmlns:a16="http://schemas.microsoft.com/office/drawing/2014/main" id="{FF109351-8127-631E-8FD4-F77CB406BCB2}"/>
                </a:ext>
              </a:extLst>
            </p:cNvPr>
            <p:cNvSpPr>
              <a:spLocks noChangeShapeType="1"/>
            </p:cNvSpPr>
            <p:nvPr/>
          </p:nvSpPr>
          <p:spPr bwMode="auto">
            <a:xfrm>
              <a:off x="8630964" y="343418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25" name="TextBox 24">
              <a:extLst>
                <a:ext uri="{FF2B5EF4-FFF2-40B4-BE49-F238E27FC236}">
                  <a16:creationId xmlns:a16="http://schemas.microsoft.com/office/drawing/2014/main" id="{D780DAEF-9CD4-62EB-24D1-4F651E98A1F5}"/>
                </a:ext>
              </a:extLst>
            </p:cNvPr>
            <p:cNvSpPr txBox="1"/>
            <p:nvPr/>
          </p:nvSpPr>
          <p:spPr>
            <a:xfrm>
              <a:off x="8595685" y="3506183"/>
              <a:ext cx="64334" cy="29644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6</a:t>
              </a:r>
            </a:p>
          </p:txBody>
        </p:sp>
        <p:sp>
          <p:nvSpPr>
            <p:cNvPr id="26" name="Line 21">
              <a:extLst>
                <a:ext uri="{FF2B5EF4-FFF2-40B4-BE49-F238E27FC236}">
                  <a16:creationId xmlns:a16="http://schemas.microsoft.com/office/drawing/2014/main" id="{70B5D99B-9622-1E6C-C176-7FC5EF920986}"/>
                </a:ext>
              </a:extLst>
            </p:cNvPr>
            <p:cNvSpPr>
              <a:spLocks noChangeShapeType="1"/>
            </p:cNvSpPr>
            <p:nvPr/>
          </p:nvSpPr>
          <p:spPr bwMode="auto">
            <a:xfrm>
              <a:off x="8255327" y="343418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27" name="TextBox 26">
              <a:extLst>
                <a:ext uri="{FF2B5EF4-FFF2-40B4-BE49-F238E27FC236}">
                  <a16:creationId xmlns:a16="http://schemas.microsoft.com/office/drawing/2014/main" id="{ADFE0BFB-8ECC-D49A-0A19-E25A552C1029}"/>
                </a:ext>
              </a:extLst>
            </p:cNvPr>
            <p:cNvSpPr txBox="1"/>
            <p:nvPr/>
          </p:nvSpPr>
          <p:spPr>
            <a:xfrm>
              <a:off x="8220048" y="3506183"/>
              <a:ext cx="64334" cy="29644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4</a:t>
              </a:r>
            </a:p>
          </p:txBody>
        </p:sp>
        <p:sp>
          <p:nvSpPr>
            <p:cNvPr id="28" name="Line 21">
              <a:extLst>
                <a:ext uri="{FF2B5EF4-FFF2-40B4-BE49-F238E27FC236}">
                  <a16:creationId xmlns:a16="http://schemas.microsoft.com/office/drawing/2014/main" id="{E9009833-7A76-D626-1A44-2E35238DDFB9}"/>
                </a:ext>
              </a:extLst>
            </p:cNvPr>
            <p:cNvSpPr>
              <a:spLocks noChangeShapeType="1"/>
            </p:cNvSpPr>
            <p:nvPr/>
          </p:nvSpPr>
          <p:spPr bwMode="auto">
            <a:xfrm>
              <a:off x="7879690" y="343418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31" name="TextBox 30">
              <a:extLst>
                <a:ext uri="{FF2B5EF4-FFF2-40B4-BE49-F238E27FC236}">
                  <a16:creationId xmlns:a16="http://schemas.microsoft.com/office/drawing/2014/main" id="{4F2CFFFC-DCE4-8728-60DE-8C21AE70D01E}"/>
                </a:ext>
              </a:extLst>
            </p:cNvPr>
            <p:cNvSpPr txBox="1"/>
            <p:nvPr/>
          </p:nvSpPr>
          <p:spPr>
            <a:xfrm>
              <a:off x="7844411" y="3506183"/>
              <a:ext cx="64334" cy="29644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2</a:t>
              </a:r>
            </a:p>
          </p:txBody>
        </p:sp>
        <p:sp>
          <p:nvSpPr>
            <p:cNvPr id="32" name="Line 21">
              <a:extLst>
                <a:ext uri="{FF2B5EF4-FFF2-40B4-BE49-F238E27FC236}">
                  <a16:creationId xmlns:a16="http://schemas.microsoft.com/office/drawing/2014/main" id="{5DA73A23-CA1C-AF07-6CE4-3B503E6DDC53}"/>
                </a:ext>
              </a:extLst>
            </p:cNvPr>
            <p:cNvSpPr>
              <a:spLocks noChangeShapeType="1"/>
            </p:cNvSpPr>
            <p:nvPr/>
          </p:nvSpPr>
          <p:spPr bwMode="auto">
            <a:xfrm>
              <a:off x="7504053" y="343418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33" name="TextBox 32">
              <a:extLst>
                <a:ext uri="{FF2B5EF4-FFF2-40B4-BE49-F238E27FC236}">
                  <a16:creationId xmlns:a16="http://schemas.microsoft.com/office/drawing/2014/main" id="{17E7CBE9-D135-6087-E0A0-607C5E5AE432}"/>
                </a:ext>
              </a:extLst>
            </p:cNvPr>
            <p:cNvSpPr txBox="1"/>
            <p:nvPr/>
          </p:nvSpPr>
          <p:spPr>
            <a:xfrm>
              <a:off x="7468774" y="3506183"/>
              <a:ext cx="64334" cy="29644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0</a:t>
              </a:r>
            </a:p>
          </p:txBody>
        </p:sp>
      </p:grpSp>
      <p:sp>
        <p:nvSpPr>
          <p:cNvPr id="34" name="TextBox 33">
            <a:extLst>
              <a:ext uri="{FF2B5EF4-FFF2-40B4-BE49-F238E27FC236}">
                <a16:creationId xmlns:a16="http://schemas.microsoft.com/office/drawing/2014/main" id="{DC4711DA-963A-06DF-6931-A47BF3EA0774}"/>
              </a:ext>
            </a:extLst>
          </p:cNvPr>
          <p:cNvSpPr txBox="1"/>
          <p:nvPr/>
        </p:nvSpPr>
        <p:spPr>
          <a:xfrm>
            <a:off x="6451257" y="3558372"/>
            <a:ext cx="877163"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No. at risk</a:t>
            </a:r>
          </a:p>
        </p:txBody>
      </p:sp>
      <p:sp>
        <p:nvSpPr>
          <p:cNvPr id="38" name="TextBox 37">
            <a:extLst>
              <a:ext uri="{FF2B5EF4-FFF2-40B4-BE49-F238E27FC236}">
                <a16:creationId xmlns:a16="http://schemas.microsoft.com/office/drawing/2014/main" id="{858AD80E-1CDF-269C-6540-C0AFDEEC4E23}"/>
              </a:ext>
            </a:extLst>
          </p:cNvPr>
          <p:cNvSpPr txBox="1"/>
          <p:nvPr/>
        </p:nvSpPr>
        <p:spPr>
          <a:xfrm>
            <a:off x="7543800" y="1235918"/>
            <a:ext cx="3233057" cy="338554"/>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Progression-free survival</a:t>
            </a:r>
          </a:p>
        </p:txBody>
      </p:sp>
      <p:grpSp>
        <p:nvGrpSpPr>
          <p:cNvPr id="50" name="Group 49">
            <a:extLst>
              <a:ext uri="{FF2B5EF4-FFF2-40B4-BE49-F238E27FC236}">
                <a16:creationId xmlns:a16="http://schemas.microsoft.com/office/drawing/2014/main" id="{282D43CC-9E5C-BC4E-DD19-B6EF53C9D202}"/>
              </a:ext>
            </a:extLst>
          </p:cNvPr>
          <p:cNvGrpSpPr/>
          <p:nvPr/>
        </p:nvGrpSpPr>
        <p:grpSpPr>
          <a:xfrm>
            <a:off x="7413582" y="3566023"/>
            <a:ext cx="3839928" cy="257369"/>
            <a:chOff x="3995468" y="5748640"/>
            <a:chExt cx="3839928" cy="296449"/>
          </a:xfrm>
        </p:grpSpPr>
        <p:sp>
          <p:nvSpPr>
            <p:cNvPr id="41" name="TextBox 40">
              <a:extLst>
                <a:ext uri="{FF2B5EF4-FFF2-40B4-BE49-F238E27FC236}">
                  <a16:creationId xmlns:a16="http://schemas.microsoft.com/office/drawing/2014/main" id="{8F47BD20-685F-395A-6F6D-54803437432E}"/>
                </a:ext>
              </a:extLst>
            </p:cNvPr>
            <p:cNvSpPr txBox="1"/>
            <p:nvPr/>
          </p:nvSpPr>
          <p:spPr>
            <a:xfrm>
              <a:off x="7677733" y="5748640"/>
              <a:ext cx="157663" cy="29644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0</a:t>
              </a:r>
            </a:p>
          </p:txBody>
        </p:sp>
        <p:sp>
          <p:nvSpPr>
            <p:cNvPr id="43" name="TextBox 42">
              <a:extLst>
                <a:ext uri="{FF2B5EF4-FFF2-40B4-BE49-F238E27FC236}">
                  <a16:creationId xmlns:a16="http://schemas.microsoft.com/office/drawing/2014/main" id="{1466BCA6-4D7D-793C-F7BF-4275E6850EF8}"/>
                </a:ext>
              </a:extLst>
            </p:cNvPr>
            <p:cNvSpPr txBox="1"/>
            <p:nvPr/>
          </p:nvSpPr>
          <p:spPr>
            <a:xfrm>
              <a:off x="6757167" y="5748640"/>
              <a:ext cx="157663" cy="29644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3</a:t>
              </a:r>
            </a:p>
          </p:txBody>
        </p:sp>
        <p:sp>
          <p:nvSpPr>
            <p:cNvPr id="45" name="TextBox 44">
              <a:extLst>
                <a:ext uri="{FF2B5EF4-FFF2-40B4-BE49-F238E27FC236}">
                  <a16:creationId xmlns:a16="http://schemas.microsoft.com/office/drawing/2014/main" id="{C3EADED8-7012-C12E-84ED-D2C4A2F43B20}"/>
                </a:ext>
              </a:extLst>
            </p:cNvPr>
            <p:cNvSpPr txBox="1"/>
            <p:nvPr/>
          </p:nvSpPr>
          <p:spPr>
            <a:xfrm>
              <a:off x="5836600" y="5748640"/>
              <a:ext cx="157663" cy="29644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6</a:t>
              </a:r>
            </a:p>
          </p:txBody>
        </p:sp>
        <p:sp>
          <p:nvSpPr>
            <p:cNvPr id="47" name="TextBox 46">
              <a:extLst>
                <a:ext uri="{FF2B5EF4-FFF2-40B4-BE49-F238E27FC236}">
                  <a16:creationId xmlns:a16="http://schemas.microsoft.com/office/drawing/2014/main" id="{FD4F7852-7499-1E12-FE51-1AF5C763135B}"/>
                </a:ext>
              </a:extLst>
            </p:cNvPr>
            <p:cNvSpPr txBox="1"/>
            <p:nvPr/>
          </p:nvSpPr>
          <p:spPr>
            <a:xfrm>
              <a:off x="4916034" y="5748640"/>
              <a:ext cx="157663" cy="29644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8</a:t>
              </a:r>
            </a:p>
          </p:txBody>
        </p:sp>
        <p:sp>
          <p:nvSpPr>
            <p:cNvPr id="49" name="TextBox 48">
              <a:extLst>
                <a:ext uri="{FF2B5EF4-FFF2-40B4-BE49-F238E27FC236}">
                  <a16:creationId xmlns:a16="http://schemas.microsoft.com/office/drawing/2014/main" id="{9544AEFD-8096-8F58-4193-AFB3B05381CF}"/>
                </a:ext>
              </a:extLst>
            </p:cNvPr>
            <p:cNvSpPr txBox="1"/>
            <p:nvPr/>
          </p:nvSpPr>
          <p:spPr>
            <a:xfrm>
              <a:off x="3995468" y="5748640"/>
              <a:ext cx="157663" cy="29644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8</a:t>
              </a:r>
            </a:p>
          </p:txBody>
        </p:sp>
      </p:grpSp>
      <p:grpSp>
        <p:nvGrpSpPr>
          <p:cNvPr id="57" name="Group 56">
            <a:extLst>
              <a:ext uri="{FF2B5EF4-FFF2-40B4-BE49-F238E27FC236}">
                <a16:creationId xmlns:a16="http://schemas.microsoft.com/office/drawing/2014/main" id="{4591F555-D8BD-4711-EC7F-24D641913398}"/>
              </a:ext>
            </a:extLst>
          </p:cNvPr>
          <p:cNvGrpSpPr/>
          <p:nvPr/>
        </p:nvGrpSpPr>
        <p:grpSpPr>
          <a:xfrm>
            <a:off x="7525708" y="1749526"/>
            <a:ext cx="3105188" cy="1162728"/>
            <a:chOff x="11330063" y="3433762"/>
            <a:chExt cx="3105188" cy="1339281"/>
          </a:xfrm>
        </p:grpSpPr>
        <p:sp>
          <p:nvSpPr>
            <p:cNvPr id="54" name="Free-form: Shape 53">
              <a:extLst>
                <a:ext uri="{FF2B5EF4-FFF2-40B4-BE49-F238E27FC236}">
                  <a16:creationId xmlns:a16="http://schemas.microsoft.com/office/drawing/2014/main" id="{F9767067-B585-2D6F-2CE6-34366FF5A2E6}"/>
                </a:ext>
              </a:extLst>
            </p:cNvPr>
            <p:cNvSpPr/>
            <p:nvPr/>
          </p:nvSpPr>
          <p:spPr>
            <a:xfrm>
              <a:off x="11330063" y="3433762"/>
              <a:ext cx="3105188" cy="1299438"/>
            </a:xfrm>
            <a:custGeom>
              <a:avLst/>
              <a:gdLst>
                <a:gd name="csX0" fmla="*/ 3105188 w 3105188"/>
                <a:gd name="csY0" fmla="*/ 1299439 h 1299438"/>
                <a:gd name="csX1" fmla="*/ 2843175 w 3105188"/>
                <a:gd name="csY1" fmla="*/ 1299439 h 1299438"/>
                <a:gd name="csX2" fmla="*/ 2843175 w 3105188"/>
                <a:gd name="csY2" fmla="*/ 1062209 h 1299438"/>
                <a:gd name="csX3" fmla="*/ 2758202 w 3105188"/>
                <a:gd name="csY3" fmla="*/ 1062209 h 1299438"/>
                <a:gd name="csX4" fmla="*/ 2758202 w 3105188"/>
                <a:gd name="csY4" fmla="*/ 832063 h 1299438"/>
                <a:gd name="csX5" fmla="*/ 2503265 w 3105188"/>
                <a:gd name="csY5" fmla="*/ 832063 h 1299438"/>
                <a:gd name="csX6" fmla="*/ 2503265 w 3105188"/>
                <a:gd name="csY6" fmla="*/ 598377 h 1299438"/>
                <a:gd name="csX7" fmla="*/ 2018195 w 3105188"/>
                <a:gd name="csY7" fmla="*/ 598377 h 1299438"/>
                <a:gd name="csX8" fmla="*/ 2018195 w 3105188"/>
                <a:gd name="csY8" fmla="*/ 393017 h 1299438"/>
                <a:gd name="csX9" fmla="*/ 1373791 w 3105188"/>
                <a:gd name="csY9" fmla="*/ 393017 h 1299438"/>
                <a:gd name="csX10" fmla="*/ 1373791 w 3105188"/>
                <a:gd name="csY10" fmla="*/ 180575 h 1299438"/>
                <a:gd name="csX11" fmla="*/ 1133018 w 3105188"/>
                <a:gd name="csY11" fmla="*/ 180575 h 1299438"/>
                <a:gd name="csX12" fmla="*/ 1133018 w 3105188"/>
                <a:gd name="csY12" fmla="*/ 0 h 1299438"/>
                <a:gd name="csX13" fmla="*/ 0 w 3105188"/>
                <a:gd name="csY13" fmla="*/ 0 h 129943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Lst>
              <a:rect l="l" t="t" r="r" b="b"/>
              <a:pathLst>
                <a:path w="3105188" h="1299438">
                  <a:moveTo>
                    <a:pt x="3105188" y="1299439"/>
                  </a:moveTo>
                  <a:lnTo>
                    <a:pt x="2843175" y="1299439"/>
                  </a:lnTo>
                  <a:lnTo>
                    <a:pt x="2843175" y="1062209"/>
                  </a:lnTo>
                  <a:lnTo>
                    <a:pt x="2758202" y="1062209"/>
                  </a:lnTo>
                  <a:lnTo>
                    <a:pt x="2758202" y="832063"/>
                  </a:lnTo>
                  <a:lnTo>
                    <a:pt x="2503265" y="832063"/>
                  </a:lnTo>
                  <a:lnTo>
                    <a:pt x="2503265" y="598377"/>
                  </a:lnTo>
                  <a:lnTo>
                    <a:pt x="2018195" y="598377"/>
                  </a:lnTo>
                  <a:lnTo>
                    <a:pt x="2018195" y="393017"/>
                  </a:lnTo>
                  <a:lnTo>
                    <a:pt x="1373791" y="393017"/>
                  </a:lnTo>
                  <a:lnTo>
                    <a:pt x="1373791" y="180575"/>
                  </a:lnTo>
                  <a:lnTo>
                    <a:pt x="1133018" y="180575"/>
                  </a:lnTo>
                  <a:lnTo>
                    <a:pt x="1133018" y="0"/>
                  </a:lnTo>
                  <a:lnTo>
                    <a:pt x="0" y="0"/>
                  </a:lnTo>
                </a:path>
              </a:pathLst>
            </a:custGeom>
            <a:noFill/>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5" name="Free-form: Shape 54">
              <a:extLst>
                <a:ext uri="{FF2B5EF4-FFF2-40B4-BE49-F238E27FC236}">
                  <a16:creationId xmlns:a16="http://schemas.microsoft.com/office/drawing/2014/main" id="{64D59594-E71F-2B24-2E93-6E84ACF6382E}"/>
                </a:ext>
              </a:extLst>
            </p:cNvPr>
            <p:cNvSpPr/>
            <p:nvPr/>
          </p:nvSpPr>
          <p:spPr>
            <a:xfrm>
              <a:off x="13164139" y="379468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6" name="Free-form: Shape 55">
              <a:extLst>
                <a:ext uri="{FF2B5EF4-FFF2-40B4-BE49-F238E27FC236}">
                  <a16:creationId xmlns:a16="http://schemas.microsoft.com/office/drawing/2014/main" id="{6D034FBF-012F-A2AC-C1A1-DCF5571EDDF8}"/>
                </a:ext>
              </a:extLst>
            </p:cNvPr>
            <p:cNvSpPr/>
            <p:nvPr/>
          </p:nvSpPr>
          <p:spPr>
            <a:xfrm>
              <a:off x="14416401" y="4705549"/>
              <a:ext cx="9525" cy="67494"/>
            </a:xfrm>
            <a:custGeom>
              <a:avLst/>
              <a:gdLst>
                <a:gd name="csX0" fmla="*/ 0 w 9525"/>
                <a:gd name="csY0" fmla="*/ 0 h 67494"/>
                <a:gd name="csX1" fmla="*/ 0 w 9525"/>
                <a:gd name="csY1" fmla="*/ 67494 h 67494"/>
              </a:gdLst>
              <a:ahLst/>
              <a:cxnLst>
                <a:cxn ang="0">
                  <a:pos x="csX0" y="csY0"/>
                </a:cxn>
                <a:cxn ang="0">
                  <a:pos x="csX1" y="csY1"/>
                </a:cxn>
              </a:cxnLst>
              <a:rect l="l" t="t" r="r" b="b"/>
              <a:pathLst>
                <a:path w="9525" h="67494">
                  <a:moveTo>
                    <a:pt x="0" y="0"/>
                  </a:moveTo>
                  <a:lnTo>
                    <a:pt x="0" y="67494"/>
                  </a:lnTo>
                </a:path>
              </a:pathLst>
            </a:custGeom>
            <a:noFill/>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grpSp>
      <p:sp>
        <p:nvSpPr>
          <p:cNvPr id="101" name="Freeform 21">
            <a:extLst>
              <a:ext uri="{FF2B5EF4-FFF2-40B4-BE49-F238E27FC236}">
                <a16:creationId xmlns:a16="http://schemas.microsoft.com/office/drawing/2014/main" id="{38B638C2-09B1-A104-6E72-4AFBB59BC6DD}"/>
              </a:ext>
            </a:extLst>
          </p:cNvPr>
          <p:cNvSpPr>
            <a:spLocks/>
          </p:cNvSpPr>
          <p:nvPr/>
        </p:nvSpPr>
        <p:spPr bwMode="auto">
          <a:xfrm>
            <a:off x="7294548" y="4242490"/>
            <a:ext cx="3895966" cy="144640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grpSp>
        <p:nvGrpSpPr>
          <p:cNvPr id="102" name="Group 101">
            <a:extLst>
              <a:ext uri="{FF2B5EF4-FFF2-40B4-BE49-F238E27FC236}">
                <a16:creationId xmlns:a16="http://schemas.microsoft.com/office/drawing/2014/main" id="{7B9F4920-6B41-37E6-BFE2-8DD15A62513F}"/>
              </a:ext>
            </a:extLst>
          </p:cNvPr>
          <p:cNvGrpSpPr/>
          <p:nvPr/>
        </p:nvGrpSpPr>
        <p:grpSpPr>
          <a:xfrm>
            <a:off x="6588637" y="4163413"/>
            <a:ext cx="716040" cy="1587774"/>
            <a:chOff x="4826385" y="1237366"/>
            <a:chExt cx="716040" cy="3089487"/>
          </a:xfrm>
        </p:grpSpPr>
        <p:sp>
          <p:nvSpPr>
            <p:cNvPr id="128" name="Line 6">
              <a:extLst>
                <a:ext uri="{FF2B5EF4-FFF2-40B4-BE49-F238E27FC236}">
                  <a16:creationId xmlns:a16="http://schemas.microsoft.com/office/drawing/2014/main" id="{6AF7A30E-32A3-DEA7-4BB1-AA92ABD4FB28}"/>
                </a:ext>
              </a:extLst>
            </p:cNvPr>
            <p:cNvSpPr>
              <a:spLocks noChangeShapeType="1"/>
            </p:cNvSpPr>
            <p:nvPr/>
          </p:nvSpPr>
          <p:spPr bwMode="auto">
            <a:xfrm>
              <a:off x="5456191" y="150962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29" name="Line 7">
              <a:extLst>
                <a:ext uri="{FF2B5EF4-FFF2-40B4-BE49-F238E27FC236}">
                  <a16:creationId xmlns:a16="http://schemas.microsoft.com/office/drawing/2014/main" id="{5EF051AA-3BB9-AC80-5283-604B68528703}"/>
                </a:ext>
              </a:extLst>
            </p:cNvPr>
            <p:cNvSpPr>
              <a:spLocks noChangeShapeType="1"/>
            </p:cNvSpPr>
            <p:nvPr/>
          </p:nvSpPr>
          <p:spPr bwMode="auto">
            <a:xfrm>
              <a:off x="5456191" y="2031836"/>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30" name="Line 8">
              <a:extLst>
                <a:ext uri="{FF2B5EF4-FFF2-40B4-BE49-F238E27FC236}">
                  <a16:creationId xmlns:a16="http://schemas.microsoft.com/office/drawing/2014/main" id="{976C1758-1C15-FAE8-21DC-A9C473A60D48}"/>
                </a:ext>
              </a:extLst>
            </p:cNvPr>
            <p:cNvSpPr>
              <a:spLocks noChangeShapeType="1"/>
            </p:cNvSpPr>
            <p:nvPr/>
          </p:nvSpPr>
          <p:spPr bwMode="auto">
            <a:xfrm>
              <a:off x="5456191" y="253059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31" name="Line 9">
              <a:extLst>
                <a:ext uri="{FF2B5EF4-FFF2-40B4-BE49-F238E27FC236}">
                  <a16:creationId xmlns:a16="http://schemas.microsoft.com/office/drawing/2014/main" id="{977A3C00-E048-EEC3-740F-1A780A6A8D6C}"/>
                </a:ext>
              </a:extLst>
            </p:cNvPr>
            <p:cNvSpPr>
              <a:spLocks noChangeShapeType="1"/>
            </p:cNvSpPr>
            <p:nvPr/>
          </p:nvSpPr>
          <p:spPr bwMode="auto">
            <a:xfrm>
              <a:off x="5456191" y="3045476"/>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32" name="Line 10">
              <a:extLst>
                <a:ext uri="{FF2B5EF4-FFF2-40B4-BE49-F238E27FC236}">
                  <a16:creationId xmlns:a16="http://schemas.microsoft.com/office/drawing/2014/main" id="{09F7FF3A-57EC-A989-4744-246D5BC7A939}"/>
                </a:ext>
              </a:extLst>
            </p:cNvPr>
            <p:cNvSpPr>
              <a:spLocks noChangeShapeType="1"/>
            </p:cNvSpPr>
            <p:nvPr/>
          </p:nvSpPr>
          <p:spPr bwMode="auto">
            <a:xfrm>
              <a:off x="5456191" y="3549612"/>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33" name="Line 11">
              <a:extLst>
                <a:ext uri="{FF2B5EF4-FFF2-40B4-BE49-F238E27FC236}">
                  <a16:creationId xmlns:a16="http://schemas.microsoft.com/office/drawing/2014/main" id="{CDD70D4E-DD55-F3D0-D1B6-BC59BCD651CE}"/>
                </a:ext>
              </a:extLst>
            </p:cNvPr>
            <p:cNvSpPr>
              <a:spLocks noChangeShapeType="1"/>
            </p:cNvSpPr>
            <p:nvPr/>
          </p:nvSpPr>
          <p:spPr bwMode="auto">
            <a:xfrm>
              <a:off x="5456191" y="405912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34" name="TextBox 133">
              <a:extLst>
                <a:ext uri="{FF2B5EF4-FFF2-40B4-BE49-F238E27FC236}">
                  <a16:creationId xmlns:a16="http://schemas.microsoft.com/office/drawing/2014/main" id="{2782CB20-FCF0-6CF4-409B-E3ED1BD4CAA4}"/>
                </a:ext>
              </a:extLst>
            </p:cNvPr>
            <p:cNvSpPr txBox="1"/>
            <p:nvPr/>
          </p:nvSpPr>
          <p:spPr>
            <a:xfrm rot="16200000">
              <a:off x="4351665" y="2671887"/>
              <a:ext cx="1226440" cy="27699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OS, %</a:t>
              </a:r>
            </a:p>
          </p:txBody>
        </p:sp>
        <p:sp>
          <p:nvSpPr>
            <p:cNvPr id="135" name="TextBox 134">
              <a:extLst>
                <a:ext uri="{FF2B5EF4-FFF2-40B4-BE49-F238E27FC236}">
                  <a16:creationId xmlns:a16="http://schemas.microsoft.com/office/drawing/2014/main" id="{730EC38C-E930-0C72-DA74-CA62E9F2A877}"/>
                </a:ext>
              </a:extLst>
            </p:cNvPr>
            <p:cNvSpPr txBox="1"/>
            <p:nvPr/>
          </p:nvSpPr>
          <p:spPr>
            <a:xfrm>
              <a:off x="5042622" y="1237366"/>
              <a:ext cx="439544" cy="538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100</a:t>
              </a:r>
            </a:p>
          </p:txBody>
        </p:sp>
        <p:sp>
          <p:nvSpPr>
            <p:cNvPr id="136" name="TextBox 135">
              <a:extLst>
                <a:ext uri="{FF2B5EF4-FFF2-40B4-BE49-F238E27FC236}">
                  <a16:creationId xmlns:a16="http://schemas.microsoft.com/office/drawing/2014/main" id="{6802DDE1-F465-E4EF-F03D-1EFEF36D9276}"/>
                </a:ext>
              </a:extLst>
            </p:cNvPr>
            <p:cNvSpPr txBox="1"/>
            <p:nvPr/>
          </p:nvSpPr>
          <p:spPr>
            <a:xfrm>
              <a:off x="5127587" y="1761506"/>
              <a:ext cx="354584" cy="538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80</a:t>
              </a:r>
            </a:p>
          </p:txBody>
        </p:sp>
        <p:sp>
          <p:nvSpPr>
            <p:cNvPr id="137" name="TextBox 136">
              <a:extLst>
                <a:ext uri="{FF2B5EF4-FFF2-40B4-BE49-F238E27FC236}">
                  <a16:creationId xmlns:a16="http://schemas.microsoft.com/office/drawing/2014/main" id="{E2BED4F9-8910-5737-9215-6C39BCF88BC6}"/>
                </a:ext>
              </a:extLst>
            </p:cNvPr>
            <p:cNvSpPr txBox="1"/>
            <p:nvPr/>
          </p:nvSpPr>
          <p:spPr>
            <a:xfrm>
              <a:off x="5127587" y="2260036"/>
              <a:ext cx="354584" cy="538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60</a:t>
              </a:r>
            </a:p>
          </p:txBody>
        </p:sp>
        <p:sp>
          <p:nvSpPr>
            <p:cNvPr id="138" name="TextBox 137">
              <a:extLst>
                <a:ext uri="{FF2B5EF4-FFF2-40B4-BE49-F238E27FC236}">
                  <a16:creationId xmlns:a16="http://schemas.microsoft.com/office/drawing/2014/main" id="{0A5516BB-A235-B332-5270-131F778EE717}"/>
                </a:ext>
              </a:extLst>
            </p:cNvPr>
            <p:cNvSpPr txBox="1"/>
            <p:nvPr/>
          </p:nvSpPr>
          <p:spPr>
            <a:xfrm>
              <a:off x="5127587" y="2774688"/>
              <a:ext cx="354584" cy="538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40</a:t>
              </a:r>
            </a:p>
          </p:txBody>
        </p:sp>
        <p:sp>
          <p:nvSpPr>
            <p:cNvPr id="139" name="TextBox 138">
              <a:extLst>
                <a:ext uri="{FF2B5EF4-FFF2-40B4-BE49-F238E27FC236}">
                  <a16:creationId xmlns:a16="http://schemas.microsoft.com/office/drawing/2014/main" id="{12353563-7EE9-08A6-0B0F-8B17CE74F27D}"/>
                </a:ext>
              </a:extLst>
            </p:cNvPr>
            <p:cNvSpPr txBox="1"/>
            <p:nvPr/>
          </p:nvSpPr>
          <p:spPr>
            <a:xfrm>
              <a:off x="5127587" y="3278591"/>
              <a:ext cx="354584" cy="538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20</a:t>
              </a:r>
            </a:p>
          </p:txBody>
        </p:sp>
        <p:sp>
          <p:nvSpPr>
            <p:cNvPr id="140" name="TextBox 139">
              <a:extLst>
                <a:ext uri="{FF2B5EF4-FFF2-40B4-BE49-F238E27FC236}">
                  <a16:creationId xmlns:a16="http://schemas.microsoft.com/office/drawing/2014/main" id="{81001206-933E-57A6-55B5-6D8147DA2283}"/>
                </a:ext>
              </a:extLst>
            </p:cNvPr>
            <p:cNvSpPr txBox="1"/>
            <p:nvPr/>
          </p:nvSpPr>
          <p:spPr>
            <a:xfrm>
              <a:off x="5212553" y="3787869"/>
              <a:ext cx="269626" cy="538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0</a:t>
              </a:r>
            </a:p>
          </p:txBody>
        </p:sp>
      </p:grpSp>
      <p:sp>
        <p:nvSpPr>
          <p:cNvPr id="105" name="TextBox 104">
            <a:extLst>
              <a:ext uri="{FF2B5EF4-FFF2-40B4-BE49-F238E27FC236}">
                <a16:creationId xmlns:a16="http://schemas.microsoft.com/office/drawing/2014/main" id="{764B807E-D670-E5E8-F2CB-27CF6510D9A1}"/>
              </a:ext>
            </a:extLst>
          </p:cNvPr>
          <p:cNvSpPr txBox="1"/>
          <p:nvPr/>
        </p:nvSpPr>
        <p:spPr>
          <a:xfrm>
            <a:off x="6447788" y="6078882"/>
            <a:ext cx="877163"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No. at risk</a:t>
            </a:r>
          </a:p>
        </p:txBody>
      </p:sp>
      <p:sp>
        <p:nvSpPr>
          <p:cNvPr id="107" name="TextBox 106">
            <a:extLst>
              <a:ext uri="{FF2B5EF4-FFF2-40B4-BE49-F238E27FC236}">
                <a16:creationId xmlns:a16="http://schemas.microsoft.com/office/drawing/2014/main" id="{A7865C34-D44B-854C-F61B-6C28A1CC6D27}"/>
              </a:ext>
            </a:extLst>
          </p:cNvPr>
          <p:cNvSpPr txBox="1"/>
          <p:nvPr/>
        </p:nvSpPr>
        <p:spPr>
          <a:xfrm>
            <a:off x="7543800" y="3794368"/>
            <a:ext cx="3233057" cy="338554"/>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Overall survival</a:t>
            </a:r>
          </a:p>
        </p:txBody>
      </p:sp>
      <p:grpSp>
        <p:nvGrpSpPr>
          <p:cNvPr id="156" name="Group 155">
            <a:extLst>
              <a:ext uri="{FF2B5EF4-FFF2-40B4-BE49-F238E27FC236}">
                <a16:creationId xmlns:a16="http://schemas.microsoft.com/office/drawing/2014/main" id="{C510B999-4D29-E72F-13EA-3402B7151E49}"/>
              </a:ext>
            </a:extLst>
          </p:cNvPr>
          <p:cNvGrpSpPr/>
          <p:nvPr/>
        </p:nvGrpSpPr>
        <p:grpSpPr>
          <a:xfrm>
            <a:off x="7482532" y="5678273"/>
            <a:ext cx="3746264" cy="329369"/>
            <a:chOff x="1566965" y="4939133"/>
            <a:chExt cx="1984190" cy="329369"/>
          </a:xfrm>
        </p:grpSpPr>
        <p:sp>
          <p:nvSpPr>
            <p:cNvPr id="143" name="Line 21">
              <a:extLst>
                <a:ext uri="{FF2B5EF4-FFF2-40B4-BE49-F238E27FC236}">
                  <a16:creationId xmlns:a16="http://schemas.microsoft.com/office/drawing/2014/main" id="{FF8106E2-283B-8E11-6231-8D88F9B0FB33}"/>
                </a:ext>
              </a:extLst>
            </p:cNvPr>
            <p:cNvSpPr>
              <a:spLocks noChangeShapeType="1"/>
            </p:cNvSpPr>
            <p:nvPr/>
          </p:nvSpPr>
          <p:spPr bwMode="auto">
            <a:xfrm>
              <a:off x="3490015"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44" name="TextBox 143">
              <a:extLst>
                <a:ext uri="{FF2B5EF4-FFF2-40B4-BE49-F238E27FC236}">
                  <a16:creationId xmlns:a16="http://schemas.microsoft.com/office/drawing/2014/main" id="{775B8E21-7481-55AA-6A03-CF5A9B23ED06}"/>
                </a:ext>
              </a:extLst>
            </p:cNvPr>
            <p:cNvSpPr txBox="1"/>
            <p:nvPr/>
          </p:nvSpPr>
          <p:spPr>
            <a:xfrm>
              <a:off x="3422652" y="5011133"/>
              <a:ext cx="12850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10</a:t>
              </a:r>
            </a:p>
          </p:txBody>
        </p:sp>
        <p:sp>
          <p:nvSpPr>
            <p:cNvPr id="145" name="Line 21">
              <a:extLst>
                <a:ext uri="{FF2B5EF4-FFF2-40B4-BE49-F238E27FC236}">
                  <a16:creationId xmlns:a16="http://schemas.microsoft.com/office/drawing/2014/main" id="{9DE56043-556B-69DA-BE11-2EF1E14DBEEB}"/>
                </a:ext>
              </a:extLst>
            </p:cNvPr>
            <p:cNvSpPr>
              <a:spLocks noChangeShapeType="1"/>
            </p:cNvSpPr>
            <p:nvPr/>
          </p:nvSpPr>
          <p:spPr bwMode="auto">
            <a:xfrm>
              <a:off x="3114378"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46" name="TextBox 145">
              <a:extLst>
                <a:ext uri="{FF2B5EF4-FFF2-40B4-BE49-F238E27FC236}">
                  <a16:creationId xmlns:a16="http://schemas.microsoft.com/office/drawing/2014/main" id="{1226A6D6-0805-664A-0A65-E4784B809AAB}"/>
                </a:ext>
              </a:extLst>
            </p:cNvPr>
            <p:cNvSpPr txBox="1"/>
            <p:nvPr/>
          </p:nvSpPr>
          <p:spPr>
            <a:xfrm>
              <a:off x="3069513" y="5011133"/>
              <a:ext cx="83505"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8</a:t>
              </a:r>
            </a:p>
          </p:txBody>
        </p:sp>
        <p:sp>
          <p:nvSpPr>
            <p:cNvPr id="147" name="Line 21">
              <a:extLst>
                <a:ext uri="{FF2B5EF4-FFF2-40B4-BE49-F238E27FC236}">
                  <a16:creationId xmlns:a16="http://schemas.microsoft.com/office/drawing/2014/main" id="{EF1C678C-215C-EC27-B1C2-698E83696D71}"/>
                </a:ext>
              </a:extLst>
            </p:cNvPr>
            <p:cNvSpPr>
              <a:spLocks noChangeShapeType="1"/>
            </p:cNvSpPr>
            <p:nvPr/>
          </p:nvSpPr>
          <p:spPr bwMode="auto">
            <a:xfrm>
              <a:off x="2738741"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48" name="TextBox 147">
              <a:extLst>
                <a:ext uri="{FF2B5EF4-FFF2-40B4-BE49-F238E27FC236}">
                  <a16:creationId xmlns:a16="http://schemas.microsoft.com/office/drawing/2014/main" id="{5EE88CE8-9D2E-1FD4-793D-48EFE8C9FA8A}"/>
                </a:ext>
              </a:extLst>
            </p:cNvPr>
            <p:cNvSpPr txBox="1"/>
            <p:nvPr/>
          </p:nvSpPr>
          <p:spPr>
            <a:xfrm>
              <a:off x="2693876" y="5011133"/>
              <a:ext cx="83505"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6</a:t>
              </a:r>
            </a:p>
          </p:txBody>
        </p:sp>
        <p:sp>
          <p:nvSpPr>
            <p:cNvPr id="149" name="Line 21">
              <a:extLst>
                <a:ext uri="{FF2B5EF4-FFF2-40B4-BE49-F238E27FC236}">
                  <a16:creationId xmlns:a16="http://schemas.microsoft.com/office/drawing/2014/main" id="{BF1AF385-D475-B361-8587-CD44D403706B}"/>
                </a:ext>
              </a:extLst>
            </p:cNvPr>
            <p:cNvSpPr>
              <a:spLocks noChangeShapeType="1"/>
            </p:cNvSpPr>
            <p:nvPr/>
          </p:nvSpPr>
          <p:spPr bwMode="auto">
            <a:xfrm>
              <a:off x="2363104"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50" name="TextBox 149">
              <a:extLst>
                <a:ext uri="{FF2B5EF4-FFF2-40B4-BE49-F238E27FC236}">
                  <a16:creationId xmlns:a16="http://schemas.microsoft.com/office/drawing/2014/main" id="{F2D2CE9A-298E-4C3C-7CCD-E8E12A80503E}"/>
                </a:ext>
              </a:extLst>
            </p:cNvPr>
            <p:cNvSpPr txBox="1"/>
            <p:nvPr/>
          </p:nvSpPr>
          <p:spPr>
            <a:xfrm>
              <a:off x="2318239" y="5011133"/>
              <a:ext cx="83505"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4</a:t>
              </a:r>
            </a:p>
          </p:txBody>
        </p:sp>
        <p:sp>
          <p:nvSpPr>
            <p:cNvPr id="151" name="Line 21">
              <a:extLst>
                <a:ext uri="{FF2B5EF4-FFF2-40B4-BE49-F238E27FC236}">
                  <a16:creationId xmlns:a16="http://schemas.microsoft.com/office/drawing/2014/main" id="{701A52B6-E20A-C65E-1A19-0118D7648A53}"/>
                </a:ext>
              </a:extLst>
            </p:cNvPr>
            <p:cNvSpPr>
              <a:spLocks noChangeShapeType="1"/>
            </p:cNvSpPr>
            <p:nvPr/>
          </p:nvSpPr>
          <p:spPr bwMode="auto">
            <a:xfrm>
              <a:off x="1987467"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52" name="TextBox 151">
              <a:extLst>
                <a:ext uri="{FF2B5EF4-FFF2-40B4-BE49-F238E27FC236}">
                  <a16:creationId xmlns:a16="http://schemas.microsoft.com/office/drawing/2014/main" id="{114AA537-37A2-84E4-6883-7E2339B9B8E3}"/>
                </a:ext>
              </a:extLst>
            </p:cNvPr>
            <p:cNvSpPr txBox="1"/>
            <p:nvPr/>
          </p:nvSpPr>
          <p:spPr>
            <a:xfrm>
              <a:off x="1942602" y="5011133"/>
              <a:ext cx="83505"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2</a:t>
              </a:r>
            </a:p>
          </p:txBody>
        </p:sp>
        <p:sp>
          <p:nvSpPr>
            <p:cNvPr id="153" name="Line 21">
              <a:extLst>
                <a:ext uri="{FF2B5EF4-FFF2-40B4-BE49-F238E27FC236}">
                  <a16:creationId xmlns:a16="http://schemas.microsoft.com/office/drawing/2014/main" id="{9A117294-F548-7BB2-9438-97B32418F791}"/>
                </a:ext>
              </a:extLst>
            </p:cNvPr>
            <p:cNvSpPr>
              <a:spLocks noChangeShapeType="1"/>
            </p:cNvSpPr>
            <p:nvPr/>
          </p:nvSpPr>
          <p:spPr bwMode="auto">
            <a:xfrm>
              <a:off x="1611830"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54" name="TextBox 153">
              <a:extLst>
                <a:ext uri="{FF2B5EF4-FFF2-40B4-BE49-F238E27FC236}">
                  <a16:creationId xmlns:a16="http://schemas.microsoft.com/office/drawing/2014/main" id="{2B23BF94-84A7-87DD-CF6F-41359F5C4150}"/>
                </a:ext>
              </a:extLst>
            </p:cNvPr>
            <p:cNvSpPr txBox="1"/>
            <p:nvPr/>
          </p:nvSpPr>
          <p:spPr>
            <a:xfrm>
              <a:off x="1566965" y="5011133"/>
              <a:ext cx="83505"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0</a:t>
              </a:r>
            </a:p>
          </p:txBody>
        </p:sp>
      </p:grpSp>
      <p:grpSp>
        <p:nvGrpSpPr>
          <p:cNvPr id="170" name="Group 169">
            <a:extLst>
              <a:ext uri="{FF2B5EF4-FFF2-40B4-BE49-F238E27FC236}">
                <a16:creationId xmlns:a16="http://schemas.microsoft.com/office/drawing/2014/main" id="{2BF93BBC-9F73-F292-B344-16DEF9D7C232}"/>
              </a:ext>
            </a:extLst>
          </p:cNvPr>
          <p:cNvGrpSpPr/>
          <p:nvPr/>
        </p:nvGrpSpPr>
        <p:grpSpPr>
          <a:xfrm>
            <a:off x="7482532" y="6098616"/>
            <a:ext cx="3703784" cy="257369"/>
            <a:chOff x="1954569" y="5618654"/>
            <a:chExt cx="3703784" cy="257369"/>
          </a:xfrm>
        </p:grpSpPr>
        <p:sp>
          <p:nvSpPr>
            <p:cNvPr id="159" name="TextBox 158">
              <a:extLst>
                <a:ext uri="{FF2B5EF4-FFF2-40B4-BE49-F238E27FC236}">
                  <a16:creationId xmlns:a16="http://schemas.microsoft.com/office/drawing/2014/main" id="{8C07DE0A-D73A-3041-8499-E67AFF01B07B}"/>
                </a:ext>
              </a:extLst>
            </p:cNvPr>
            <p:cNvSpPr txBox="1"/>
            <p:nvPr/>
          </p:nvSpPr>
          <p:spPr>
            <a:xfrm>
              <a:off x="5500691" y="5618654"/>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0</a:t>
              </a:r>
            </a:p>
          </p:txBody>
        </p:sp>
        <p:sp>
          <p:nvSpPr>
            <p:cNvPr id="161" name="TextBox 160">
              <a:extLst>
                <a:ext uri="{FF2B5EF4-FFF2-40B4-BE49-F238E27FC236}">
                  <a16:creationId xmlns:a16="http://schemas.microsoft.com/office/drawing/2014/main" id="{E5D46B7A-8A75-638C-5E4D-5EE19E4567A7}"/>
                </a:ext>
              </a:extLst>
            </p:cNvPr>
            <p:cNvSpPr txBox="1"/>
            <p:nvPr/>
          </p:nvSpPr>
          <p:spPr>
            <a:xfrm>
              <a:off x="4791465" y="5618654"/>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2</a:t>
              </a:r>
            </a:p>
          </p:txBody>
        </p:sp>
        <p:sp>
          <p:nvSpPr>
            <p:cNvPr id="163" name="TextBox 162">
              <a:extLst>
                <a:ext uri="{FF2B5EF4-FFF2-40B4-BE49-F238E27FC236}">
                  <a16:creationId xmlns:a16="http://schemas.microsoft.com/office/drawing/2014/main" id="{5A09714E-EA26-BA20-BD2B-000FDE92182D}"/>
                </a:ext>
              </a:extLst>
            </p:cNvPr>
            <p:cNvSpPr txBox="1"/>
            <p:nvPr/>
          </p:nvSpPr>
          <p:spPr>
            <a:xfrm>
              <a:off x="4082241" y="5618654"/>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5</a:t>
              </a:r>
            </a:p>
          </p:txBody>
        </p:sp>
        <p:sp>
          <p:nvSpPr>
            <p:cNvPr id="165" name="TextBox 164">
              <a:extLst>
                <a:ext uri="{FF2B5EF4-FFF2-40B4-BE49-F238E27FC236}">
                  <a16:creationId xmlns:a16="http://schemas.microsoft.com/office/drawing/2014/main" id="{0BD35BF8-BFEE-535E-5266-3BB2942C2095}"/>
                </a:ext>
              </a:extLst>
            </p:cNvPr>
            <p:cNvSpPr txBox="1"/>
            <p:nvPr/>
          </p:nvSpPr>
          <p:spPr>
            <a:xfrm>
              <a:off x="3373017" y="5618654"/>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7</a:t>
              </a:r>
            </a:p>
          </p:txBody>
        </p:sp>
        <p:sp>
          <p:nvSpPr>
            <p:cNvPr id="167" name="TextBox 166">
              <a:extLst>
                <a:ext uri="{FF2B5EF4-FFF2-40B4-BE49-F238E27FC236}">
                  <a16:creationId xmlns:a16="http://schemas.microsoft.com/office/drawing/2014/main" id="{576C6EE1-2E48-EC35-8E79-6A9F25902A6A}"/>
                </a:ext>
              </a:extLst>
            </p:cNvPr>
            <p:cNvSpPr txBox="1"/>
            <p:nvPr/>
          </p:nvSpPr>
          <p:spPr>
            <a:xfrm>
              <a:off x="2663793" y="5618654"/>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8</a:t>
              </a:r>
            </a:p>
          </p:txBody>
        </p:sp>
        <p:sp>
          <p:nvSpPr>
            <p:cNvPr id="169" name="TextBox 168">
              <a:extLst>
                <a:ext uri="{FF2B5EF4-FFF2-40B4-BE49-F238E27FC236}">
                  <a16:creationId xmlns:a16="http://schemas.microsoft.com/office/drawing/2014/main" id="{39579618-FAE3-369D-9454-CC4043E7117D}"/>
                </a:ext>
              </a:extLst>
            </p:cNvPr>
            <p:cNvSpPr txBox="1"/>
            <p:nvPr/>
          </p:nvSpPr>
          <p:spPr>
            <a:xfrm>
              <a:off x="1954569" y="5618654"/>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8</a:t>
              </a:r>
            </a:p>
          </p:txBody>
        </p:sp>
      </p:grpSp>
      <p:grpSp>
        <p:nvGrpSpPr>
          <p:cNvPr id="183" name="Group 182">
            <a:extLst>
              <a:ext uri="{FF2B5EF4-FFF2-40B4-BE49-F238E27FC236}">
                <a16:creationId xmlns:a16="http://schemas.microsoft.com/office/drawing/2014/main" id="{61E22C97-1F48-5A9D-8993-6A520F71BE33}"/>
              </a:ext>
            </a:extLst>
          </p:cNvPr>
          <p:cNvGrpSpPr/>
          <p:nvPr/>
        </p:nvGrpSpPr>
        <p:grpSpPr>
          <a:xfrm>
            <a:off x="7516409" y="4279899"/>
            <a:ext cx="3456422" cy="235742"/>
            <a:chOff x="11388498" y="4381499"/>
            <a:chExt cx="3456422" cy="235742"/>
          </a:xfrm>
        </p:grpSpPr>
        <p:sp>
          <p:nvSpPr>
            <p:cNvPr id="174" name="Free-form: Shape 173">
              <a:extLst>
                <a:ext uri="{FF2B5EF4-FFF2-40B4-BE49-F238E27FC236}">
                  <a16:creationId xmlns:a16="http://schemas.microsoft.com/office/drawing/2014/main" id="{51A5FF5F-5E98-AC7A-7176-0BA31AD0BF66}"/>
                </a:ext>
              </a:extLst>
            </p:cNvPr>
            <p:cNvSpPr/>
            <p:nvPr/>
          </p:nvSpPr>
          <p:spPr>
            <a:xfrm>
              <a:off x="11388498" y="4381499"/>
              <a:ext cx="3456422" cy="202045"/>
            </a:xfrm>
            <a:custGeom>
              <a:avLst/>
              <a:gdLst>
                <a:gd name="csX0" fmla="*/ 3456423 w 3456422"/>
                <a:gd name="csY0" fmla="*/ 202045 h 202045"/>
                <a:gd name="csX1" fmla="*/ 887557 w 3456422"/>
                <a:gd name="csY1" fmla="*/ 202045 h 202045"/>
                <a:gd name="csX2" fmla="*/ 887557 w 3456422"/>
                <a:gd name="csY2" fmla="*/ 0 h 202045"/>
                <a:gd name="csX3" fmla="*/ 0 w 3456422"/>
                <a:gd name="csY3" fmla="*/ 0 h 202045"/>
              </a:gdLst>
              <a:ahLst/>
              <a:cxnLst>
                <a:cxn ang="0">
                  <a:pos x="csX0" y="csY0"/>
                </a:cxn>
                <a:cxn ang="0">
                  <a:pos x="csX1" y="csY1"/>
                </a:cxn>
                <a:cxn ang="0">
                  <a:pos x="csX2" y="csY2"/>
                </a:cxn>
                <a:cxn ang="0">
                  <a:pos x="csX3" y="csY3"/>
                </a:cxn>
              </a:cxnLst>
              <a:rect l="l" t="t" r="r" b="b"/>
              <a:pathLst>
                <a:path w="3456422" h="202045">
                  <a:moveTo>
                    <a:pt x="3456423" y="202045"/>
                  </a:moveTo>
                  <a:lnTo>
                    <a:pt x="887557" y="202045"/>
                  </a:lnTo>
                  <a:lnTo>
                    <a:pt x="887557" y="0"/>
                  </a:lnTo>
                  <a:lnTo>
                    <a:pt x="0" y="0"/>
                  </a:lnTo>
                </a:path>
              </a:pathLst>
            </a:custGeom>
            <a:noFill/>
            <a:ln w="19050" cap="flat">
              <a:solidFill>
                <a:schemeClr val="accent2">
                  <a:alpha val="99000"/>
                </a:schemeClr>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grpSp>
          <p:nvGrpSpPr>
            <p:cNvPr id="182" name="Group 181">
              <a:extLst>
                <a:ext uri="{FF2B5EF4-FFF2-40B4-BE49-F238E27FC236}">
                  <a16:creationId xmlns:a16="http://schemas.microsoft.com/office/drawing/2014/main" id="{4B90C2CE-ED9D-DF2C-A0FA-526E27D86915}"/>
                </a:ext>
              </a:extLst>
            </p:cNvPr>
            <p:cNvGrpSpPr/>
            <p:nvPr/>
          </p:nvGrpSpPr>
          <p:grpSpPr>
            <a:xfrm>
              <a:off x="12795816" y="4549742"/>
              <a:ext cx="2028825" cy="67499"/>
              <a:chOff x="12795816" y="4549742"/>
              <a:chExt cx="2028825" cy="67499"/>
            </a:xfrm>
          </p:grpSpPr>
          <p:sp>
            <p:nvSpPr>
              <p:cNvPr id="175" name="Free-form: Shape 174">
                <a:extLst>
                  <a:ext uri="{FF2B5EF4-FFF2-40B4-BE49-F238E27FC236}">
                    <a16:creationId xmlns:a16="http://schemas.microsoft.com/office/drawing/2014/main" id="{1517BD8F-0117-A543-250E-F5BE283993FC}"/>
                  </a:ext>
                </a:extLst>
              </p:cNvPr>
              <p:cNvSpPr/>
              <p:nvPr/>
            </p:nvSpPr>
            <p:spPr>
              <a:xfrm>
                <a:off x="12795816" y="45497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6" name="Free-form: Shape 175">
                <a:extLst>
                  <a:ext uri="{FF2B5EF4-FFF2-40B4-BE49-F238E27FC236}">
                    <a16:creationId xmlns:a16="http://schemas.microsoft.com/office/drawing/2014/main" id="{E42861C9-ED32-B19F-ED99-9674BA8E6AEF}"/>
                  </a:ext>
                </a:extLst>
              </p:cNvPr>
              <p:cNvSpPr/>
              <p:nvPr/>
            </p:nvSpPr>
            <p:spPr>
              <a:xfrm>
                <a:off x="13157766" y="45497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7" name="Free-form: Shape 176">
                <a:extLst>
                  <a:ext uri="{FF2B5EF4-FFF2-40B4-BE49-F238E27FC236}">
                    <a16:creationId xmlns:a16="http://schemas.microsoft.com/office/drawing/2014/main" id="{7866F0F0-9D22-71EE-9CBB-EFE5734EF731}"/>
                  </a:ext>
                </a:extLst>
              </p:cNvPr>
              <p:cNvSpPr/>
              <p:nvPr/>
            </p:nvSpPr>
            <p:spPr>
              <a:xfrm>
                <a:off x="13710216" y="45497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8" name="Free-form: Shape 177">
                <a:extLst>
                  <a:ext uri="{FF2B5EF4-FFF2-40B4-BE49-F238E27FC236}">
                    <a16:creationId xmlns:a16="http://schemas.microsoft.com/office/drawing/2014/main" id="{9F1D4AC4-7E25-2164-9A70-FD2F4D1370D6}"/>
                  </a:ext>
                </a:extLst>
              </p:cNvPr>
              <p:cNvSpPr/>
              <p:nvPr/>
            </p:nvSpPr>
            <p:spPr>
              <a:xfrm>
                <a:off x="13805466" y="45497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9" name="Free-form: Shape 178">
                <a:extLst>
                  <a:ext uri="{FF2B5EF4-FFF2-40B4-BE49-F238E27FC236}">
                    <a16:creationId xmlns:a16="http://schemas.microsoft.com/office/drawing/2014/main" id="{FCE8EFBB-A82D-2F9D-7025-F85DE14774F8}"/>
                  </a:ext>
                </a:extLst>
              </p:cNvPr>
              <p:cNvSpPr/>
              <p:nvPr/>
            </p:nvSpPr>
            <p:spPr>
              <a:xfrm>
                <a:off x="13938816" y="45497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0" name="Free-form: Shape 179">
                <a:extLst>
                  <a:ext uri="{FF2B5EF4-FFF2-40B4-BE49-F238E27FC236}">
                    <a16:creationId xmlns:a16="http://schemas.microsoft.com/office/drawing/2014/main" id="{B3C6DF76-BA20-3DBD-453E-6D8160194CED}"/>
                  </a:ext>
                </a:extLst>
              </p:cNvPr>
              <p:cNvSpPr/>
              <p:nvPr/>
            </p:nvSpPr>
            <p:spPr>
              <a:xfrm>
                <a:off x="14281716" y="45497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1" name="Free-form: Shape 180">
                <a:extLst>
                  <a:ext uri="{FF2B5EF4-FFF2-40B4-BE49-F238E27FC236}">
                    <a16:creationId xmlns:a16="http://schemas.microsoft.com/office/drawing/2014/main" id="{3A002B17-7F05-9178-5211-1157B65DC8F8}"/>
                  </a:ext>
                </a:extLst>
              </p:cNvPr>
              <p:cNvSpPr/>
              <p:nvPr/>
            </p:nvSpPr>
            <p:spPr>
              <a:xfrm>
                <a:off x="14815116" y="45497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grpSp>
      </p:grpSp>
      <p:sp>
        <p:nvSpPr>
          <p:cNvPr id="184" name="TextBox 183">
            <a:extLst>
              <a:ext uri="{FF2B5EF4-FFF2-40B4-BE49-F238E27FC236}">
                <a16:creationId xmlns:a16="http://schemas.microsoft.com/office/drawing/2014/main" id="{20CA7AD9-C55B-2E68-3FFA-17A5F4061FFD}"/>
              </a:ext>
            </a:extLst>
          </p:cNvPr>
          <p:cNvSpPr txBox="1"/>
          <p:nvPr/>
        </p:nvSpPr>
        <p:spPr>
          <a:xfrm>
            <a:off x="8778771" y="5888372"/>
            <a:ext cx="1110304" cy="27699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Time, months</a:t>
            </a:r>
          </a:p>
        </p:txBody>
      </p:sp>
      <p:graphicFrame>
        <p:nvGraphicFramePr>
          <p:cNvPr id="2" name="Table 1">
            <a:extLst>
              <a:ext uri="{FF2B5EF4-FFF2-40B4-BE49-F238E27FC236}">
                <a16:creationId xmlns:a16="http://schemas.microsoft.com/office/drawing/2014/main" id="{2DF7E6B4-8706-63CD-9E18-5B1B77C85ABE}"/>
              </a:ext>
            </a:extLst>
          </p:cNvPr>
          <p:cNvGraphicFramePr>
            <a:graphicFrameLocks noGrp="1"/>
          </p:cNvGraphicFramePr>
          <p:nvPr>
            <p:extLst>
              <p:ext uri="{D42A27DB-BD31-4B8C-83A1-F6EECF244321}">
                <p14:modId xmlns:p14="http://schemas.microsoft.com/office/powerpoint/2010/main" val="2135908581"/>
              </p:ext>
            </p:extLst>
          </p:nvPr>
        </p:nvGraphicFramePr>
        <p:xfrm>
          <a:off x="7385173" y="2526370"/>
          <a:ext cx="2546575" cy="511516"/>
        </p:xfrm>
        <a:graphic>
          <a:graphicData uri="http://schemas.openxmlformats.org/drawingml/2006/table">
            <a:tbl>
              <a:tblPr firstRow="1" bandRow="1">
                <a:tableStyleId>{69012ECD-51FC-41F1-AA8D-1B2483CD663E}</a:tableStyleId>
              </a:tblPr>
              <a:tblGrid>
                <a:gridCol w="1473306">
                  <a:extLst>
                    <a:ext uri="{9D8B030D-6E8A-4147-A177-3AD203B41FA5}">
                      <a16:colId xmlns:a16="http://schemas.microsoft.com/office/drawing/2014/main" val="1235674589"/>
                    </a:ext>
                  </a:extLst>
                </a:gridCol>
                <a:gridCol w="1073269">
                  <a:extLst>
                    <a:ext uri="{9D8B030D-6E8A-4147-A177-3AD203B41FA5}">
                      <a16:colId xmlns:a16="http://schemas.microsoft.com/office/drawing/2014/main" val="945667048"/>
                    </a:ext>
                  </a:extLst>
                </a:gridCol>
              </a:tblGrid>
              <a:tr h="256636">
                <a:tc gridSpan="2">
                  <a:txBody>
                    <a:bodyPr/>
                    <a:lstStyle/>
                    <a:p>
                      <a:pPr algn="ctr"/>
                      <a:r>
                        <a:rPr lang="en-US" sz="1200" noProof="0" dirty="0">
                          <a:solidFill>
                            <a:schemeClr val="tx2"/>
                          </a:solidFill>
                        </a:rPr>
                        <a:t>STK11/KEAP1 co-mutated </a:t>
                      </a:r>
                    </a:p>
                  </a:txBody>
                  <a:tcPr marL="36000" marR="36000" marT="36000" marB="36000" anchor="ctr"/>
                </a:tc>
                <a:tc hMerge="1">
                  <a:txBody>
                    <a:bodyPr/>
                    <a:lstStyle/>
                    <a:p>
                      <a:endParaRPr lang="en-GB" dirty="0"/>
                    </a:p>
                  </a:txBody>
                  <a:tcPr/>
                </a:tc>
                <a:extLst>
                  <a:ext uri="{0D108BD9-81ED-4DB2-BD59-A6C34878D82A}">
                    <a16:rowId xmlns:a16="http://schemas.microsoft.com/office/drawing/2014/main" val="411223005"/>
                  </a:ext>
                </a:extLst>
              </a:tr>
              <a:tr h="217404">
                <a:tc>
                  <a:txBody>
                    <a:bodyPr/>
                    <a:lstStyle/>
                    <a:p>
                      <a:pPr algn="l"/>
                      <a:r>
                        <a:rPr lang="en-US" sz="1200" noProof="0" dirty="0" err="1">
                          <a:solidFill>
                            <a:srgbClr val="000000"/>
                          </a:solidFill>
                        </a:rPr>
                        <a:t>mPFS</a:t>
                      </a:r>
                      <a:r>
                        <a:rPr lang="en-US" sz="1200" noProof="0" dirty="0">
                          <a:solidFill>
                            <a:srgbClr val="000000"/>
                          </a:solidFill>
                        </a:rPr>
                        <a:t>, </a:t>
                      </a:r>
                      <a:r>
                        <a:rPr lang="en-US" sz="1200" noProof="0" dirty="0" err="1">
                          <a:solidFill>
                            <a:srgbClr val="000000"/>
                          </a:solidFill>
                        </a:rPr>
                        <a:t>mo</a:t>
                      </a:r>
                      <a:endParaRPr lang="en-US" sz="1200" noProof="0" dirty="0">
                        <a:solidFill>
                          <a:srgbClr val="000000"/>
                        </a:solidFill>
                      </a:endParaRPr>
                    </a:p>
                  </a:txBody>
                  <a:tcPr marL="36000" marR="36000" marT="36000" marB="36000" anchor="ctr"/>
                </a:tc>
                <a:tc>
                  <a:txBody>
                    <a:bodyPr/>
                    <a:lstStyle/>
                    <a:p>
                      <a:pPr algn="ctr"/>
                      <a:r>
                        <a:rPr lang="en-US" sz="1200" noProof="0" dirty="0">
                          <a:solidFill>
                            <a:srgbClr val="000000"/>
                          </a:solidFill>
                        </a:rPr>
                        <a:t>5.5</a:t>
                      </a:r>
                    </a:p>
                  </a:txBody>
                  <a:tcPr marL="36000" marR="36000" marT="36000" marB="36000" anchor="ctr"/>
                </a:tc>
                <a:extLst>
                  <a:ext uri="{0D108BD9-81ED-4DB2-BD59-A6C34878D82A}">
                    <a16:rowId xmlns:a16="http://schemas.microsoft.com/office/drawing/2014/main" val="3345178133"/>
                  </a:ext>
                </a:extLst>
              </a:tr>
            </a:tbl>
          </a:graphicData>
        </a:graphic>
      </p:graphicFrame>
      <p:graphicFrame>
        <p:nvGraphicFramePr>
          <p:cNvPr id="37" name="Table 36">
            <a:extLst>
              <a:ext uri="{FF2B5EF4-FFF2-40B4-BE49-F238E27FC236}">
                <a16:creationId xmlns:a16="http://schemas.microsoft.com/office/drawing/2014/main" id="{AF64248A-6390-39DE-6BEF-256124392594}"/>
              </a:ext>
            </a:extLst>
          </p:cNvPr>
          <p:cNvGraphicFramePr>
            <a:graphicFrameLocks noGrp="1"/>
          </p:cNvGraphicFramePr>
          <p:nvPr>
            <p:extLst>
              <p:ext uri="{D42A27DB-BD31-4B8C-83A1-F6EECF244321}">
                <p14:modId xmlns:p14="http://schemas.microsoft.com/office/powerpoint/2010/main" val="2094162079"/>
              </p:ext>
            </p:extLst>
          </p:nvPr>
        </p:nvGraphicFramePr>
        <p:xfrm>
          <a:off x="7412526" y="4846131"/>
          <a:ext cx="2546575" cy="766396"/>
        </p:xfrm>
        <a:graphic>
          <a:graphicData uri="http://schemas.openxmlformats.org/drawingml/2006/table">
            <a:tbl>
              <a:tblPr firstRow="1" bandRow="1">
                <a:tableStyleId>{69012ECD-51FC-41F1-AA8D-1B2483CD663E}</a:tableStyleId>
              </a:tblPr>
              <a:tblGrid>
                <a:gridCol w="1473306">
                  <a:extLst>
                    <a:ext uri="{9D8B030D-6E8A-4147-A177-3AD203B41FA5}">
                      <a16:colId xmlns:a16="http://schemas.microsoft.com/office/drawing/2014/main" val="1235674589"/>
                    </a:ext>
                  </a:extLst>
                </a:gridCol>
                <a:gridCol w="1073269">
                  <a:extLst>
                    <a:ext uri="{9D8B030D-6E8A-4147-A177-3AD203B41FA5}">
                      <a16:colId xmlns:a16="http://schemas.microsoft.com/office/drawing/2014/main" val="945667048"/>
                    </a:ext>
                  </a:extLst>
                </a:gridCol>
              </a:tblGrid>
              <a:tr h="256636">
                <a:tc gridSpan="2">
                  <a:txBody>
                    <a:bodyPr/>
                    <a:lstStyle/>
                    <a:p>
                      <a:pPr algn="ctr"/>
                      <a:r>
                        <a:rPr lang="en-US" sz="1200" noProof="0" dirty="0">
                          <a:solidFill>
                            <a:schemeClr val="tx2"/>
                          </a:solidFill>
                        </a:rPr>
                        <a:t>STK11/KEAP1 co-mutated </a:t>
                      </a:r>
                    </a:p>
                  </a:txBody>
                  <a:tcPr marL="36000" marR="36000" marT="36000" marB="36000" anchor="ctr"/>
                </a:tc>
                <a:tc hMerge="1">
                  <a:txBody>
                    <a:bodyPr/>
                    <a:lstStyle/>
                    <a:p>
                      <a:endParaRPr lang="en-GB" dirty="0"/>
                    </a:p>
                  </a:txBody>
                  <a:tcPr/>
                </a:tc>
                <a:extLst>
                  <a:ext uri="{0D108BD9-81ED-4DB2-BD59-A6C34878D82A}">
                    <a16:rowId xmlns:a16="http://schemas.microsoft.com/office/drawing/2014/main" val="411223005"/>
                  </a:ext>
                </a:extLst>
              </a:tr>
              <a:tr h="217404">
                <a:tc>
                  <a:txBody>
                    <a:bodyPr/>
                    <a:lstStyle/>
                    <a:p>
                      <a:pPr algn="l"/>
                      <a:r>
                        <a:rPr lang="it-IT" sz="1200" noProof="0" dirty="0">
                          <a:solidFill>
                            <a:srgbClr val="000000"/>
                          </a:solidFill>
                        </a:rPr>
                        <a:t>mOS, </a:t>
                      </a:r>
                      <a:r>
                        <a:rPr lang="it-IT" sz="1200" noProof="0" dirty="0" err="1">
                          <a:solidFill>
                            <a:srgbClr val="000000"/>
                          </a:solidFill>
                        </a:rPr>
                        <a:t>mo</a:t>
                      </a:r>
                      <a:endParaRPr lang="en-US" sz="1200" noProof="0" dirty="0">
                        <a:solidFill>
                          <a:srgbClr val="000000"/>
                        </a:solidFill>
                      </a:endParaRPr>
                    </a:p>
                  </a:txBody>
                  <a:tcPr marL="36000" marR="36000" marT="36000" marB="36000" anchor="ctr"/>
                </a:tc>
                <a:tc>
                  <a:txBody>
                    <a:bodyPr/>
                    <a:lstStyle/>
                    <a:p>
                      <a:pPr algn="ctr"/>
                      <a:r>
                        <a:rPr lang="it-IT" sz="1200" noProof="0" dirty="0">
                          <a:solidFill>
                            <a:srgbClr val="000000"/>
                          </a:solidFill>
                        </a:rPr>
                        <a:t>NR</a:t>
                      </a:r>
                      <a:endParaRPr lang="en-US" sz="1200" noProof="0" dirty="0">
                        <a:solidFill>
                          <a:srgbClr val="000000"/>
                        </a:solidFill>
                      </a:endParaRPr>
                    </a:p>
                  </a:txBody>
                  <a:tcPr marL="36000" marR="36000" marT="36000" marB="36000" anchor="ctr"/>
                </a:tc>
                <a:extLst>
                  <a:ext uri="{0D108BD9-81ED-4DB2-BD59-A6C34878D82A}">
                    <a16:rowId xmlns:a16="http://schemas.microsoft.com/office/drawing/2014/main" val="2307437972"/>
                  </a:ext>
                </a:extLst>
              </a:tr>
              <a:tr h="217404">
                <a:tc>
                  <a:txBody>
                    <a:bodyPr/>
                    <a:lstStyle/>
                    <a:p>
                      <a:pPr algn="l"/>
                      <a:r>
                        <a:rPr lang="en-US" sz="1200" noProof="0" dirty="0">
                          <a:solidFill>
                            <a:srgbClr val="000000"/>
                          </a:solidFill>
                        </a:rPr>
                        <a:t>6-mo OS rate, %</a:t>
                      </a:r>
                    </a:p>
                  </a:txBody>
                  <a:tcPr marL="36000" marR="36000" marT="36000" marB="36000" anchor="ctr"/>
                </a:tc>
                <a:tc>
                  <a:txBody>
                    <a:bodyPr/>
                    <a:lstStyle/>
                    <a:p>
                      <a:pPr algn="ctr"/>
                      <a:r>
                        <a:rPr lang="en-US" sz="1200" noProof="0" dirty="0">
                          <a:solidFill>
                            <a:srgbClr val="000000"/>
                          </a:solidFill>
                        </a:rPr>
                        <a:t>88</a:t>
                      </a:r>
                    </a:p>
                  </a:txBody>
                  <a:tcPr marL="36000" marR="36000" marT="36000" marB="36000" anchor="ctr"/>
                </a:tc>
                <a:extLst>
                  <a:ext uri="{0D108BD9-81ED-4DB2-BD59-A6C34878D82A}">
                    <a16:rowId xmlns:a16="http://schemas.microsoft.com/office/drawing/2014/main" val="3345178133"/>
                  </a:ext>
                </a:extLst>
              </a:tr>
            </a:tbl>
          </a:graphicData>
        </a:graphic>
      </p:graphicFrame>
    </p:spTree>
    <p:extLst>
      <p:ext uri="{BB962C8B-B14F-4D97-AF65-F5344CB8AC3E}">
        <p14:creationId xmlns:p14="http://schemas.microsoft.com/office/powerpoint/2010/main" val="35694737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722F28-2FBD-CF6D-DCA3-9715E2E3C0B6}"/>
            </a:ext>
          </a:extLst>
        </p:cNvPr>
        <p:cNvGrpSpPr/>
        <p:nvPr/>
      </p:nvGrpSpPr>
      <p:grpSpPr>
        <a:xfrm>
          <a:off x="0" y="0"/>
          <a:ext cx="0" cy="0"/>
          <a:chOff x="0" y="0"/>
          <a:chExt cx="0" cy="0"/>
        </a:xfrm>
      </p:grpSpPr>
      <p:sp>
        <p:nvSpPr>
          <p:cNvPr id="83" name="Rectangle 82">
            <a:extLst>
              <a:ext uri="{FF2B5EF4-FFF2-40B4-BE49-F238E27FC236}">
                <a16:creationId xmlns:a16="http://schemas.microsoft.com/office/drawing/2014/main" id="{F1EC9397-B9CE-2596-D428-58C1DE9C858B}"/>
              </a:ext>
            </a:extLst>
          </p:cNvPr>
          <p:cNvSpPr/>
          <p:nvPr/>
        </p:nvSpPr>
        <p:spPr>
          <a:xfrm rot="16200000">
            <a:off x="5764935" y="2083447"/>
            <a:ext cx="108000" cy="1188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22" name="Title 1">
            <a:extLst>
              <a:ext uri="{FF2B5EF4-FFF2-40B4-BE49-F238E27FC236}">
                <a16:creationId xmlns:a16="http://schemas.microsoft.com/office/drawing/2014/main" id="{51063EAB-869D-C41E-6EFC-43FBA8114DE4}"/>
              </a:ext>
            </a:extLst>
          </p:cNvPr>
          <p:cNvSpPr>
            <a:spLocks noGrp="1"/>
          </p:cNvSpPr>
          <p:nvPr>
            <p:ph type="title"/>
          </p:nvPr>
        </p:nvSpPr>
        <p:spPr>
          <a:xfrm>
            <a:off x="304799" y="107693"/>
            <a:ext cx="11813059" cy="939801"/>
          </a:xfrm>
        </p:spPr>
        <p:txBody>
          <a:bodyPr/>
          <a:lstStyle/>
          <a:p>
            <a:r>
              <a:rPr lang="en-US" noProof="0" dirty="0">
                <a:latin typeface="Arial" panose="020B0604020202020204" pitchFamily="34" charset="0"/>
                <a:cs typeface="Arial" panose="020B0604020202020204" pitchFamily="34" charset="0"/>
              </a:rPr>
              <a:t>6740: Selective immune activation of antigen activated T cells with STK-012, an a/b IL-2 receptor biased partial agonist, with pembrolizumab and chemotherapy in 1L PD-L1 negative non-squamous NSCLC – Punekar S, et al</a:t>
            </a:r>
          </a:p>
        </p:txBody>
      </p:sp>
      <p:sp>
        <p:nvSpPr>
          <p:cNvPr id="29" name="Content Placeholder 7">
            <a:extLst>
              <a:ext uri="{FF2B5EF4-FFF2-40B4-BE49-F238E27FC236}">
                <a16:creationId xmlns:a16="http://schemas.microsoft.com/office/drawing/2014/main" id="{B50FCD4C-E692-268F-E8E4-F44DCA4CA0EA}"/>
              </a:ext>
            </a:extLst>
          </p:cNvPr>
          <p:cNvSpPr>
            <a:spLocks noGrp="1"/>
          </p:cNvSpPr>
          <p:nvPr>
            <p:ph idx="1"/>
          </p:nvPr>
        </p:nvSpPr>
        <p:spPr>
          <a:xfrm>
            <a:off x="304799" y="1246909"/>
            <a:ext cx="11291087" cy="5055650"/>
          </a:xfrm>
        </p:spPr>
        <p:txBody>
          <a:bodyPr/>
          <a:lstStyle/>
          <a:p>
            <a:r>
              <a:rPr lang="en-US" b="1" noProof="0" dirty="0">
                <a:latin typeface="Arial" panose="020B0604020202020204" pitchFamily="34" charset="0"/>
                <a:cs typeface="Arial" panose="020B0604020202020204" pitchFamily="34" charset="0"/>
              </a:rPr>
              <a:t>Key results (cont.)</a:t>
            </a:r>
            <a:r>
              <a:rPr lang="en-US" noProof="0" dirty="0">
                <a:latin typeface="Arial" panose="020B0604020202020204" pitchFamily="34" charset="0"/>
                <a:cs typeface="Arial" panose="020B0604020202020204" pitchFamily="34" charset="0"/>
              </a:rPr>
              <a:t>​</a:t>
            </a:r>
          </a:p>
          <a:p>
            <a:pPr>
              <a:spcBef>
                <a:spcPts val="29400"/>
              </a:spcBef>
            </a:pPr>
            <a:r>
              <a:rPr lang="en-US" b="1" noProof="0" dirty="0">
                <a:latin typeface="Arial" panose="020B0604020202020204" pitchFamily="34" charset="0"/>
                <a:cs typeface="Arial" panose="020B0604020202020204" pitchFamily="34" charset="0"/>
              </a:rPr>
              <a:t>Conclusions</a:t>
            </a:r>
            <a:r>
              <a:rPr lang="en-US" noProof="0" dirty="0">
                <a:latin typeface="Arial" panose="020B0604020202020204" pitchFamily="34" charset="0"/>
                <a:cs typeface="Arial" panose="020B0604020202020204" pitchFamily="34" charset="0"/>
              </a:rPr>
              <a:t>​</a:t>
            </a:r>
          </a:p>
          <a:p>
            <a:pPr lvl="1"/>
            <a:r>
              <a:rPr lang="en-US" noProof="0" dirty="0">
                <a:latin typeface="Arial" panose="020B0604020202020204" pitchFamily="34" charset="0"/>
                <a:cs typeface="Arial" panose="020B0604020202020204" pitchFamily="34" charset="0"/>
              </a:rPr>
              <a:t>In patients​ with PD-L1 negative nonsquamous NSCLC, 1L STK-012 + pembrolizumab + chemotherapy demonstrated promising antitumor activity with a manageable safety profile</a:t>
            </a:r>
          </a:p>
        </p:txBody>
      </p:sp>
      <p:sp>
        <p:nvSpPr>
          <p:cNvPr id="30" name="Text Placeholder 4">
            <a:extLst>
              <a:ext uri="{FF2B5EF4-FFF2-40B4-BE49-F238E27FC236}">
                <a16:creationId xmlns:a16="http://schemas.microsoft.com/office/drawing/2014/main" id="{8D331B07-0ECF-B1F9-0B97-CB660A763541}"/>
              </a:ext>
            </a:extLst>
          </p:cNvPr>
          <p:cNvSpPr>
            <a:spLocks noGrp="1"/>
          </p:cNvSpPr>
          <p:nvPr>
            <p:ph type="body" sz="quarter" idx="11"/>
          </p:nvPr>
        </p:nvSpPr>
        <p:spPr>
          <a:xfrm>
            <a:off x="6379633" y="6521312"/>
            <a:ext cx="5507567" cy="200025"/>
          </a:xfrm>
        </p:spPr>
        <p:txBody>
          <a:bodyPr/>
          <a:lstStyle/>
          <a:p>
            <a:r>
              <a:rPr lang="en-US" noProof="0" dirty="0">
                <a:latin typeface="Arial" panose="020B0604020202020204" pitchFamily="34" charset="0"/>
                <a:cs typeface="Arial" panose="020B0604020202020204" pitchFamily="34" charset="0"/>
              </a:rPr>
              <a:t>Punekar S, et al. AACR; 2026. Abstract nr 6740</a:t>
            </a:r>
          </a:p>
        </p:txBody>
      </p:sp>
      <p:sp>
        <p:nvSpPr>
          <p:cNvPr id="2" name="TextBox 1">
            <a:extLst>
              <a:ext uri="{FF2B5EF4-FFF2-40B4-BE49-F238E27FC236}">
                <a16:creationId xmlns:a16="http://schemas.microsoft.com/office/drawing/2014/main" id="{1974144A-CC8A-4AF4-15E5-632D0C3392B2}"/>
              </a:ext>
            </a:extLst>
          </p:cNvPr>
          <p:cNvSpPr txBox="1"/>
          <p:nvPr/>
        </p:nvSpPr>
        <p:spPr>
          <a:xfrm>
            <a:off x="1705645" y="1696634"/>
            <a:ext cx="1382173" cy="3634008"/>
          </a:xfrm>
          <a:prstGeom prst="rect">
            <a:avLst/>
          </a:prstGeom>
          <a:noFill/>
        </p:spPr>
        <p:txBody>
          <a:bodyPr wrap="none" rtlCol="0">
            <a:spAutoFit/>
          </a:bodyPr>
          <a:lstStyle/>
          <a:p>
            <a:pPr marL="0" marR="0" lvl="0" indent="0" algn="r" defTabSz="914400" rtl="0" eaLnBrk="1" fontAlgn="auto" latinLnBrk="0" hangingPunct="1">
              <a:lnSpc>
                <a:spcPct val="11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Any TRAE</a:t>
            </a:r>
          </a:p>
          <a:p>
            <a:pPr marL="0" marR="0" lvl="0" indent="0" algn="r" defTabSz="914400" rtl="0" eaLnBrk="1" fontAlgn="auto" latinLnBrk="0" hangingPunct="1">
              <a:lnSpc>
                <a:spcPct val="11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Nausea</a:t>
            </a:r>
          </a:p>
          <a:p>
            <a:pPr marL="0" marR="0" lvl="0" indent="0" algn="r" defTabSz="914400" rtl="0" eaLnBrk="1" fontAlgn="auto" latinLnBrk="0" hangingPunct="1">
              <a:lnSpc>
                <a:spcPct val="11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Rash/dermatitis</a:t>
            </a:r>
          </a:p>
          <a:p>
            <a:pPr marL="0" marR="0" lvl="0" indent="0" algn="r" defTabSz="914400" rtl="0" eaLnBrk="1" fontAlgn="auto" latinLnBrk="0" hangingPunct="1">
              <a:lnSpc>
                <a:spcPct val="11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Fatigue</a:t>
            </a:r>
          </a:p>
          <a:p>
            <a:pPr marL="0" marR="0" lvl="0" indent="0" algn="r" defTabSz="914400" rtl="0" eaLnBrk="1" fontAlgn="auto" latinLnBrk="0" hangingPunct="1">
              <a:lnSpc>
                <a:spcPct val="11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Diarrhea</a:t>
            </a:r>
          </a:p>
          <a:p>
            <a:pPr marL="0" marR="0" lvl="0" indent="0" algn="r" defTabSz="914400" rtl="0" eaLnBrk="1" fontAlgn="auto" latinLnBrk="0" hangingPunct="1">
              <a:lnSpc>
                <a:spcPct val="11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Pruritus</a:t>
            </a:r>
          </a:p>
          <a:p>
            <a:pPr marL="0" marR="0" lvl="0" indent="0" algn="r" defTabSz="914400" rtl="0" eaLnBrk="1" fontAlgn="auto" latinLnBrk="0" hangingPunct="1">
              <a:lnSpc>
                <a:spcPct val="11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Anemia</a:t>
            </a:r>
          </a:p>
          <a:p>
            <a:pPr marL="0" marR="0" lvl="0" indent="0" algn="r" defTabSz="914400" rtl="0" eaLnBrk="1" fontAlgn="auto" latinLnBrk="0" hangingPunct="1">
              <a:lnSpc>
                <a:spcPct val="11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Injection site reaction</a:t>
            </a:r>
          </a:p>
          <a:p>
            <a:pPr marL="0" marR="0" lvl="0" indent="0" algn="r" defTabSz="914400" rtl="0" eaLnBrk="1" fontAlgn="auto" latinLnBrk="0" hangingPunct="1">
              <a:lnSpc>
                <a:spcPct val="11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Appetite decreased</a:t>
            </a:r>
          </a:p>
          <a:p>
            <a:pPr marL="0" marR="0" lvl="0" indent="0" algn="r" defTabSz="914400" rtl="0" eaLnBrk="1" fontAlgn="auto" latinLnBrk="0" hangingPunct="1">
              <a:lnSpc>
                <a:spcPct val="11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Pyrexia</a:t>
            </a:r>
          </a:p>
          <a:p>
            <a:pPr marL="0" marR="0" lvl="0" indent="0" algn="r" defTabSz="914400" rtl="0" eaLnBrk="1" fontAlgn="auto" latinLnBrk="0" hangingPunct="1">
              <a:lnSpc>
                <a:spcPct val="11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Vomiting</a:t>
            </a:r>
          </a:p>
          <a:p>
            <a:pPr marL="0" marR="0" lvl="0" indent="0" algn="r" defTabSz="914400" rtl="0" eaLnBrk="1" fontAlgn="auto" latinLnBrk="0" hangingPunct="1">
              <a:lnSpc>
                <a:spcPct val="11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Dysgeusia</a:t>
            </a:r>
          </a:p>
          <a:p>
            <a:pPr marL="0" marR="0" lvl="0" indent="0" algn="r" defTabSz="914400" rtl="0" eaLnBrk="1" fontAlgn="auto" latinLnBrk="0" hangingPunct="1">
              <a:lnSpc>
                <a:spcPct val="11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Neutropenia</a:t>
            </a:r>
          </a:p>
          <a:p>
            <a:pPr marL="0" marR="0" lvl="0" indent="0" algn="r" defTabSz="914400" rtl="0" eaLnBrk="1" fontAlgn="auto" latinLnBrk="0" hangingPunct="1">
              <a:lnSpc>
                <a:spcPct val="11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Stomatitis</a:t>
            </a:r>
          </a:p>
          <a:p>
            <a:pPr marL="0" marR="0" lvl="0" indent="0" algn="r" defTabSz="914400" rtl="0" eaLnBrk="1" fontAlgn="auto" latinLnBrk="0" hangingPunct="1">
              <a:lnSpc>
                <a:spcPct val="11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Chills</a:t>
            </a:r>
          </a:p>
          <a:p>
            <a:pPr marL="0" marR="0" lvl="0" indent="0" algn="r" defTabSz="914400" rtl="0" eaLnBrk="1" fontAlgn="auto" latinLnBrk="0" hangingPunct="1">
              <a:lnSpc>
                <a:spcPct val="11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ALT increase</a:t>
            </a:r>
            <a:r>
              <a:rPr lang="en-US" sz="1000" kern="1200" dirty="0">
                <a:solidFill>
                  <a:srgbClr val="363636"/>
                </a:solidFill>
                <a:latin typeface="Arial" panose="020B0604020202020204" pitchFamily="34" charset="0"/>
                <a:cs typeface="Arial" panose="020B0604020202020204" pitchFamily="34" charset="0"/>
              </a:rPr>
              <a:t>d</a:t>
            </a:r>
            <a:endPar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a:p>
            <a:pPr marL="0" marR="0" lvl="0" indent="0" algn="r" defTabSz="914400" rtl="0" eaLnBrk="1" fontAlgn="auto" latinLnBrk="0" hangingPunct="1">
              <a:lnSpc>
                <a:spcPct val="11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Thrombocytopenia</a:t>
            </a:r>
          </a:p>
          <a:p>
            <a:pPr marL="0" marR="0" lvl="0" indent="0" algn="r" defTabSz="914400" rtl="0" eaLnBrk="1" fontAlgn="auto" latinLnBrk="0" hangingPunct="1">
              <a:lnSpc>
                <a:spcPct val="11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Constipation</a:t>
            </a:r>
          </a:p>
          <a:p>
            <a:pPr marL="0" marR="0" lvl="0" indent="0" algn="r" defTabSz="914400" rtl="0" eaLnBrk="1" fontAlgn="auto" latinLnBrk="0" hangingPunct="1">
              <a:lnSpc>
                <a:spcPct val="11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Dyspnea</a:t>
            </a:r>
          </a:p>
          <a:p>
            <a:pPr marL="0" marR="0" lvl="0" indent="0" algn="r" defTabSz="914400" rtl="0" eaLnBrk="1" fontAlgn="auto" latinLnBrk="0" hangingPunct="1">
              <a:lnSpc>
                <a:spcPct val="11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Hypomagnesemia</a:t>
            </a:r>
          </a:p>
          <a:p>
            <a:pPr marL="0" marR="0" lvl="0" indent="0" algn="r" defTabSz="914400" rtl="0" eaLnBrk="1" fontAlgn="auto" latinLnBrk="0" hangingPunct="1">
              <a:lnSpc>
                <a:spcPct val="11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Peripheral edema</a:t>
            </a:r>
          </a:p>
        </p:txBody>
      </p:sp>
      <p:grpSp>
        <p:nvGrpSpPr>
          <p:cNvPr id="28" name="Group 27">
            <a:extLst>
              <a:ext uri="{FF2B5EF4-FFF2-40B4-BE49-F238E27FC236}">
                <a16:creationId xmlns:a16="http://schemas.microsoft.com/office/drawing/2014/main" id="{4FF1F554-2173-7C29-F49C-0AEAD612D366}"/>
              </a:ext>
            </a:extLst>
          </p:cNvPr>
          <p:cNvGrpSpPr/>
          <p:nvPr/>
        </p:nvGrpSpPr>
        <p:grpSpPr>
          <a:xfrm>
            <a:off x="3093412" y="1817914"/>
            <a:ext cx="72000" cy="3205851"/>
            <a:chOff x="3020824" y="1817914"/>
            <a:chExt cx="114300" cy="3205851"/>
          </a:xfrm>
        </p:grpSpPr>
        <p:cxnSp>
          <p:nvCxnSpPr>
            <p:cNvPr id="5" name="Straight Connector 4">
              <a:extLst>
                <a:ext uri="{FF2B5EF4-FFF2-40B4-BE49-F238E27FC236}">
                  <a16:creationId xmlns:a16="http://schemas.microsoft.com/office/drawing/2014/main" id="{05EFA41F-D377-C87D-4435-9B64618CC3A3}"/>
                </a:ext>
              </a:extLst>
            </p:cNvPr>
            <p:cNvCxnSpPr>
              <a:cxnSpLocks/>
            </p:cNvCxnSpPr>
            <p:nvPr/>
          </p:nvCxnSpPr>
          <p:spPr>
            <a:xfrm>
              <a:off x="3020824" y="1817914"/>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6CD7DF05-D75C-C8CD-0625-48D3D51789BE}"/>
                </a:ext>
              </a:extLst>
            </p:cNvPr>
            <p:cNvCxnSpPr>
              <a:cxnSpLocks/>
            </p:cNvCxnSpPr>
            <p:nvPr/>
          </p:nvCxnSpPr>
          <p:spPr>
            <a:xfrm>
              <a:off x="3020824" y="1997529"/>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EFBC05AE-E3B5-5A17-52FB-C96BE3F3163F}"/>
                </a:ext>
              </a:extLst>
            </p:cNvPr>
            <p:cNvCxnSpPr>
              <a:cxnSpLocks/>
            </p:cNvCxnSpPr>
            <p:nvPr/>
          </p:nvCxnSpPr>
          <p:spPr>
            <a:xfrm>
              <a:off x="3020824" y="2166258"/>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24CD814-6A21-BFE2-F713-4343D881D795}"/>
                </a:ext>
              </a:extLst>
            </p:cNvPr>
            <p:cNvCxnSpPr>
              <a:cxnSpLocks/>
            </p:cNvCxnSpPr>
            <p:nvPr/>
          </p:nvCxnSpPr>
          <p:spPr>
            <a:xfrm>
              <a:off x="3020824" y="2334987"/>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89B553EE-C1C2-0BEF-D410-F8C6F50FD4DB}"/>
                </a:ext>
              </a:extLst>
            </p:cNvPr>
            <p:cNvCxnSpPr>
              <a:cxnSpLocks/>
            </p:cNvCxnSpPr>
            <p:nvPr/>
          </p:nvCxnSpPr>
          <p:spPr>
            <a:xfrm>
              <a:off x="3020824" y="2498273"/>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57BCCB5B-79C7-97D9-8E52-3C59ECE079F2}"/>
                </a:ext>
              </a:extLst>
            </p:cNvPr>
            <p:cNvCxnSpPr>
              <a:cxnSpLocks/>
            </p:cNvCxnSpPr>
            <p:nvPr/>
          </p:nvCxnSpPr>
          <p:spPr>
            <a:xfrm>
              <a:off x="3020824" y="2667002"/>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1CE0A4EE-F0FC-AE3B-019A-631BC7DD6BDC}"/>
                </a:ext>
              </a:extLst>
            </p:cNvPr>
            <p:cNvCxnSpPr>
              <a:cxnSpLocks/>
            </p:cNvCxnSpPr>
            <p:nvPr/>
          </p:nvCxnSpPr>
          <p:spPr>
            <a:xfrm>
              <a:off x="3020824" y="2835731"/>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CB7B30D7-4A8E-059D-434B-B580F1580DA5}"/>
                </a:ext>
              </a:extLst>
            </p:cNvPr>
            <p:cNvCxnSpPr>
              <a:cxnSpLocks/>
            </p:cNvCxnSpPr>
            <p:nvPr/>
          </p:nvCxnSpPr>
          <p:spPr>
            <a:xfrm>
              <a:off x="3020824" y="3004460"/>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AC6EA6F-B2B7-6C47-E4DC-FE0E50E13D26}"/>
                </a:ext>
              </a:extLst>
            </p:cNvPr>
            <p:cNvCxnSpPr>
              <a:cxnSpLocks/>
            </p:cNvCxnSpPr>
            <p:nvPr/>
          </p:nvCxnSpPr>
          <p:spPr>
            <a:xfrm>
              <a:off x="3020824" y="3173189"/>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EF2DC394-B21F-5808-E2CE-6F77C329B2C5}"/>
                </a:ext>
              </a:extLst>
            </p:cNvPr>
            <p:cNvCxnSpPr>
              <a:cxnSpLocks/>
            </p:cNvCxnSpPr>
            <p:nvPr/>
          </p:nvCxnSpPr>
          <p:spPr>
            <a:xfrm>
              <a:off x="3020824" y="3341918"/>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312A33AC-EC36-28C8-540B-48E715A60F87}"/>
                </a:ext>
              </a:extLst>
            </p:cNvPr>
            <p:cNvCxnSpPr>
              <a:cxnSpLocks/>
            </p:cNvCxnSpPr>
            <p:nvPr/>
          </p:nvCxnSpPr>
          <p:spPr>
            <a:xfrm>
              <a:off x="3020824" y="3510647"/>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00B91769-9A5C-389B-2995-6FBA0F29A3B8}"/>
                </a:ext>
              </a:extLst>
            </p:cNvPr>
            <p:cNvCxnSpPr>
              <a:cxnSpLocks/>
            </p:cNvCxnSpPr>
            <p:nvPr/>
          </p:nvCxnSpPr>
          <p:spPr>
            <a:xfrm>
              <a:off x="3020824" y="3673933"/>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D25A301-702F-F9A0-B92A-BEB939EED4C1}"/>
                </a:ext>
              </a:extLst>
            </p:cNvPr>
            <p:cNvCxnSpPr>
              <a:cxnSpLocks/>
            </p:cNvCxnSpPr>
            <p:nvPr/>
          </p:nvCxnSpPr>
          <p:spPr>
            <a:xfrm>
              <a:off x="3020824" y="3837219"/>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F89E95F-5CE2-0FF5-B9D5-453A1A1DE3B4}"/>
                </a:ext>
              </a:extLst>
            </p:cNvPr>
            <p:cNvCxnSpPr>
              <a:cxnSpLocks/>
            </p:cNvCxnSpPr>
            <p:nvPr/>
          </p:nvCxnSpPr>
          <p:spPr>
            <a:xfrm>
              <a:off x="3020824" y="4005948"/>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71DE9897-EA9E-0B18-1849-5F8ED2658B64}"/>
                </a:ext>
              </a:extLst>
            </p:cNvPr>
            <p:cNvCxnSpPr>
              <a:cxnSpLocks/>
            </p:cNvCxnSpPr>
            <p:nvPr/>
          </p:nvCxnSpPr>
          <p:spPr>
            <a:xfrm>
              <a:off x="3020824" y="4174677"/>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BDE0A85-468B-3BD2-FD92-2C1E01F4C51F}"/>
                </a:ext>
              </a:extLst>
            </p:cNvPr>
            <p:cNvCxnSpPr>
              <a:cxnSpLocks/>
            </p:cNvCxnSpPr>
            <p:nvPr/>
          </p:nvCxnSpPr>
          <p:spPr>
            <a:xfrm>
              <a:off x="3020824" y="4343406"/>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8DA9F95-C463-768D-687A-6CCB01347374}"/>
                </a:ext>
              </a:extLst>
            </p:cNvPr>
            <p:cNvCxnSpPr>
              <a:cxnSpLocks/>
            </p:cNvCxnSpPr>
            <p:nvPr/>
          </p:nvCxnSpPr>
          <p:spPr>
            <a:xfrm>
              <a:off x="3020824" y="4512135"/>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0289ADA-8828-2A46-6B03-04A32FBE0C9F}"/>
                </a:ext>
              </a:extLst>
            </p:cNvPr>
            <p:cNvCxnSpPr>
              <a:cxnSpLocks/>
            </p:cNvCxnSpPr>
            <p:nvPr/>
          </p:nvCxnSpPr>
          <p:spPr>
            <a:xfrm>
              <a:off x="3020824" y="4686307"/>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54C4CB88-1386-B7EE-D8D0-61D40FF5746E}"/>
                </a:ext>
              </a:extLst>
            </p:cNvPr>
            <p:cNvCxnSpPr>
              <a:cxnSpLocks/>
            </p:cNvCxnSpPr>
            <p:nvPr/>
          </p:nvCxnSpPr>
          <p:spPr>
            <a:xfrm>
              <a:off x="3020824" y="4855036"/>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0517CF94-E7AB-6D9A-554F-9AC7F0E5B3E5}"/>
                </a:ext>
              </a:extLst>
            </p:cNvPr>
            <p:cNvCxnSpPr>
              <a:cxnSpLocks/>
            </p:cNvCxnSpPr>
            <p:nvPr/>
          </p:nvCxnSpPr>
          <p:spPr>
            <a:xfrm>
              <a:off x="3020824" y="5023765"/>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grpSp>
        <p:nvGrpSpPr>
          <p:cNvPr id="51" name="Group 50">
            <a:extLst>
              <a:ext uri="{FF2B5EF4-FFF2-40B4-BE49-F238E27FC236}">
                <a16:creationId xmlns:a16="http://schemas.microsoft.com/office/drawing/2014/main" id="{911F347A-CC92-C138-ADC0-0ED3CB64C506}"/>
              </a:ext>
            </a:extLst>
          </p:cNvPr>
          <p:cNvGrpSpPr/>
          <p:nvPr/>
        </p:nvGrpSpPr>
        <p:grpSpPr>
          <a:xfrm>
            <a:off x="3090619" y="5193643"/>
            <a:ext cx="8391223" cy="328195"/>
            <a:chOff x="1566847" y="4356522"/>
            <a:chExt cx="3463338" cy="333634"/>
          </a:xfrm>
        </p:grpSpPr>
        <p:sp>
          <p:nvSpPr>
            <p:cNvPr id="31" name="Line 21">
              <a:extLst>
                <a:ext uri="{FF2B5EF4-FFF2-40B4-BE49-F238E27FC236}">
                  <a16:creationId xmlns:a16="http://schemas.microsoft.com/office/drawing/2014/main" id="{4235E407-C6F7-ABED-60DB-DE1B64682F21}"/>
                </a:ext>
              </a:extLst>
            </p:cNvPr>
            <p:cNvSpPr>
              <a:spLocks noChangeShapeType="1"/>
            </p:cNvSpPr>
            <p:nvPr/>
          </p:nvSpPr>
          <p:spPr bwMode="auto">
            <a:xfrm>
              <a:off x="4983228" y="43565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32" name="TextBox 31">
              <a:extLst>
                <a:ext uri="{FF2B5EF4-FFF2-40B4-BE49-F238E27FC236}">
                  <a16:creationId xmlns:a16="http://schemas.microsoft.com/office/drawing/2014/main" id="{70C34E18-4F78-29DB-FF09-2FAA427FC2BA}"/>
                </a:ext>
              </a:extLst>
            </p:cNvPr>
            <p:cNvSpPr txBox="1"/>
            <p:nvPr/>
          </p:nvSpPr>
          <p:spPr>
            <a:xfrm>
              <a:off x="4930047" y="4428522"/>
              <a:ext cx="100138" cy="26163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90</a:t>
              </a:r>
            </a:p>
          </p:txBody>
        </p:sp>
        <p:sp>
          <p:nvSpPr>
            <p:cNvPr id="33" name="Line 21">
              <a:extLst>
                <a:ext uri="{FF2B5EF4-FFF2-40B4-BE49-F238E27FC236}">
                  <a16:creationId xmlns:a16="http://schemas.microsoft.com/office/drawing/2014/main" id="{2B476383-50EE-0A87-823F-EAA06BD0521A}"/>
                </a:ext>
              </a:extLst>
            </p:cNvPr>
            <p:cNvSpPr>
              <a:spLocks noChangeShapeType="1"/>
            </p:cNvSpPr>
            <p:nvPr/>
          </p:nvSpPr>
          <p:spPr bwMode="auto">
            <a:xfrm>
              <a:off x="4607591" y="43565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34" name="TextBox 33">
              <a:extLst>
                <a:ext uri="{FF2B5EF4-FFF2-40B4-BE49-F238E27FC236}">
                  <a16:creationId xmlns:a16="http://schemas.microsoft.com/office/drawing/2014/main" id="{6C7140E5-DF59-6FE2-EEC4-C6D02B391A9A}"/>
                </a:ext>
              </a:extLst>
            </p:cNvPr>
            <p:cNvSpPr txBox="1"/>
            <p:nvPr/>
          </p:nvSpPr>
          <p:spPr>
            <a:xfrm>
              <a:off x="4554410" y="4399338"/>
              <a:ext cx="100138" cy="26163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80</a:t>
              </a:r>
            </a:p>
          </p:txBody>
        </p:sp>
        <p:sp>
          <p:nvSpPr>
            <p:cNvPr id="35" name="Line 21">
              <a:extLst>
                <a:ext uri="{FF2B5EF4-FFF2-40B4-BE49-F238E27FC236}">
                  <a16:creationId xmlns:a16="http://schemas.microsoft.com/office/drawing/2014/main" id="{4EB570F0-F76A-6D63-3342-CDAF929478DB}"/>
                </a:ext>
              </a:extLst>
            </p:cNvPr>
            <p:cNvSpPr>
              <a:spLocks noChangeShapeType="1"/>
            </p:cNvSpPr>
            <p:nvPr/>
          </p:nvSpPr>
          <p:spPr bwMode="auto">
            <a:xfrm>
              <a:off x="4231954" y="43565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36" name="TextBox 35">
              <a:extLst>
                <a:ext uri="{FF2B5EF4-FFF2-40B4-BE49-F238E27FC236}">
                  <a16:creationId xmlns:a16="http://schemas.microsoft.com/office/drawing/2014/main" id="{E281C664-2DC7-7165-CE2C-688ADE386A7C}"/>
                </a:ext>
              </a:extLst>
            </p:cNvPr>
            <p:cNvSpPr txBox="1"/>
            <p:nvPr/>
          </p:nvSpPr>
          <p:spPr>
            <a:xfrm>
              <a:off x="4178773" y="4399338"/>
              <a:ext cx="100138" cy="26163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70</a:t>
              </a:r>
            </a:p>
          </p:txBody>
        </p:sp>
        <p:sp>
          <p:nvSpPr>
            <p:cNvPr id="37" name="Line 21">
              <a:extLst>
                <a:ext uri="{FF2B5EF4-FFF2-40B4-BE49-F238E27FC236}">
                  <a16:creationId xmlns:a16="http://schemas.microsoft.com/office/drawing/2014/main" id="{397B13E8-474E-915F-086B-8295ED362F90}"/>
                </a:ext>
              </a:extLst>
            </p:cNvPr>
            <p:cNvSpPr>
              <a:spLocks noChangeShapeType="1"/>
            </p:cNvSpPr>
            <p:nvPr/>
          </p:nvSpPr>
          <p:spPr bwMode="auto">
            <a:xfrm>
              <a:off x="3856317" y="43565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38" name="TextBox 37">
              <a:extLst>
                <a:ext uri="{FF2B5EF4-FFF2-40B4-BE49-F238E27FC236}">
                  <a16:creationId xmlns:a16="http://schemas.microsoft.com/office/drawing/2014/main" id="{0BEBEB11-A591-2C14-B0DC-5E79C8AC2A9C}"/>
                </a:ext>
              </a:extLst>
            </p:cNvPr>
            <p:cNvSpPr txBox="1"/>
            <p:nvPr/>
          </p:nvSpPr>
          <p:spPr>
            <a:xfrm>
              <a:off x="3803136" y="4399338"/>
              <a:ext cx="100138" cy="26163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60</a:t>
              </a:r>
            </a:p>
          </p:txBody>
        </p:sp>
        <p:sp>
          <p:nvSpPr>
            <p:cNvPr id="39" name="Line 21">
              <a:extLst>
                <a:ext uri="{FF2B5EF4-FFF2-40B4-BE49-F238E27FC236}">
                  <a16:creationId xmlns:a16="http://schemas.microsoft.com/office/drawing/2014/main" id="{AA104469-2CD7-97F7-3925-D7D5C739C037}"/>
                </a:ext>
              </a:extLst>
            </p:cNvPr>
            <p:cNvSpPr>
              <a:spLocks noChangeShapeType="1"/>
            </p:cNvSpPr>
            <p:nvPr/>
          </p:nvSpPr>
          <p:spPr bwMode="auto">
            <a:xfrm>
              <a:off x="3480680" y="43565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40" name="TextBox 39">
              <a:extLst>
                <a:ext uri="{FF2B5EF4-FFF2-40B4-BE49-F238E27FC236}">
                  <a16:creationId xmlns:a16="http://schemas.microsoft.com/office/drawing/2014/main" id="{B80A5136-B223-FD23-191E-A8A950D71B4A}"/>
                </a:ext>
              </a:extLst>
            </p:cNvPr>
            <p:cNvSpPr txBox="1"/>
            <p:nvPr/>
          </p:nvSpPr>
          <p:spPr>
            <a:xfrm>
              <a:off x="3427500" y="4399338"/>
              <a:ext cx="100138" cy="26163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50</a:t>
              </a:r>
            </a:p>
          </p:txBody>
        </p:sp>
        <p:sp>
          <p:nvSpPr>
            <p:cNvPr id="41" name="Line 21">
              <a:extLst>
                <a:ext uri="{FF2B5EF4-FFF2-40B4-BE49-F238E27FC236}">
                  <a16:creationId xmlns:a16="http://schemas.microsoft.com/office/drawing/2014/main" id="{2132ABFB-48E4-EBDD-5640-4DCCF95C0500}"/>
                </a:ext>
              </a:extLst>
            </p:cNvPr>
            <p:cNvSpPr>
              <a:spLocks noChangeShapeType="1"/>
            </p:cNvSpPr>
            <p:nvPr/>
          </p:nvSpPr>
          <p:spPr bwMode="auto">
            <a:xfrm>
              <a:off x="3105043" y="43565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42" name="TextBox 41">
              <a:extLst>
                <a:ext uri="{FF2B5EF4-FFF2-40B4-BE49-F238E27FC236}">
                  <a16:creationId xmlns:a16="http://schemas.microsoft.com/office/drawing/2014/main" id="{75023FC3-00FE-FAEA-DE0E-6FDAF45AFDA3}"/>
                </a:ext>
              </a:extLst>
            </p:cNvPr>
            <p:cNvSpPr txBox="1"/>
            <p:nvPr/>
          </p:nvSpPr>
          <p:spPr>
            <a:xfrm>
              <a:off x="3051863" y="4399338"/>
              <a:ext cx="100138" cy="26163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40</a:t>
              </a:r>
            </a:p>
          </p:txBody>
        </p:sp>
        <p:sp>
          <p:nvSpPr>
            <p:cNvPr id="43" name="Line 21">
              <a:extLst>
                <a:ext uri="{FF2B5EF4-FFF2-40B4-BE49-F238E27FC236}">
                  <a16:creationId xmlns:a16="http://schemas.microsoft.com/office/drawing/2014/main" id="{461DF29E-4CE6-8D6F-B4B4-AB75E8CB1852}"/>
                </a:ext>
              </a:extLst>
            </p:cNvPr>
            <p:cNvSpPr>
              <a:spLocks noChangeShapeType="1"/>
            </p:cNvSpPr>
            <p:nvPr/>
          </p:nvSpPr>
          <p:spPr bwMode="auto">
            <a:xfrm>
              <a:off x="2729406" y="43565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44" name="TextBox 43">
              <a:extLst>
                <a:ext uri="{FF2B5EF4-FFF2-40B4-BE49-F238E27FC236}">
                  <a16:creationId xmlns:a16="http://schemas.microsoft.com/office/drawing/2014/main" id="{5C5B00EF-2E3C-112A-0B98-A62FE02641BE}"/>
                </a:ext>
              </a:extLst>
            </p:cNvPr>
            <p:cNvSpPr txBox="1"/>
            <p:nvPr/>
          </p:nvSpPr>
          <p:spPr>
            <a:xfrm>
              <a:off x="2676225" y="4399338"/>
              <a:ext cx="100138" cy="26163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30</a:t>
              </a:r>
            </a:p>
          </p:txBody>
        </p:sp>
        <p:sp>
          <p:nvSpPr>
            <p:cNvPr id="45" name="Line 21">
              <a:extLst>
                <a:ext uri="{FF2B5EF4-FFF2-40B4-BE49-F238E27FC236}">
                  <a16:creationId xmlns:a16="http://schemas.microsoft.com/office/drawing/2014/main" id="{0770E01C-BB01-41B8-39C3-2B454878779C}"/>
                </a:ext>
              </a:extLst>
            </p:cNvPr>
            <p:cNvSpPr>
              <a:spLocks noChangeShapeType="1"/>
            </p:cNvSpPr>
            <p:nvPr/>
          </p:nvSpPr>
          <p:spPr bwMode="auto">
            <a:xfrm>
              <a:off x="2353769" y="43565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46" name="TextBox 45">
              <a:extLst>
                <a:ext uri="{FF2B5EF4-FFF2-40B4-BE49-F238E27FC236}">
                  <a16:creationId xmlns:a16="http://schemas.microsoft.com/office/drawing/2014/main" id="{F5695A67-8B4B-65F2-18FA-8DDBE827F91D}"/>
                </a:ext>
              </a:extLst>
            </p:cNvPr>
            <p:cNvSpPr txBox="1"/>
            <p:nvPr/>
          </p:nvSpPr>
          <p:spPr>
            <a:xfrm>
              <a:off x="2300588" y="4399338"/>
              <a:ext cx="100138" cy="26163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20</a:t>
              </a:r>
            </a:p>
          </p:txBody>
        </p:sp>
        <p:sp>
          <p:nvSpPr>
            <p:cNvPr id="47" name="Line 21">
              <a:extLst>
                <a:ext uri="{FF2B5EF4-FFF2-40B4-BE49-F238E27FC236}">
                  <a16:creationId xmlns:a16="http://schemas.microsoft.com/office/drawing/2014/main" id="{B27605E4-1D34-BD73-46C9-6E43DA8A58C4}"/>
                </a:ext>
              </a:extLst>
            </p:cNvPr>
            <p:cNvSpPr>
              <a:spLocks noChangeShapeType="1"/>
            </p:cNvSpPr>
            <p:nvPr/>
          </p:nvSpPr>
          <p:spPr bwMode="auto">
            <a:xfrm>
              <a:off x="1978132" y="43565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48" name="TextBox 47">
              <a:extLst>
                <a:ext uri="{FF2B5EF4-FFF2-40B4-BE49-F238E27FC236}">
                  <a16:creationId xmlns:a16="http://schemas.microsoft.com/office/drawing/2014/main" id="{2E6C5D2C-1652-7976-3C2D-AC42CD5BDA62}"/>
                </a:ext>
              </a:extLst>
            </p:cNvPr>
            <p:cNvSpPr txBox="1"/>
            <p:nvPr/>
          </p:nvSpPr>
          <p:spPr>
            <a:xfrm>
              <a:off x="1924951" y="4399338"/>
              <a:ext cx="100138" cy="26163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10</a:t>
              </a:r>
            </a:p>
          </p:txBody>
        </p:sp>
        <p:sp>
          <p:nvSpPr>
            <p:cNvPr id="49" name="Line 21">
              <a:extLst>
                <a:ext uri="{FF2B5EF4-FFF2-40B4-BE49-F238E27FC236}">
                  <a16:creationId xmlns:a16="http://schemas.microsoft.com/office/drawing/2014/main" id="{E516D62E-4F5A-67FD-656C-F5F8864C2C60}"/>
                </a:ext>
              </a:extLst>
            </p:cNvPr>
            <p:cNvSpPr>
              <a:spLocks noChangeShapeType="1"/>
            </p:cNvSpPr>
            <p:nvPr/>
          </p:nvSpPr>
          <p:spPr bwMode="auto">
            <a:xfrm>
              <a:off x="1602495" y="43565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50" name="TextBox 49">
              <a:extLst>
                <a:ext uri="{FF2B5EF4-FFF2-40B4-BE49-F238E27FC236}">
                  <a16:creationId xmlns:a16="http://schemas.microsoft.com/office/drawing/2014/main" id="{BDBD4964-65E1-CF52-A0DB-944417C7C528}"/>
                </a:ext>
              </a:extLst>
            </p:cNvPr>
            <p:cNvSpPr txBox="1"/>
            <p:nvPr/>
          </p:nvSpPr>
          <p:spPr>
            <a:xfrm>
              <a:off x="1566847" y="4399338"/>
              <a:ext cx="65072" cy="26163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rPr>
                <a:t>0</a:t>
              </a:r>
            </a:p>
          </p:txBody>
        </p:sp>
      </p:grpSp>
      <p:sp>
        <p:nvSpPr>
          <p:cNvPr id="52" name="TextBox 51">
            <a:extLst>
              <a:ext uri="{FF2B5EF4-FFF2-40B4-BE49-F238E27FC236}">
                <a16:creationId xmlns:a16="http://schemas.microsoft.com/office/drawing/2014/main" id="{47F3C1D3-1ABD-C0CD-1A5A-70844EC29A9B}"/>
              </a:ext>
            </a:extLst>
          </p:cNvPr>
          <p:cNvSpPr txBox="1"/>
          <p:nvPr/>
        </p:nvSpPr>
        <p:spPr>
          <a:xfrm>
            <a:off x="4648200" y="1317171"/>
            <a:ext cx="5479385"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Most common TRAEs in ≥10% of participants, %</a:t>
            </a:r>
          </a:p>
        </p:txBody>
      </p:sp>
      <p:sp>
        <p:nvSpPr>
          <p:cNvPr id="53" name="Rectangle 52">
            <a:extLst>
              <a:ext uri="{FF2B5EF4-FFF2-40B4-BE49-F238E27FC236}">
                <a16:creationId xmlns:a16="http://schemas.microsoft.com/office/drawing/2014/main" id="{F4E47287-5C2E-36EE-A9D3-A31995E6DF2D}"/>
              </a:ext>
            </a:extLst>
          </p:cNvPr>
          <p:cNvSpPr/>
          <p:nvPr/>
        </p:nvSpPr>
        <p:spPr>
          <a:xfrm>
            <a:off x="10044409" y="3047617"/>
            <a:ext cx="180000" cy="18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54" name="Rectangle 53">
            <a:extLst>
              <a:ext uri="{FF2B5EF4-FFF2-40B4-BE49-F238E27FC236}">
                <a16:creationId xmlns:a16="http://schemas.microsoft.com/office/drawing/2014/main" id="{8E045E7F-383A-D126-4201-2F3B41C837F3}"/>
              </a:ext>
            </a:extLst>
          </p:cNvPr>
          <p:cNvSpPr/>
          <p:nvPr/>
        </p:nvSpPr>
        <p:spPr>
          <a:xfrm>
            <a:off x="10044409" y="3293910"/>
            <a:ext cx="180000" cy="180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55" name="Rectangle 54">
            <a:extLst>
              <a:ext uri="{FF2B5EF4-FFF2-40B4-BE49-F238E27FC236}">
                <a16:creationId xmlns:a16="http://schemas.microsoft.com/office/drawing/2014/main" id="{2B06EECC-5478-DF33-DD27-5660BC9C1129}"/>
              </a:ext>
            </a:extLst>
          </p:cNvPr>
          <p:cNvSpPr/>
          <p:nvPr/>
        </p:nvSpPr>
        <p:spPr>
          <a:xfrm>
            <a:off x="10044409" y="3540203"/>
            <a:ext cx="180000" cy="180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56" name="TextBox 55">
            <a:extLst>
              <a:ext uri="{FF2B5EF4-FFF2-40B4-BE49-F238E27FC236}">
                <a16:creationId xmlns:a16="http://schemas.microsoft.com/office/drawing/2014/main" id="{75D84DF5-2B99-2B5D-F4F6-6709E059B2F9}"/>
              </a:ext>
            </a:extLst>
          </p:cNvPr>
          <p:cNvSpPr txBox="1"/>
          <p:nvPr/>
        </p:nvSpPr>
        <p:spPr>
          <a:xfrm>
            <a:off x="10167256" y="2967335"/>
            <a:ext cx="1098378" cy="83099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Grade 4</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Grade 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Grade 1/2</a:t>
            </a:r>
          </a:p>
        </p:txBody>
      </p:sp>
      <p:sp>
        <p:nvSpPr>
          <p:cNvPr id="58" name="Rectangle 57">
            <a:extLst>
              <a:ext uri="{FF2B5EF4-FFF2-40B4-BE49-F238E27FC236}">
                <a16:creationId xmlns:a16="http://schemas.microsoft.com/office/drawing/2014/main" id="{455A3AC4-6407-2474-7A32-071D3C4579E9}"/>
              </a:ext>
            </a:extLst>
          </p:cNvPr>
          <p:cNvSpPr/>
          <p:nvPr/>
        </p:nvSpPr>
        <p:spPr>
          <a:xfrm rot="16200000">
            <a:off x="5207910" y="-267646"/>
            <a:ext cx="108000" cy="4176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59" name="Rectangle 58">
            <a:extLst>
              <a:ext uri="{FF2B5EF4-FFF2-40B4-BE49-F238E27FC236}">
                <a16:creationId xmlns:a16="http://schemas.microsoft.com/office/drawing/2014/main" id="{475812C2-6BC9-12AC-3B12-33A03A284367}"/>
              </a:ext>
            </a:extLst>
          </p:cNvPr>
          <p:cNvSpPr/>
          <p:nvPr/>
        </p:nvSpPr>
        <p:spPr>
          <a:xfrm rot="16200000">
            <a:off x="5369910" y="-249141"/>
            <a:ext cx="108000" cy="450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60" name="Rectangle 59">
            <a:extLst>
              <a:ext uri="{FF2B5EF4-FFF2-40B4-BE49-F238E27FC236}">
                <a16:creationId xmlns:a16="http://schemas.microsoft.com/office/drawing/2014/main" id="{27FB8F49-B3FE-1F94-9372-E7F2AC225343}"/>
              </a:ext>
            </a:extLst>
          </p:cNvPr>
          <p:cNvSpPr/>
          <p:nvPr/>
        </p:nvSpPr>
        <p:spPr>
          <a:xfrm rot="16200000">
            <a:off x="5027910" y="262860"/>
            <a:ext cx="108000" cy="3816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61" name="Rectangle 60">
            <a:extLst>
              <a:ext uri="{FF2B5EF4-FFF2-40B4-BE49-F238E27FC236}">
                <a16:creationId xmlns:a16="http://schemas.microsoft.com/office/drawing/2014/main" id="{8B87FD59-BEAD-8FB7-B232-925F883A39BC}"/>
              </a:ext>
            </a:extLst>
          </p:cNvPr>
          <p:cNvSpPr/>
          <p:nvPr/>
        </p:nvSpPr>
        <p:spPr>
          <a:xfrm rot="16200000">
            <a:off x="5048648" y="417989"/>
            <a:ext cx="108000" cy="3852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62" name="Rectangle 61">
            <a:extLst>
              <a:ext uri="{FF2B5EF4-FFF2-40B4-BE49-F238E27FC236}">
                <a16:creationId xmlns:a16="http://schemas.microsoft.com/office/drawing/2014/main" id="{1732C13F-BCB5-5F3D-0A7C-F630EC2BE210}"/>
              </a:ext>
            </a:extLst>
          </p:cNvPr>
          <p:cNvSpPr/>
          <p:nvPr/>
        </p:nvSpPr>
        <p:spPr>
          <a:xfrm rot="16200000">
            <a:off x="4523910" y="1094994"/>
            <a:ext cx="108000" cy="280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63" name="Rectangle 62">
            <a:extLst>
              <a:ext uri="{FF2B5EF4-FFF2-40B4-BE49-F238E27FC236}">
                <a16:creationId xmlns:a16="http://schemas.microsoft.com/office/drawing/2014/main" id="{56B63BD5-1845-4A3D-97E8-ABC964757568}"/>
              </a:ext>
            </a:extLst>
          </p:cNvPr>
          <p:cNvSpPr/>
          <p:nvPr/>
        </p:nvSpPr>
        <p:spPr>
          <a:xfrm rot="16200000">
            <a:off x="4505910" y="1291446"/>
            <a:ext cx="108000" cy="2772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64" name="Rectangle 63">
            <a:extLst>
              <a:ext uri="{FF2B5EF4-FFF2-40B4-BE49-F238E27FC236}">
                <a16:creationId xmlns:a16="http://schemas.microsoft.com/office/drawing/2014/main" id="{5ADE7E8A-2526-7B0C-11A9-3D0C4271617C}"/>
              </a:ext>
            </a:extLst>
          </p:cNvPr>
          <p:cNvSpPr/>
          <p:nvPr/>
        </p:nvSpPr>
        <p:spPr>
          <a:xfrm rot="16200000">
            <a:off x="4613910" y="1340786"/>
            <a:ext cx="108000" cy="298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65" name="Rectangle 64">
            <a:extLst>
              <a:ext uri="{FF2B5EF4-FFF2-40B4-BE49-F238E27FC236}">
                <a16:creationId xmlns:a16="http://schemas.microsoft.com/office/drawing/2014/main" id="{830BF738-3C70-740A-0AE7-DA0D78B06438}"/>
              </a:ext>
            </a:extLst>
          </p:cNvPr>
          <p:cNvSpPr/>
          <p:nvPr/>
        </p:nvSpPr>
        <p:spPr>
          <a:xfrm rot="16200000">
            <a:off x="4631910" y="1500030"/>
            <a:ext cx="108000" cy="3024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66" name="Rectangle 65">
            <a:extLst>
              <a:ext uri="{FF2B5EF4-FFF2-40B4-BE49-F238E27FC236}">
                <a16:creationId xmlns:a16="http://schemas.microsoft.com/office/drawing/2014/main" id="{E202BF82-D968-AAD5-54BC-799746AD1A02}"/>
              </a:ext>
            </a:extLst>
          </p:cNvPr>
          <p:cNvSpPr/>
          <p:nvPr/>
        </p:nvSpPr>
        <p:spPr>
          <a:xfrm rot="16200000">
            <a:off x="4163910" y="2131016"/>
            <a:ext cx="108000" cy="208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67" name="Rectangle 66">
            <a:extLst>
              <a:ext uri="{FF2B5EF4-FFF2-40B4-BE49-F238E27FC236}">
                <a16:creationId xmlns:a16="http://schemas.microsoft.com/office/drawing/2014/main" id="{88233E49-FF89-6996-3912-6A6C40411C32}"/>
              </a:ext>
            </a:extLst>
          </p:cNvPr>
          <p:cNvSpPr/>
          <p:nvPr/>
        </p:nvSpPr>
        <p:spPr>
          <a:xfrm rot="16200000">
            <a:off x="4163910" y="2306865"/>
            <a:ext cx="108000" cy="208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68" name="Rectangle 67">
            <a:extLst>
              <a:ext uri="{FF2B5EF4-FFF2-40B4-BE49-F238E27FC236}">
                <a16:creationId xmlns:a16="http://schemas.microsoft.com/office/drawing/2014/main" id="{FD287D34-3332-3D9C-B66C-9312B8C8C167}"/>
              </a:ext>
            </a:extLst>
          </p:cNvPr>
          <p:cNvSpPr/>
          <p:nvPr/>
        </p:nvSpPr>
        <p:spPr>
          <a:xfrm rot="16200000">
            <a:off x="3929910" y="2697823"/>
            <a:ext cx="108000" cy="162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69" name="Rectangle 68">
            <a:extLst>
              <a:ext uri="{FF2B5EF4-FFF2-40B4-BE49-F238E27FC236}">
                <a16:creationId xmlns:a16="http://schemas.microsoft.com/office/drawing/2014/main" id="{FD472F4D-2D10-E85C-089D-1BA653E23C22}"/>
              </a:ext>
            </a:extLst>
          </p:cNvPr>
          <p:cNvSpPr/>
          <p:nvPr/>
        </p:nvSpPr>
        <p:spPr>
          <a:xfrm rot="16200000">
            <a:off x="3929910" y="2863469"/>
            <a:ext cx="108000" cy="162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70" name="Rectangle 69">
            <a:extLst>
              <a:ext uri="{FF2B5EF4-FFF2-40B4-BE49-F238E27FC236}">
                <a16:creationId xmlns:a16="http://schemas.microsoft.com/office/drawing/2014/main" id="{3C0BAD0D-8BA2-28A0-74C9-858B6272CFC6}"/>
              </a:ext>
            </a:extLst>
          </p:cNvPr>
          <p:cNvSpPr/>
          <p:nvPr/>
        </p:nvSpPr>
        <p:spPr>
          <a:xfrm rot="16200000">
            <a:off x="3731910" y="3239051"/>
            <a:ext cx="108000" cy="1224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71" name="Rectangle 70">
            <a:extLst>
              <a:ext uri="{FF2B5EF4-FFF2-40B4-BE49-F238E27FC236}">
                <a16:creationId xmlns:a16="http://schemas.microsoft.com/office/drawing/2014/main" id="{D01A9482-9EF1-BBDA-7EC2-BB7D7CDDAD8F}"/>
              </a:ext>
            </a:extLst>
          </p:cNvPr>
          <p:cNvSpPr/>
          <p:nvPr/>
        </p:nvSpPr>
        <p:spPr>
          <a:xfrm rot="16200000">
            <a:off x="3803910" y="3327918"/>
            <a:ext cx="108000" cy="136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72" name="Rectangle 71">
            <a:extLst>
              <a:ext uri="{FF2B5EF4-FFF2-40B4-BE49-F238E27FC236}">
                <a16:creationId xmlns:a16="http://schemas.microsoft.com/office/drawing/2014/main" id="{3825E510-8371-02E5-DF3A-626A292BF04E}"/>
              </a:ext>
            </a:extLst>
          </p:cNvPr>
          <p:cNvSpPr/>
          <p:nvPr/>
        </p:nvSpPr>
        <p:spPr>
          <a:xfrm rot="16200000">
            <a:off x="3785910" y="3510179"/>
            <a:ext cx="108000" cy="1332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73" name="Rectangle 72">
            <a:extLst>
              <a:ext uri="{FF2B5EF4-FFF2-40B4-BE49-F238E27FC236}">
                <a16:creationId xmlns:a16="http://schemas.microsoft.com/office/drawing/2014/main" id="{41BE93B5-0072-652D-378F-BD874495AB99}"/>
              </a:ext>
            </a:extLst>
          </p:cNvPr>
          <p:cNvSpPr/>
          <p:nvPr/>
        </p:nvSpPr>
        <p:spPr>
          <a:xfrm rot="16200000">
            <a:off x="3569910" y="3889514"/>
            <a:ext cx="108000" cy="90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75" name="Rectangle 74">
            <a:extLst>
              <a:ext uri="{FF2B5EF4-FFF2-40B4-BE49-F238E27FC236}">
                <a16:creationId xmlns:a16="http://schemas.microsoft.com/office/drawing/2014/main" id="{C4A9CF28-ED12-0580-79F9-B46EE2279322}"/>
              </a:ext>
            </a:extLst>
          </p:cNvPr>
          <p:cNvSpPr/>
          <p:nvPr/>
        </p:nvSpPr>
        <p:spPr>
          <a:xfrm rot="16200000">
            <a:off x="3569910" y="4240558"/>
            <a:ext cx="108000" cy="90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76" name="Rectangle 75">
            <a:extLst>
              <a:ext uri="{FF2B5EF4-FFF2-40B4-BE49-F238E27FC236}">
                <a16:creationId xmlns:a16="http://schemas.microsoft.com/office/drawing/2014/main" id="{3B9C7CBE-4D5E-75DA-E9B8-44C556EAC8FC}"/>
              </a:ext>
            </a:extLst>
          </p:cNvPr>
          <p:cNvSpPr/>
          <p:nvPr/>
        </p:nvSpPr>
        <p:spPr>
          <a:xfrm rot="16200000">
            <a:off x="3569910" y="4404683"/>
            <a:ext cx="108000" cy="90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77" name="Rectangle 76">
            <a:extLst>
              <a:ext uri="{FF2B5EF4-FFF2-40B4-BE49-F238E27FC236}">
                <a16:creationId xmlns:a16="http://schemas.microsoft.com/office/drawing/2014/main" id="{D9B92A69-FB5B-14C2-B633-82A411E92DE9}"/>
              </a:ext>
            </a:extLst>
          </p:cNvPr>
          <p:cNvSpPr/>
          <p:nvPr/>
        </p:nvSpPr>
        <p:spPr>
          <a:xfrm rot="16200000">
            <a:off x="3569910" y="4557950"/>
            <a:ext cx="108000" cy="90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78" name="Rectangle 77">
            <a:extLst>
              <a:ext uri="{FF2B5EF4-FFF2-40B4-BE49-F238E27FC236}">
                <a16:creationId xmlns:a16="http://schemas.microsoft.com/office/drawing/2014/main" id="{FFE929AE-2082-4580-BA96-777B5B3F68D4}"/>
              </a:ext>
            </a:extLst>
          </p:cNvPr>
          <p:cNvSpPr/>
          <p:nvPr/>
        </p:nvSpPr>
        <p:spPr>
          <a:xfrm rot="16200000">
            <a:off x="8936326" y="-33647"/>
            <a:ext cx="108000" cy="3708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79" name="Rectangle 78">
            <a:extLst>
              <a:ext uri="{FF2B5EF4-FFF2-40B4-BE49-F238E27FC236}">
                <a16:creationId xmlns:a16="http://schemas.microsoft.com/office/drawing/2014/main" id="{01219BB7-C100-337C-8E1E-21D25C96C122}"/>
              </a:ext>
            </a:extLst>
          </p:cNvPr>
          <p:cNvSpPr/>
          <p:nvPr/>
        </p:nvSpPr>
        <p:spPr>
          <a:xfrm rot="16200000">
            <a:off x="7690926" y="1874858"/>
            <a:ext cx="108000" cy="252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80" name="Rectangle 79">
            <a:extLst>
              <a:ext uri="{FF2B5EF4-FFF2-40B4-BE49-F238E27FC236}">
                <a16:creationId xmlns:a16="http://schemas.microsoft.com/office/drawing/2014/main" id="{738E20B6-2D5B-4769-F20C-938E146E6879}"/>
              </a:ext>
            </a:extLst>
          </p:cNvPr>
          <p:cNvSpPr/>
          <p:nvPr/>
        </p:nvSpPr>
        <p:spPr>
          <a:xfrm rot="16200000">
            <a:off x="6871857" y="1234860"/>
            <a:ext cx="108000" cy="1872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82" name="Rectangle 81">
            <a:extLst>
              <a:ext uri="{FF2B5EF4-FFF2-40B4-BE49-F238E27FC236}">
                <a16:creationId xmlns:a16="http://schemas.microsoft.com/office/drawing/2014/main" id="{A86692CE-83E7-84BC-BD96-10D3AFA78CE0}"/>
              </a:ext>
            </a:extLst>
          </p:cNvPr>
          <p:cNvSpPr/>
          <p:nvPr/>
        </p:nvSpPr>
        <p:spPr>
          <a:xfrm rot="16200000">
            <a:off x="7058050" y="2109988"/>
            <a:ext cx="108000" cy="468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89" name="Rectangle 88">
            <a:extLst>
              <a:ext uri="{FF2B5EF4-FFF2-40B4-BE49-F238E27FC236}">
                <a16:creationId xmlns:a16="http://schemas.microsoft.com/office/drawing/2014/main" id="{C7374609-649A-ABFB-1A75-EBB30B893935}"/>
              </a:ext>
            </a:extLst>
          </p:cNvPr>
          <p:cNvSpPr/>
          <p:nvPr/>
        </p:nvSpPr>
        <p:spPr>
          <a:xfrm rot="16200000">
            <a:off x="3993068" y="4213514"/>
            <a:ext cx="108000" cy="252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90" name="TextBox 89">
            <a:extLst>
              <a:ext uri="{FF2B5EF4-FFF2-40B4-BE49-F238E27FC236}">
                <a16:creationId xmlns:a16="http://schemas.microsoft.com/office/drawing/2014/main" id="{FA4AC48A-1277-15DE-1666-1649EECC8848}"/>
              </a:ext>
            </a:extLst>
          </p:cNvPr>
          <p:cNvSpPr txBox="1"/>
          <p:nvPr/>
        </p:nvSpPr>
        <p:spPr>
          <a:xfrm>
            <a:off x="4995333" y="1697243"/>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rPr>
              <a:t>44</a:t>
            </a:r>
          </a:p>
        </p:txBody>
      </p:sp>
      <p:sp>
        <p:nvSpPr>
          <p:cNvPr id="91" name="TextBox 90">
            <a:extLst>
              <a:ext uri="{FF2B5EF4-FFF2-40B4-BE49-F238E27FC236}">
                <a16:creationId xmlns:a16="http://schemas.microsoft.com/office/drawing/2014/main" id="{9D8404A8-7CCD-FBB4-8EB2-300F95C0A14E}"/>
              </a:ext>
            </a:extLst>
          </p:cNvPr>
          <p:cNvSpPr txBox="1"/>
          <p:nvPr/>
        </p:nvSpPr>
        <p:spPr>
          <a:xfrm>
            <a:off x="5122332" y="1877748"/>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rPr>
              <a:t>49</a:t>
            </a:r>
          </a:p>
        </p:txBody>
      </p:sp>
      <p:sp>
        <p:nvSpPr>
          <p:cNvPr id="92" name="TextBox 91">
            <a:extLst>
              <a:ext uri="{FF2B5EF4-FFF2-40B4-BE49-F238E27FC236}">
                <a16:creationId xmlns:a16="http://schemas.microsoft.com/office/drawing/2014/main" id="{DFF9ECD5-8914-0824-EF76-FA30C42CD63E}"/>
              </a:ext>
            </a:extLst>
          </p:cNvPr>
          <p:cNvSpPr txBox="1"/>
          <p:nvPr/>
        </p:nvSpPr>
        <p:spPr>
          <a:xfrm>
            <a:off x="5249331" y="2047749"/>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rPr>
              <a:t>31</a:t>
            </a:r>
          </a:p>
        </p:txBody>
      </p:sp>
      <p:sp>
        <p:nvSpPr>
          <p:cNvPr id="93" name="TextBox 92">
            <a:extLst>
              <a:ext uri="{FF2B5EF4-FFF2-40B4-BE49-F238E27FC236}">
                <a16:creationId xmlns:a16="http://schemas.microsoft.com/office/drawing/2014/main" id="{59CC5D19-91DB-8BFD-DA1B-D5B43367B65D}"/>
              </a:ext>
            </a:extLst>
          </p:cNvPr>
          <p:cNvSpPr txBox="1"/>
          <p:nvPr/>
        </p:nvSpPr>
        <p:spPr>
          <a:xfrm>
            <a:off x="5037658" y="2220878"/>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rPr>
              <a:t>41</a:t>
            </a:r>
          </a:p>
        </p:txBody>
      </p:sp>
      <p:sp>
        <p:nvSpPr>
          <p:cNvPr id="94" name="TextBox 93">
            <a:extLst>
              <a:ext uri="{FF2B5EF4-FFF2-40B4-BE49-F238E27FC236}">
                <a16:creationId xmlns:a16="http://schemas.microsoft.com/office/drawing/2014/main" id="{1F8F340A-9F50-2BC8-A051-4A56721ECBE2}"/>
              </a:ext>
            </a:extLst>
          </p:cNvPr>
          <p:cNvSpPr txBox="1"/>
          <p:nvPr/>
        </p:nvSpPr>
        <p:spPr>
          <a:xfrm>
            <a:off x="4673589" y="2375883"/>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rPr>
              <a:t>31</a:t>
            </a:r>
          </a:p>
        </p:txBody>
      </p:sp>
      <p:sp>
        <p:nvSpPr>
          <p:cNvPr id="95" name="TextBox 94">
            <a:extLst>
              <a:ext uri="{FF2B5EF4-FFF2-40B4-BE49-F238E27FC236}">
                <a16:creationId xmlns:a16="http://schemas.microsoft.com/office/drawing/2014/main" id="{1A999902-09E7-743E-E3FD-619D563021FC}"/>
              </a:ext>
            </a:extLst>
          </p:cNvPr>
          <p:cNvSpPr txBox="1"/>
          <p:nvPr/>
        </p:nvSpPr>
        <p:spPr>
          <a:xfrm>
            <a:off x="4673589" y="2554336"/>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rPr>
              <a:t>31</a:t>
            </a:r>
          </a:p>
        </p:txBody>
      </p:sp>
      <p:sp>
        <p:nvSpPr>
          <p:cNvPr id="96" name="TextBox 95">
            <a:extLst>
              <a:ext uri="{FF2B5EF4-FFF2-40B4-BE49-F238E27FC236}">
                <a16:creationId xmlns:a16="http://schemas.microsoft.com/office/drawing/2014/main" id="{245B97CC-B4C1-A20A-67F7-52729F0F888C}"/>
              </a:ext>
            </a:extLst>
          </p:cNvPr>
          <p:cNvSpPr txBox="1"/>
          <p:nvPr/>
        </p:nvSpPr>
        <p:spPr>
          <a:xfrm>
            <a:off x="3953921" y="2715203"/>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rPr>
              <a:t>21</a:t>
            </a:r>
          </a:p>
        </p:txBody>
      </p:sp>
      <p:sp>
        <p:nvSpPr>
          <p:cNvPr id="97" name="TextBox 96">
            <a:extLst>
              <a:ext uri="{FF2B5EF4-FFF2-40B4-BE49-F238E27FC236}">
                <a16:creationId xmlns:a16="http://schemas.microsoft.com/office/drawing/2014/main" id="{04F4718B-0517-B9AF-B493-00B19C74B25D}"/>
              </a:ext>
            </a:extLst>
          </p:cNvPr>
          <p:cNvSpPr txBox="1"/>
          <p:nvPr/>
        </p:nvSpPr>
        <p:spPr>
          <a:xfrm>
            <a:off x="4571975" y="2888920"/>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rPr>
              <a:t>33</a:t>
            </a:r>
          </a:p>
        </p:txBody>
      </p:sp>
      <p:sp>
        <p:nvSpPr>
          <p:cNvPr id="99" name="TextBox 98">
            <a:extLst>
              <a:ext uri="{FF2B5EF4-FFF2-40B4-BE49-F238E27FC236}">
                <a16:creationId xmlns:a16="http://schemas.microsoft.com/office/drawing/2014/main" id="{A669AE7A-9E81-8F86-1607-F81B9D8DADB5}"/>
              </a:ext>
            </a:extLst>
          </p:cNvPr>
          <p:cNvSpPr txBox="1"/>
          <p:nvPr/>
        </p:nvSpPr>
        <p:spPr>
          <a:xfrm>
            <a:off x="4074550" y="3055080"/>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rPr>
              <a:t>23</a:t>
            </a:r>
          </a:p>
        </p:txBody>
      </p:sp>
      <p:sp>
        <p:nvSpPr>
          <p:cNvPr id="100" name="TextBox 99">
            <a:extLst>
              <a:ext uri="{FF2B5EF4-FFF2-40B4-BE49-F238E27FC236}">
                <a16:creationId xmlns:a16="http://schemas.microsoft.com/office/drawing/2014/main" id="{96A941AD-51DD-D1D1-2039-BFA614BE4980}"/>
              </a:ext>
            </a:extLst>
          </p:cNvPr>
          <p:cNvSpPr txBox="1"/>
          <p:nvPr/>
        </p:nvSpPr>
        <p:spPr>
          <a:xfrm>
            <a:off x="3928493" y="3227754"/>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rPr>
              <a:t>23</a:t>
            </a:r>
          </a:p>
        </p:txBody>
      </p:sp>
      <p:sp>
        <p:nvSpPr>
          <p:cNvPr id="101" name="TextBox 100">
            <a:extLst>
              <a:ext uri="{FF2B5EF4-FFF2-40B4-BE49-F238E27FC236}">
                <a16:creationId xmlns:a16="http://schemas.microsoft.com/office/drawing/2014/main" id="{23DF4125-047E-1314-1874-C9E55AAD1113}"/>
              </a:ext>
            </a:extLst>
          </p:cNvPr>
          <p:cNvSpPr txBox="1"/>
          <p:nvPr/>
        </p:nvSpPr>
        <p:spPr>
          <a:xfrm>
            <a:off x="3598287" y="3384712"/>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rPr>
              <a:t>18</a:t>
            </a:r>
          </a:p>
        </p:txBody>
      </p:sp>
      <p:sp>
        <p:nvSpPr>
          <p:cNvPr id="102" name="TextBox 101">
            <a:extLst>
              <a:ext uri="{FF2B5EF4-FFF2-40B4-BE49-F238E27FC236}">
                <a16:creationId xmlns:a16="http://schemas.microsoft.com/office/drawing/2014/main" id="{A510B2BA-6C68-91E8-0354-C48876ACB91C}"/>
              </a:ext>
            </a:extLst>
          </p:cNvPr>
          <p:cNvSpPr txBox="1"/>
          <p:nvPr/>
        </p:nvSpPr>
        <p:spPr>
          <a:xfrm>
            <a:off x="3596898" y="3550358"/>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rPr>
              <a:t>18</a:t>
            </a:r>
          </a:p>
        </p:txBody>
      </p:sp>
      <p:sp>
        <p:nvSpPr>
          <p:cNvPr id="103" name="TextBox 102">
            <a:extLst>
              <a:ext uri="{FF2B5EF4-FFF2-40B4-BE49-F238E27FC236}">
                <a16:creationId xmlns:a16="http://schemas.microsoft.com/office/drawing/2014/main" id="{27E1C321-3A33-9C63-9118-6A5FDD624DAD}"/>
              </a:ext>
            </a:extLst>
          </p:cNvPr>
          <p:cNvSpPr txBox="1"/>
          <p:nvPr/>
        </p:nvSpPr>
        <p:spPr>
          <a:xfrm>
            <a:off x="3488210" y="3727941"/>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rPr>
              <a:t>10</a:t>
            </a:r>
          </a:p>
        </p:txBody>
      </p:sp>
      <p:sp>
        <p:nvSpPr>
          <p:cNvPr id="104" name="TextBox 103">
            <a:extLst>
              <a:ext uri="{FF2B5EF4-FFF2-40B4-BE49-F238E27FC236}">
                <a16:creationId xmlns:a16="http://schemas.microsoft.com/office/drawing/2014/main" id="{DDE8CB3E-0A41-4E22-B86E-32C33727703B}"/>
              </a:ext>
            </a:extLst>
          </p:cNvPr>
          <p:cNvSpPr txBox="1"/>
          <p:nvPr/>
        </p:nvSpPr>
        <p:spPr>
          <a:xfrm>
            <a:off x="3547472" y="3888808"/>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rPr>
              <a:t>13</a:t>
            </a:r>
          </a:p>
        </p:txBody>
      </p:sp>
      <p:sp>
        <p:nvSpPr>
          <p:cNvPr id="105" name="TextBox 104">
            <a:extLst>
              <a:ext uri="{FF2B5EF4-FFF2-40B4-BE49-F238E27FC236}">
                <a16:creationId xmlns:a16="http://schemas.microsoft.com/office/drawing/2014/main" id="{A9E4027F-5244-A3BE-9F9C-18689B82ABEF}"/>
              </a:ext>
            </a:extLst>
          </p:cNvPr>
          <p:cNvSpPr txBox="1"/>
          <p:nvPr/>
        </p:nvSpPr>
        <p:spPr>
          <a:xfrm>
            <a:off x="3581333" y="4055537"/>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rPr>
              <a:t>15</a:t>
            </a:r>
          </a:p>
        </p:txBody>
      </p:sp>
      <p:sp>
        <p:nvSpPr>
          <p:cNvPr id="106" name="TextBox 105">
            <a:extLst>
              <a:ext uri="{FF2B5EF4-FFF2-40B4-BE49-F238E27FC236}">
                <a16:creationId xmlns:a16="http://schemas.microsoft.com/office/drawing/2014/main" id="{B2AB2719-E66D-4EFD-2722-2F02E4FD1823}"/>
              </a:ext>
            </a:extLst>
          </p:cNvPr>
          <p:cNvSpPr txBox="1"/>
          <p:nvPr/>
        </p:nvSpPr>
        <p:spPr>
          <a:xfrm>
            <a:off x="3572859" y="4216404"/>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rPr>
              <a:t>8</a:t>
            </a:r>
          </a:p>
        </p:txBody>
      </p:sp>
      <p:sp>
        <p:nvSpPr>
          <p:cNvPr id="108" name="TextBox 107">
            <a:extLst>
              <a:ext uri="{FF2B5EF4-FFF2-40B4-BE49-F238E27FC236}">
                <a16:creationId xmlns:a16="http://schemas.microsoft.com/office/drawing/2014/main" id="{4D551825-0CAC-81A4-6643-04E8A88C0BEC}"/>
              </a:ext>
            </a:extLst>
          </p:cNvPr>
          <p:cNvSpPr txBox="1"/>
          <p:nvPr/>
        </p:nvSpPr>
        <p:spPr>
          <a:xfrm>
            <a:off x="3555911" y="4567448"/>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rPr>
              <a:t>10</a:t>
            </a:r>
          </a:p>
        </p:txBody>
      </p:sp>
      <p:sp>
        <p:nvSpPr>
          <p:cNvPr id="109" name="TextBox 108">
            <a:extLst>
              <a:ext uri="{FF2B5EF4-FFF2-40B4-BE49-F238E27FC236}">
                <a16:creationId xmlns:a16="http://schemas.microsoft.com/office/drawing/2014/main" id="{8BCE2868-2027-9EB8-C5B6-523237F6FC46}"/>
              </a:ext>
            </a:extLst>
          </p:cNvPr>
          <p:cNvSpPr txBox="1"/>
          <p:nvPr/>
        </p:nvSpPr>
        <p:spPr>
          <a:xfrm>
            <a:off x="3547437" y="4731572"/>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rPr>
              <a:t>10</a:t>
            </a:r>
          </a:p>
        </p:txBody>
      </p:sp>
      <p:sp>
        <p:nvSpPr>
          <p:cNvPr id="110" name="TextBox 109">
            <a:extLst>
              <a:ext uri="{FF2B5EF4-FFF2-40B4-BE49-F238E27FC236}">
                <a16:creationId xmlns:a16="http://schemas.microsoft.com/office/drawing/2014/main" id="{28F472BC-E128-214A-3F12-0131BFDB4F05}"/>
              </a:ext>
            </a:extLst>
          </p:cNvPr>
          <p:cNvSpPr txBox="1"/>
          <p:nvPr/>
        </p:nvSpPr>
        <p:spPr>
          <a:xfrm>
            <a:off x="3538963" y="4873550"/>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rPr>
              <a:t>10</a:t>
            </a:r>
          </a:p>
        </p:txBody>
      </p:sp>
      <p:sp>
        <p:nvSpPr>
          <p:cNvPr id="111" name="TextBox 110">
            <a:extLst>
              <a:ext uri="{FF2B5EF4-FFF2-40B4-BE49-F238E27FC236}">
                <a16:creationId xmlns:a16="http://schemas.microsoft.com/office/drawing/2014/main" id="{D27131E3-13DC-52CD-9E81-CCAD960C5863}"/>
              </a:ext>
            </a:extLst>
          </p:cNvPr>
          <p:cNvSpPr txBox="1"/>
          <p:nvPr/>
        </p:nvSpPr>
        <p:spPr>
          <a:xfrm>
            <a:off x="6764866" y="2047749"/>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21</a:t>
            </a:r>
          </a:p>
        </p:txBody>
      </p:sp>
      <p:sp>
        <p:nvSpPr>
          <p:cNvPr id="4" name="Rectangle 3">
            <a:extLst>
              <a:ext uri="{FF2B5EF4-FFF2-40B4-BE49-F238E27FC236}">
                <a16:creationId xmlns:a16="http://schemas.microsoft.com/office/drawing/2014/main" id="{7B8C17D6-ADBA-7108-B655-482B2913ED05}"/>
              </a:ext>
            </a:extLst>
          </p:cNvPr>
          <p:cNvSpPr/>
          <p:nvPr/>
        </p:nvSpPr>
        <p:spPr>
          <a:xfrm rot="16200000">
            <a:off x="10950000" y="1460353"/>
            <a:ext cx="108000" cy="72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114" name="TextBox 113">
            <a:extLst>
              <a:ext uri="{FF2B5EF4-FFF2-40B4-BE49-F238E27FC236}">
                <a16:creationId xmlns:a16="http://schemas.microsoft.com/office/drawing/2014/main" id="{B9B8FA73-A1FF-1202-D0AE-3FEFE18B1107}"/>
              </a:ext>
            </a:extLst>
          </p:cNvPr>
          <p:cNvSpPr txBox="1"/>
          <p:nvPr/>
        </p:nvSpPr>
        <p:spPr>
          <a:xfrm>
            <a:off x="8713893" y="1697243"/>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38</a:t>
            </a:r>
          </a:p>
        </p:txBody>
      </p:sp>
      <p:sp>
        <p:nvSpPr>
          <p:cNvPr id="115" name="TextBox 114">
            <a:extLst>
              <a:ext uri="{FF2B5EF4-FFF2-40B4-BE49-F238E27FC236}">
                <a16:creationId xmlns:a16="http://schemas.microsoft.com/office/drawing/2014/main" id="{0B5619CC-95F7-67CC-140E-FCAFAA69F86A}"/>
              </a:ext>
            </a:extLst>
          </p:cNvPr>
          <p:cNvSpPr txBox="1"/>
          <p:nvPr/>
        </p:nvSpPr>
        <p:spPr>
          <a:xfrm>
            <a:off x="10862733" y="1697243"/>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rPr>
              <a:t>8</a:t>
            </a:r>
          </a:p>
        </p:txBody>
      </p:sp>
      <p:sp>
        <p:nvSpPr>
          <p:cNvPr id="116" name="TextBox 115">
            <a:extLst>
              <a:ext uri="{FF2B5EF4-FFF2-40B4-BE49-F238E27FC236}">
                <a16:creationId xmlns:a16="http://schemas.microsoft.com/office/drawing/2014/main" id="{CCCE15E5-A2E7-D8DE-CF5E-90A3FF36F00C}"/>
              </a:ext>
            </a:extLst>
          </p:cNvPr>
          <p:cNvSpPr txBox="1"/>
          <p:nvPr/>
        </p:nvSpPr>
        <p:spPr>
          <a:xfrm>
            <a:off x="7591212" y="1877748"/>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3</a:t>
            </a:r>
          </a:p>
        </p:txBody>
      </p:sp>
      <p:sp>
        <p:nvSpPr>
          <p:cNvPr id="117" name="TextBox 116">
            <a:extLst>
              <a:ext uri="{FF2B5EF4-FFF2-40B4-BE49-F238E27FC236}">
                <a16:creationId xmlns:a16="http://schemas.microsoft.com/office/drawing/2014/main" id="{BDDC3853-B162-48E7-A1AB-70CA6C2C005A}"/>
              </a:ext>
            </a:extLst>
          </p:cNvPr>
          <p:cNvSpPr txBox="1"/>
          <p:nvPr/>
        </p:nvSpPr>
        <p:spPr>
          <a:xfrm>
            <a:off x="7010958" y="2223009"/>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5</a:t>
            </a:r>
          </a:p>
        </p:txBody>
      </p:sp>
      <p:sp>
        <p:nvSpPr>
          <p:cNvPr id="118" name="Rectangle 117">
            <a:extLst>
              <a:ext uri="{FF2B5EF4-FFF2-40B4-BE49-F238E27FC236}">
                <a16:creationId xmlns:a16="http://schemas.microsoft.com/office/drawing/2014/main" id="{F7DF4763-DC5B-F175-6C3E-D5713E098773}"/>
              </a:ext>
            </a:extLst>
          </p:cNvPr>
          <p:cNvSpPr/>
          <p:nvPr/>
        </p:nvSpPr>
        <p:spPr>
          <a:xfrm rot="16200000">
            <a:off x="6150000" y="2268187"/>
            <a:ext cx="108000" cy="468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119" name="TextBox 118">
            <a:extLst>
              <a:ext uri="{FF2B5EF4-FFF2-40B4-BE49-F238E27FC236}">
                <a16:creationId xmlns:a16="http://schemas.microsoft.com/office/drawing/2014/main" id="{9BC9B7E5-97D3-34A0-5F73-BFF41C923F7A}"/>
              </a:ext>
            </a:extLst>
          </p:cNvPr>
          <p:cNvSpPr txBox="1"/>
          <p:nvPr/>
        </p:nvSpPr>
        <p:spPr>
          <a:xfrm>
            <a:off x="6106668" y="2381759"/>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5</a:t>
            </a:r>
          </a:p>
        </p:txBody>
      </p:sp>
      <p:sp>
        <p:nvSpPr>
          <p:cNvPr id="120" name="TextBox 119">
            <a:extLst>
              <a:ext uri="{FF2B5EF4-FFF2-40B4-BE49-F238E27FC236}">
                <a16:creationId xmlns:a16="http://schemas.microsoft.com/office/drawing/2014/main" id="{E910B675-2E0B-3AF9-C967-ABFA2F0825CD}"/>
              </a:ext>
            </a:extLst>
          </p:cNvPr>
          <p:cNvSpPr txBox="1"/>
          <p:nvPr/>
        </p:nvSpPr>
        <p:spPr>
          <a:xfrm>
            <a:off x="6020309" y="2555749"/>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5</a:t>
            </a:r>
          </a:p>
        </p:txBody>
      </p:sp>
      <p:sp>
        <p:nvSpPr>
          <p:cNvPr id="126" name="Rectangle 125">
            <a:extLst>
              <a:ext uri="{FF2B5EF4-FFF2-40B4-BE49-F238E27FC236}">
                <a16:creationId xmlns:a16="http://schemas.microsoft.com/office/drawing/2014/main" id="{AF31E48E-4CD4-4FD1-3B01-240459DF986A}"/>
              </a:ext>
            </a:extLst>
          </p:cNvPr>
          <p:cNvSpPr/>
          <p:nvPr/>
        </p:nvSpPr>
        <p:spPr>
          <a:xfrm rot="16200000">
            <a:off x="5606990" y="2240787"/>
            <a:ext cx="108000" cy="1188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127" name="TextBox 126">
            <a:extLst>
              <a:ext uri="{FF2B5EF4-FFF2-40B4-BE49-F238E27FC236}">
                <a16:creationId xmlns:a16="http://schemas.microsoft.com/office/drawing/2014/main" id="{EDB7C533-1B73-51D3-D7A7-A6D7C7BF8F3D}"/>
              </a:ext>
            </a:extLst>
          </p:cNvPr>
          <p:cNvSpPr txBox="1"/>
          <p:nvPr/>
        </p:nvSpPr>
        <p:spPr>
          <a:xfrm>
            <a:off x="5503843" y="2712912"/>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13</a:t>
            </a:r>
          </a:p>
        </p:txBody>
      </p:sp>
      <p:sp>
        <p:nvSpPr>
          <p:cNvPr id="129" name="Rectangle 128">
            <a:extLst>
              <a:ext uri="{FF2B5EF4-FFF2-40B4-BE49-F238E27FC236}">
                <a16:creationId xmlns:a16="http://schemas.microsoft.com/office/drawing/2014/main" id="{E9E358B2-D372-EBE3-0802-A479BCDF11ED}"/>
              </a:ext>
            </a:extLst>
          </p:cNvPr>
          <p:cNvSpPr/>
          <p:nvPr/>
        </p:nvSpPr>
        <p:spPr>
          <a:xfrm rot="16200000">
            <a:off x="4869123" y="3364591"/>
            <a:ext cx="108000" cy="288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131" name="TextBox 130">
            <a:extLst>
              <a:ext uri="{FF2B5EF4-FFF2-40B4-BE49-F238E27FC236}">
                <a16:creationId xmlns:a16="http://schemas.microsoft.com/office/drawing/2014/main" id="{36195667-8AFA-3858-D55B-616C0DBBA412}"/>
              </a:ext>
            </a:extLst>
          </p:cNvPr>
          <p:cNvSpPr txBox="1"/>
          <p:nvPr/>
        </p:nvSpPr>
        <p:spPr>
          <a:xfrm>
            <a:off x="4809021" y="3384712"/>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3</a:t>
            </a:r>
          </a:p>
        </p:txBody>
      </p:sp>
      <p:sp>
        <p:nvSpPr>
          <p:cNvPr id="86" name="Rectangle 85">
            <a:extLst>
              <a:ext uri="{FF2B5EF4-FFF2-40B4-BE49-F238E27FC236}">
                <a16:creationId xmlns:a16="http://schemas.microsoft.com/office/drawing/2014/main" id="{9A537638-6034-374D-E705-9D2D3BE80F51}"/>
              </a:ext>
            </a:extLst>
          </p:cNvPr>
          <p:cNvSpPr/>
          <p:nvPr/>
        </p:nvSpPr>
        <p:spPr>
          <a:xfrm rot="16200000">
            <a:off x="4396399" y="3491051"/>
            <a:ext cx="108000" cy="72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132" name="TextBox 131">
            <a:extLst>
              <a:ext uri="{FF2B5EF4-FFF2-40B4-BE49-F238E27FC236}">
                <a16:creationId xmlns:a16="http://schemas.microsoft.com/office/drawing/2014/main" id="{73F8FFE9-5D8C-D0F0-5036-90BF1A82DCCF}"/>
              </a:ext>
            </a:extLst>
          </p:cNvPr>
          <p:cNvSpPr txBox="1"/>
          <p:nvPr/>
        </p:nvSpPr>
        <p:spPr>
          <a:xfrm>
            <a:off x="4326410" y="3718797"/>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rPr>
              <a:t>8</a:t>
            </a:r>
          </a:p>
        </p:txBody>
      </p:sp>
      <p:sp>
        <p:nvSpPr>
          <p:cNvPr id="133" name="Rectangle 132">
            <a:extLst>
              <a:ext uri="{FF2B5EF4-FFF2-40B4-BE49-F238E27FC236}">
                <a16:creationId xmlns:a16="http://schemas.microsoft.com/office/drawing/2014/main" id="{DB60E19C-9FBD-5C40-C042-0DC758706B44}"/>
              </a:ext>
            </a:extLst>
          </p:cNvPr>
          <p:cNvSpPr/>
          <p:nvPr/>
        </p:nvSpPr>
        <p:spPr>
          <a:xfrm rot="16200000">
            <a:off x="4420390" y="3868889"/>
            <a:ext cx="108000" cy="288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134" name="TextBox 133">
            <a:extLst>
              <a:ext uri="{FF2B5EF4-FFF2-40B4-BE49-F238E27FC236}">
                <a16:creationId xmlns:a16="http://schemas.microsoft.com/office/drawing/2014/main" id="{50013D4D-C3F3-0D99-3371-AB86A68F7C5B}"/>
              </a:ext>
            </a:extLst>
          </p:cNvPr>
          <p:cNvSpPr txBox="1"/>
          <p:nvPr/>
        </p:nvSpPr>
        <p:spPr>
          <a:xfrm>
            <a:off x="4334074" y="3894931"/>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3</a:t>
            </a:r>
          </a:p>
        </p:txBody>
      </p:sp>
      <p:sp>
        <p:nvSpPr>
          <p:cNvPr id="135" name="TextBox 134">
            <a:extLst>
              <a:ext uri="{FF2B5EF4-FFF2-40B4-BE49-F238E27FC236}">
                <a16:creationId xmlns:a16="http://schemas.microsoft.com/office/drawing/2014/main" id="{05599ED3-08F5-4210-0AE4-D8B6B6458635}"/>
              </a:ext>
            </a:extLst>
          </p:cNvPr>
          <p:cNvSpPr txBox="1"/>
          <p:nvPr/>
        </p:nvSpPr>
        <p:spPr>
          <a:xfrm>
            <a:off x="3908139" y="4222118"/>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3</a:t>
            </a:r>
          </a:p>
        </p:txBody>
      </p:sp>
      <p:sp>
        <p:nvSpPr>
          <p:cNvPr id="136" name="Rectangle 135">
            <a:extLst>
              <a:ext uri="{FF2B5EF4-FFF2-40B4-BE49-F238E27FC236}">
                <a16:creationId xmlns:a16="http://schemas.microsoft.com/office/drawing/2014/main" id="{ACA4DB9B-5CDE-2635-2EAB-D59E03C383DB}"/>
              </a:ext>
            </a:extLst>
          </p:cNvPr>
          <p:cNvSpPr/>
          <p:nvPr/>
        </p:nvSpPr>
        <p:spPr>
          <a:xfrm rot="16200000">
            <a:off x="3561443" y="4058847"/>
            <a:ext cx="108000" cy="90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137" name="Rectangle 136">
            <a:extLst>
              <a:ext uri="{FF2B5EF4-FFF2-40B4-BE49-F238E27FC236}">
                <a16:creationId xmlns:a16="http://schemas.microsoft.com/office/drawing/2014/main" id="{74A0C707-9F1C-739E-F5F9-BB346A21837D}"/>
              </a:ext>
            </a:extLst>
          </p:cNvPr>
          <p:cNvSpPr/>
          <p:nvPr/>
        </p:nvSpPr>
        <p:spPr>
          <a:xfrm rot="16200000">
            <a:off x="3984601" y="4382847"/>
            <a:ext cx="108000" cy="25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138" name="TextBox 137">
            <a:extLst>
              <a:ext uri="{FF2B5EF4-FFF2-40B4-BE49-F238E27FC236}">
                <a16:creationId xmlns:a16="http://schemas.microsoft.com/office/drawing/2014/main" id="{F7A8BEDD-0C4E-D504-2824-1E40D5C190A7}"/>
              </a:ext>
            </a:extLst>
          </p:cNvPr>
          <p:cNvSpPr txBox="1"/>
          <p:nvPr/>
        </p:nvSpPr>
        <p:spPr>
          <a:xfrm>
            <a:off x="3589790" y="4384891"/>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rPr>
              <a:t>8</a:t>
            </a:r>
          </a:p>
        </p:txBody>
      </p:sp>
      <p:sp>
        <p:nvSpPr>
          <p:cNvPr id="139" name="TextBox 138">
            <a:extLst>
              <a:ext uri="{FF2B5EF4-FFF2-40B4-BE49-F238E27FC236}">
                <a16:creationId xmlns:a16="http://schemas.microsoft.com/office/drawing/2014/main" id="{1DA8B22A-BBB3-A151-41FD-9AF2C87BB0A8}"/>
              </a:ext>
            </a:extLst>
          </p:cNvPr>
          <p:cNvSpPr txBox="1"/>
          <p:nvPr/>
        </p:nvSpPr>
        <p:spPr>
          <a:xfrm>
            <a:off x="3905085" y="4385635"/>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rPr>
              <a:t>3</a:t>
            </a:r>
          </a:p>
        </p:txBody>
      </p:sp>
      <p:sp>
        <p:nvSpPr>
          <p:cNvPr id="140" name="Rectangle 139">
            <a:extLst>
              <a:ext uri="{FF2B5EF4-FFF2-40B4-BE49-F238E27FC236}">
                <a16:creationId xmlns:a16="http://schemas.microsoft.com/office/drawing/2014/main" id="{1A5B14E5-2A54-2D94-1362-73485D9938F1}"/>
              </a:ext>
            </a:extLst>
          </p:cNvPr>
          <p:cNvSpPr/>
          <p:nvPr/>
        </p:nvSpPr>
        <p:spPr>
          <a:xfrm rot="16200000">
            <a:off x="3580409" y="4699061"/>
            <a:ext cx="108000" cy="90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141" name="TextBox 140">
            <a:extLst>
              <a:ext uri="{FF2B5EF4-FFF2-40B4-BE49-F238E27FC236}">
                <a16:creationId xmlns:a16="http://schemas.microsoft.com/office/drawing/2014/main" id="{E0050B0C-FABF-274F-406B-2756E085A805}"/>
              </a:ext>
            </a:extLst>
          </p:cNvPr>
          <p:cNvSpPr txBox="1"/>
          <p:nvPr/>
        </p:nvSpPr>
        <p:spPr>
          <a:xfrm>
            <a:off x="3544607" y="5014661"/>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rPr>
              <a:t>10</a:t>
            </a:r>
          </a:p>
        </p:txBody>
      </p:sp>
      <p:sp>
        <p:nvSpPr>
          <p:cNvPr id="3" name="Freeform 21">
            <a:extLst>
              <a:ext uri="{FF2B5EF4-FFF2-40B4-BE49-F238E27FC236}">
                <a16:creationId xmlns:a16="http://schemas.microsoft.com/office/drawing/2014/main" id="{84AB7DCC-5C0F-57B4-615B-BDCF364D3980}"/>
              </a:ext>
            </a:extLst>
          </p:cNvPr>
          <p:cNvSpPr>
            <a:spLocks/>
          </p:cNvSpPr>
          <p:nvPr/>
        </p:nvSpPr>
        <p:spPr bwMode="auto">
          <a:xfrm>
            <a:off x="3176667" y="1782011"/>
            <a:ext cx="8348223" cy="3420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cxnSp>
        <p:nvCxnSpPr>
          <p:cNvPr id="74" name="Straight Connector 73">
            <a:extLst>
              <a:ext uri="{FF2B5EF4-FFF2-40B4-BE49-F238E27FC236}">
                <a16:creationId xmlns:a16="http://schemas.microsoft.com/office/drawing/2014/main" id="{12CD6A99-4119-334D-D37F-FD31BB347ECA}"/>
              </a:ext>
            </a:extLst>
          </p:cNvPr>
          <p:cNvCxnSpPr>
            <a:cxnSpLocks/>
          </p:cNvCxnSpPr>
          <p:nvPr/>
        </p:nvCxnSpPr>
        <p:spPr>
          <a:xfrm>
            <a:off x="3101909" y="5203061"/>
            <a:ext cx="72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8236880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noProof="0" dirty="0"/>
              <a:t>Genomics</a:t>
            </a:r>
          </a:p>
        </p:txBody>
      </p:sp>
    </p:spTree>
    <p:extLst>
      <p:ext uri="{BB962C8B-B14F-4D97-AF65-F5344CB8AC3E}">
        <p14:creationId xmlns:p14="http://schemas.microsoft.com/office/powerpoint/2010/main" val="2537488451"/>
      </p:ext>
    </p:extLst>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BED542-E9C1-80CA-70E8-FF53A2D4993F}"/>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08EACE33-F3EA-798A-0843-F4DEBC7ED6D9}"/>
              </a:ext>
            </a:extLst>
          </p:cNvPr>
          <p:cNvSpPr>
            <a:spLocks noGrp="1"/>
          </p:cNvSpPr>
          <p:nvPr>
            <p:ph type="title"/>
          </p:nvPr>
        </p:nvSpPr>
        <p:spPr>
          <a:xfrm>
            <a:off x="304799" y="107693"/>
            <a:ext cx="10692277" cy="939801"/>
          </a:xfrm>
        </p:spPr>
        <p:txBody>
          <a:bodyPr/>
          <a:lstStyle/>
          <a:p>
            <a:r>
              <a:rPr lang="en-US" noProof="0" dirty="0">
                <a:latin typeface="+mn-lt"/>
              </a:rPr>
              <a:t>6793: </a:t>
            </a:r>
            <a:r>
              <a:rPr lang="en-US" noProof="0" dirty="0" err="1">
                <a:latin typeface="+mn-lt"/>
              </a:rPr>
              <a:t>Clinico</a:t>
            </a:r>
            <a:r>
              <a:rPr lang="en-US" noProof="0" dirty="0">
                <a:latin typeface="+mn-lt"/>
              </a:rPr>
              <a:t>-genomic characteristics of multiple primary cancers in </a:t>
            </a:r>
            <a:r>
              <a:rPr lang="en-US" noProof="0" dirty="0" err="1">
                <a:latin typeface="+mn-lt"/>
              </a:rPr>
              <a:t>TRACERx</a:t>
            </a:r>
            <a:r>
              <a:rPr lang="en-US" noProof="0" dirty="0">
                <a:latin typeface="+mn-lt"/>
              </a:rPr>
              <a:t> – Liu LY, et al</a:t>
            </a:r>
          </a:p>
        </p:txBody>
      </p:sp>
      <p:sp>
        <p:nvSpPr>
          <p:cNvPr id="29" name="Content Placeholder 7">
            <a:extLst>
              <a:ext uri="{FF2B5EF4-FFF2-40B4-BE49-F238E27FC236}">
                <a16:creationId xmlns:a16="http://schemas.microsoft.com/office/drawing/2014/main" id="{43900E36-1E46-BCF2-AE00-5ED5EB4E8826}"/>
              </a:ext>
            </a:extLst>
          </p:cNvPr>
          <p:cNvSpPr>
            <a:spLocks noGrp="1"/>
          </p:cNvSpPr>
          <p:nvPr>
            <p:ph idx="1"/>
          </p:nvPr>
        </p:nvSpPr>
        <p:spPr>
          <a:xfrm>
            <a:off x="304799" y="1246909"/>
            <a:ext cx="11033761" cy="5055650"/>
          </a:xfrm>
        </p:spPr>
        <p:txBody>
          <a:bodyPr/>
          <a:lstStyle/>
          <a:p>
            <a:r>
              <a:rPr lang="en-US" b="1" noProof="0" dirty="0"/>
              <a:t>Study objective</a:t>
            </a:r>
            <a:r>
              <a:rPr lang="en-US" noProof="0" dirty="0"/>
              <a:t>​</a:t>
            </a:r>
          </a:p>
          <a:p>
            <a:pPr lvl="1"/>
            <a:r>
              <a:rPr lang="en-US" noProof="0" dirty="0"/>
              <a:t>To </a:t>
            </a:r>
            <a:r>
              <a:rPr lang="en-US" dirty="0"/>
              <a:t>define </a:t>
            </a:r>
            <a:r>
              <a:rPr lang="en-US" noProof="0" dirty="0"/>
              <a:t>molecular and clinical characteristics of multiple lung primary cancers relevant to therapeutic decision‑making ​</a:t>
            </a:r>
          </a:p>
          <a:p>
            <a:pPr>
              <a:spcBef>
                <a:spcPts val="1800"/>
              </a:spcBef>
            </a:pPr>
            <a:r>
              <a:rPr lang="en-US" b="1" noProof="0" dirty="0"/>
              <a:t>Methods</a:t>
            </a:r>
            <a:r>
              <a:rPr lang="en-US" i="1" noProof="0" dirty="0"/>
              <a:t>​</a:t>
            </a:r>
          </a:p>
          <a:p>
            <a:pPr lvl="1"/>
            <a:r>
              <a:rPr lang="en-US" noProof="0" dirty="0"/>
              <a:t>Data from 208 of 844 (25%) patients in </a:t>
            </a:r>
            <a:r>
              <a:rPr lang="en-US" noProof="0" dirty="0" err="1"/>
              <a:t>TRACERx</a:t>
            </a:r>
            <a:r>
              <a:rPr lang="en-US" noProof="0" dirty="0"/>
              <a:t> were identified to </a:t>
            </a:r>
            <a:r>
              <a:rPr lang="en-US" dirty="0"/>
              <a:t>have clinically diagnosed or genomically confirmed multiple primary cancers from lung and other sites</a:t>
            </a:r>
            <a:r>
              <a:rPr lang="it-IT" baseline="30000" dirty="0"/>
              <a:t>a</a:t>
            </a:r>
            <a:endParaRPr lang="en-US" dirty="0"/>
          </a:p>
          <a:p>
            <a:pPr lvl="2"/>
            <a:r>
              <a:rPr lang="en-US" noProof="0" dirty="0"/>
              <a:t>88 prior cancer diagnosis</a:t>
            </a:r>
          </a:p>
          <a:p>
            <a:pPr lvl="2"/>
            <a:r>
              <a:rPr lang="en-US" dirty="0"/>
              <a:t>6</a:t>
            </a:r>
            <a:r>
              <a:rPr lang="en-US" noProof="0" dirty="0"/>
              <a:t>6 synchronous primaries at study enrollment </a:t>
            </a:r>
          </a:p>
          <a:p>
            <a:pPr lvl="2"/>
            <a:r>
              <a:rPr lang="en-US" dirty="0"/>
              <a:t>108</a:t>
            </a:r>
            <a:r>
              <a:rPr lang="en-US" noProof="0" dirty="0"/>
              <a:t> new primaries during follow-up</a:t>
            </a:r>
          </a:p>
          <a:p>
            <a:pPr lvl="1"/>
            <a:r>
              <a:rPr lang="en-US" noProof="0" dirty="0"/>
              <a:t>The most common organ site for additional primaries was the lungs, with 101 patients having ≥2 lung primary tumors</a:t>
            </a:r>
          </a:p>
        </p:txBody>
      </p:sp>
      <p:sp>
        <p:nvSpPr>
          <p:cNvPr id="30" name="Text Placeholder 4">
            <a:extLst>
              <a:ext uri="{FF2B5EF4-FFF2-40B4-BE49-F238E27FC236}">
                <a16:creationId xmlns:a16="http://schemas.microsoft.com/office/drawing/2014/main" id="{6C41303E-EB71-BD6D-413B-58E6FEBB667E}"/>
              </a:ext>
            </a:extLst>
          </p:cNvPr>
          <p:cNvSpPr>
            <a:spLocks noGrp="1"/>
          </p:cNvSpPr>
          <p:nvPr>
            <p:ph type="body" sz="quarter" idx="11"/>
          </p:nvPr>
        </p:nvSpPr>
        <p:spPr>
          <a:xfrm>
            <a:off x="6379633" y="6521312"/>
            <a:ext cx="5507567" cy="200025"/>
          </a:xfrm>
        </p:spPr>
        <p:txBody>
          <a:bodyPr/>
          <a:lstStyle/>
          <a:p>
            <a:r>
              <a:rPr lang="en-US" noProof="0" dirty="0"/>
              <a:t>Grieco C, Liu LY, et al. AACR; 2026. Abstract nr 6793</a:t>
            </a:r>
          </a:p>
        </p:txBody>
      </p:sp>
      <p:sp>
        <p:nvSpPr>
          <p:cNvPr id="7" name="Text Placeholder 14">
            <a:extLst>
              <a:ext uri="{FF2B5EF4-FFF2-40B4-BE49-F238E27FC236}">
                <a16:creationId xmlns:a16="http://schemas.microsoft.com/office/drawing/2014/main" id="{1E75AE3E-70AC-617A-7FEB-0C2C412E6FC2}"/>
              </a:ext>
            </a:extLst>
          </p:cNvPr>
          <p:cNvSpPr>
            <a:spLocks noGrp="1"/>
          </p:cNvSpPr>
          <p:nvPr>
            <p:ph type="body" sz="quarter" idx="10"/>
          </p:nvPr>
        </p:nvSpPr>
        <p:spPr>
          <a:xfrm>
            <a:off x="304800" y="6233974"/>
            <a:ext cx="7241406" cy="487363"/>
          </a:xfrm>
        </p:spPr>
        <p:txBody>
          <a:bodyPr/>
          <a:lstStyle/>
          <a:p>
            <a:r>
              <a:rPr lang="en-US" b="1" noProof="0" dirty="0"/>
              <a:t>Note: Data are preliminary and can only be used for academic non-commercial research purposes.</a:t>
            </a:r>
            <a:br>
              <a:rPr lang="en-US" b="1" noProof="0" dirty="0"/>
            </a:br>
            <a:r>
              <a:rPr lang="en-US" baseline="30000" dirty="0"/>
              <a:t>a</a:t>
            </a:r>
            <a:r>
              <a:rPr lang="en-GB" dirty="0"/>
              <a:t>A patient may have multiple prior, synchronous or new primary diagnoses.</a:t>
            </a:r>
            <a:endParaRPr lang="en-US" b="1" baseline="30000" noProof="0" dirty="0"/>
          </a:p>
        </p:txBody>
      </p:sp>
    </p:spTree>
    <p:extLst>
      <p:ext uri="{BB962C8B-B14F-4D97-AF65-F5344CB8AC3E}">
        <p14:creationId xmlns:p14="http://schemas.microsoft.com/office/powerpoint/2010/main" val="83317877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1C4EA-3846-FB8D-CEA3-A154E5BB34DB}"/>
            </a:ext>
          </a:extLst>
        </p:cNvPr>
        <p:cNvGrpSpPr/>
        <p:nvPr/>
      </p:nvGrpSpPr>
      <p:grpSpPr>
        <a:xfrm>
          <a:off x="0" y="0"/>
          <a:ext cx="0" cy="0"/>
          <a:chOff x="0" y="0"/>
          <a:chExt cx="0" cy="0"/>
        </a:xfrm>
      </p:grpSpPr>
      <p:sp>
        <p:nvSpPr>
          <p:cNvPr id="534" name="Rectangle 533">
            <a:extLst>
              <a:ext uri="{FF2B5EF4-FFF2-40B4-BE49-F238E27FC236}">
                <a16:creationId xmlns:a16="http://schemas.microsoft.com/office/drawing/2014/main" id="{01AFA6D9-9C05-E844-73F9-AE51E2ECAF8B}"/>
              </a:ext>
            </a:extLst>
          </p:cNvPr>
          <p:cNvSpPr/>
          <p:nvPr/>
        </p:nvSpPr>
        <p:spPr>
          <a:xfrm rot="10800000">
            <a:off x="6921150" y="4911208"/>
            <a:ext cx="432000" cy="81773"/>
          </a:xfrm>
          <a:prstGeom prst="rect">
            <a:avLst/>
          </a:prstGeom>
          <a:solidFill>
            <a:srgbClr val="EAEAE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22" name="Title 1">
            <a:extLst>
              <a:ext uri="{FF2B5EF4-FFF2-40B4-BE49-F238E27FC236}">
                <a16:creationId xmlns:a16="http://schemas.microsoft.com/office/drawing/2014/main" id="{AB517C15-4A08-8274-42FC-94F20AB3E602}"/>
              </a:ext>
            </a:extLst>
          </p:cNvPr>
          <p:cNvSpPr>
            <a:spLocks noGrp="1"/>
          </p:cNvSpPr>
          <p:nvPr>
            <p:ph type="title"/>
          </p:nvPr>
        </p:nvSpPr>
        <p:spPr>
          <a:xfrm>
            <a:off x="304799" y="107693"/>
            <a:ext cx="10659909" cy="939801"/>
          </a:xfrm>
        </p:spPr>
        <p:txBody>
          <a:bodyPr/>
          <a:lstStyle/>
          <a:p>
            <a:r>
              <a:rPr lang="en-US" noProof="0" dirty="0"/>
              <a:t>6793: </a:t>
            </a:r>
            <a:r>
              <a:rPr lang="en-US" noProof="0" dirty="0" err="1"/>
              <a:t>Clinico</a:t>
            </a:r>
            <a:r>
              <a:rPr lang="en-US" noProof="0" dirty="0"/>
              <a:t>-genomic characteristics of multiple primary cancers in </a:t>
            </a:r>
            <a:r>
              <a:rPr lang="en-US" noProof="0" dirty="0" err="1"/>
              <a:t>TRACERx</a:t>
            </a:r>
            <a:r>
              <a:rPr lang="en-US" noProof="0" dirty="0"/>
              <a:t> – Liu LY, et al</a:t>
            </a:r>
            <a:endParaRPr lang="en-US" noProof="0" dirty="0">
              <a:latin typeface="+mn-lt"/>
            </a:endParaRPr>
          </a:p>
        </p:txBody>
      </p:sp>
      <p:sp>
        <p:nvSpPr>
          <p:cNvPr id="29" name="Content Placeholder 7">
            <a:extLst>
              <a:ext uri="{FF2B5EF4-FFF2-40B4-BE49-F238E27FC236}">
                <a16:creationId xmlns:a16="http://schemas.microsoft.com/office/drawing/2014/main" id="{D587B328-4BB9-C889-0262-4AD717655688}"/>
              </a:ext>
            </a:extLst>
          </p:cNvPr>
          <p:cNvSpPr>
            <a:spLocks noGrp="1"/>
          </p:cNvSpPr>
          <p:nvPr>
            <p:ph idx="1"/>
          </p:nvPr>
        </p:nvSpPr>
        <p:spPr>
          <a:xfrm>
            <a:off x="304799" y="1246909"/>
            <a:ext cx="11033761" cy="392784"/>
          </a:xfrm>
        </p:spPr>
        <p:txBody>
          <a:bodyPr/>
          <a:lstStyle/>
          <a:p>
            <a:r>
              <a:rPr lang="en-US" b="1" noProof="0" dirty="0"/>
              <a:t>Key </a:t>
            </a:r>
            <a:r>
              <a:rPr lang="en-US" b="1" noProof="0" dirty="0">
                <a:solidFill>
                  <a:srgbClr val="000000"/>
                </a:solidFill>
              </a:rPr>
              <a:t>resul</a:t>
            </a:r>
            <a:r>
              <a:rPr lang="en-US" b="1" noProof="0" dirty="0">
                <a:solidFill>
                  <a:srgbClr val="363636"/>
                </a:solidFill>
              </a:rPr>
              <a:t>t</a:t>
            </a:r>
            <a:r>
              <a:rPr lang="en-US" b="1" noProof="0" dirty="0"/>
              <a:t>s: Cohort composition</a:t>
            </a:r>
          </a:p>
        </p:txBody>
      </p:sp>
      <p:sp>
        <p:nvSpPr>
          <p:cNvPr id="30" name="Text Placeholder 4">
            <a:extLst>
              <a:ext uri="{FF2B5EF4-FFF2-40B4-BE49-F238E27FC236}">
                <a16:creationId xmlns:a16="http://schemas.microsoft.com/office/drawing/2014/main" id="{E765A236-AF59-2A48-0650-A3E4AA0E1964}"/>
              </a:ext>
            </a:extLst>
          </p:cNvPr>
          <p:cNvSpPr>
            <a:spLocks noGrp="1"/>
          </p:cNvSpPr>
          <p:nvPr>
            <p:ph type="body" sz="quarter" idx="11"/>
          </p:nvPr>
        </p:nvSpPr>
        <p:spPr>
          <a:xfrm>
            <a:off x="6379633" y="6521312"/>
            <a:ext cx="5507567" cy="200025"/>
          </a:xfrm>
        </p:spPr>
        <p:txBody>
          <a:bodyPr/>
          <a:lstStyle/>
          <a:p>
            <a:r>
              <a:rPr lang="en-US" noProof="0" dirty="0"/>
              <a:t>Grieco C, Liu LY, et al. AACR; 2026. Abstract nr 6793</a:t>
            </a:r>
          </a:p>
        </p:txBody>
      </p:sp>
      <p:sp>
        <p:nvSpPr>
          <p:cNvPr id="2" name="Text Placeholder 14">
            <a:extLst>
              <a:ext uri="{FF2B5EF4-FFF2-40B4-BE49-F238E27FC236}">
                <a16:creationId xmlns:a16="http://schemas.microsoft.com/office/drawing/2014/main" id="{33173C80-F7FF-32E0-B7DD-D5A23CABA00B}"/>
              </a:ext>
            </a:extLst>
          </p:cNvPr>
          <p:cNvSpPr>
            <a:spLocks noGrp="1"/>
          </p:cNvSpPr>
          <p:nvPr>
            <p:ph type="body" sz="quarter" idx="10"/>
          </p:nvPr>
        </p:nvSpPr>
        <p:spPr>
          <a:xfrm>
            <a:off x="304800" y="6233974"/>
            <a:ext cx="7241406" cy="487363"/>
          </a:xfrm>
        </p:spPr>
        <p:txBody>
          <a:bodyPr/>
          <a:lstStyle/>
          <a:p>
            <a:r>
              <a:rPr lang="en-US" b="1" noProof="0" dirty="0"/>
              <a:t>Note: Data are preliminary and can only be used for academic non-commercial research purposes.</a:t>
            </a:r>
          </a:p>
        </p:txBody>
      </p:sp>
      <p:grpSp>
        <p:nvGrpSpPr>
          <p:cNvPr id="16" name="Group 15">
            <a:extLst>
              <a:ext uri="{FF2B5EF4-FFF2-40B4-BE49-F238E27FC236}">
                <a16:creationId xmlns:a16="http://schemas.microsoft.com/office/drawing/2014/main" id="{BD2BB493-0BCD-8C4A-77C4-D756606BB2C4}"/>
              </a:ext>
            </a:extLst>
          </p:cNvPr>
          <p:cNvGrpSpPr/>
          <p:nvPr/>
        </p:nvGrpSpPr>
        <p:grpSpPr>
          <a:xfrm>
            <a:off x="36971" y="2540599"/>
            <a:ext cx="607501" cy="2578827"/>
            <a:chOff x="2690242" y="1388109"/>
            <a:chExt cx="607501" cy="2255136"/>
          </a:xfrm>
        </p:grpSpPr>
        <p:sp>
          <p:nvSpPr>
            <p:cNvPr id="4" name="Line 7">
              <a:extLst>
                <a:ext uri="{FF2B5EF4-FFF2-40B4-BE49-F238E27FC236}">
                  <a16:creationId xmlns:a16="http://schemas.microsoft.com/office/drawing/2014/main" id="{7874A7A6-6ECE-FE0B-E518-D30EEF017A33}"/>
                </a:ext>
              </a:extLst>
            </p:cNvPr>
            <p:cNvSpPr>
              <a:spLocks noChangeShapeType="1"/>
            </p:cNvSpPr>
            <p:nvPr/>
          </p:nvSpPr>
          <p:spPr bwMode="auto">
            <a:xfrm>
              <a:off x="3211509" y="150333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5" name="Line 8">
              <a:extLst>
                <a:ext uri="{FF2B5EF4-FFF2-40B4-BE49-F238E27FC236}">
                  <a16:creationId xmlns:a16="http://schemas.microsoft.com/office/drawing/2014/main" id="{0B396960-6F47-E3B8-7D22-999917C6622F}"/>
                </a:ext>
              </a:extLst>
            </p:cNvPr>
            <p:cNvSpPr>
              <a:spLocks noChangeShapeType="1"/>
            </p:cNvSpPr>
            <p:nvPr/>
          </p:nvSpPr>
          <p:spPr bwMode="auto">
            <a:xfrm>
              <a:off x="3211509" y="2002096"/>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6" name="Line 9">
              <a:extLst>
                <a:ext uri="{FF2B5EF4-FFF2-40B4-BE49-F238E27FC236}">
                  <a16:creationId xmlns:a16="http://schemas.microsoft.com/office/drawing/2014/main" id="{52DB5E56-77E2-50DF-E18C-AE3E9A0C3190}"/>
                </a:ext>
              </a:extLst>
            </p:cNvPr>
            <p:cNvSpPr>
              <a:spLocks noChangeShapeType="1"/>
            </p:cNvSpPr>
            <p:nvPr/>
          </p:nvSpPr>
          <p:spPr bwMode="auto">
            <a:xfrm>
              <a:off x="3211509" y="251697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7" name="Line 10">
              <a:extLst>
                <a:ext uri="{FF2B5EF4-FFF2-40B4-BE49-F238E27FC236}">
                  <a16:creationId xmlns:a16="http://schemas.microsoft.com/office/drawing/2014/main" id="{E30926FB-D78C-7077-AAB1-2E51CA472B54}"/>
                </a:ext>
              </a:extLst>
            </p:cNvPr>
            <p:cNvSpPr>
              <a:spLocks noChangeShapeType="1"/>
            </p:cNvSpPr>
            <p:nvPr/>
          </p:nvSpPr>
          <p:spPr bwMode="auto">
            <a:xfrm>
              <a:off x="3211509" y="3021111"/>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8" name="Line 11">
              <a:extLst>
                <a:ext uri="{FF2B5EF4-FFF2-40B4-BE49-F238E27FC236}">
                  <a16:creationId xmlns:a16="http://schemas.microsoft.com/office/drawing/2014/main" id="{71561092-B16F-E05A-FB71-9B4DDBBEFA6A}"/>
                </a:ext>
              </a:extLst>
            </p:cNvPr>
            <p:cNvSpPr>
              <a:spLocks noChangeShapeType="1"/>
            </p:cNvSpPr>
            <p:nvPr/>
          </p:nvSpPr>
          <p:spPr bwMode="auto">
            <a:xfrm>
              <a:off x="3211509" y="353061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9" name="TextBox 8">
              <a:extLst>
                <a:ext uri="{FF2B5EF4-FFF2-40B4-BE49-F238E27FC236}">
                  <a16:creationId xmlns:a16="http://schemas.microsoft.com/office/drawing/2014/main" id="{3B59CA15-88D2-6A53-C8AE-420B8D9CA1AE}"/>
                </a:ext>
              </a:extLst>
            </p:cNvPr>
            <p:cNvSpPr txBox="1"/>
            <p:nvPr/>
          </p:nvSpPr>
          <p:spPr>
            <a:xfrm rot="16200000">
              <a:off x="2137485" y="2372441"/>
              <a:ext cx="1413291"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rPr>
                <a:t>Number of tumors</a:t>
              </a:r>
            </a:p>
          </p:txBody>
        </p:sp>
        <p:sp>
          <p:nvSpPr>
            <p:cNvPr id="10" name="TextBox 9">
              <a:extLst>
                <a:ext uri="{FF2B5EF4-FFF2-40B4-BE49-F238E27FC236}">
                  <a16:creationId xmlns:a16="http://schemas.microsoft.com/office/drawing/2014/main" id="{C50EEEBB-CBAD-E1E9-344C-7B350E157C91}"/>
                </a:ext>
              </a:extLst>
            </p:cNvPr>
            <p:cNvSpPr txBox="1"/>
            <p:nvPr/>
          </p:nvSpPr>
          <p:spPr>
            <a:xfrm>
              <a:off x="2817181" y="1388109"/>
              <a:ext cx="420308" cy="22877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rPr>
                <a:t>100</a:t>
              </a:r>
            </a:p>
          </p:txBody>
        </p:sp>
        <p:sp>
          <p:nvSpPr>
            <p:cNvPr id="11" name="TextBox 10">
              <a:extLst>
                <a:ext uri="{FF2B5EF4-FFF2-40B4-BE49-F238E27FC236}">
                  <a16:creationId xmlns:a16="http://schemas.microsoft.com/office/drawing/2014/main" id="{FCEE48D5-D9D5-0132-E534-BED5FBF002C0}"/>
                </a:ext>
              </a:extLst>
            </p:cNvPr>
            <p:cNvSpPr txBox="1"/>
            <p:nvPr/>
          </p:nvSpPr>
          <p:spPr>
            <a:xfrm>
              <a:off x="2895729" y="1886640"/>
              <a:ext cx="341760" cy="22877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rPr>
                <a:t>75</a:t>
              </a:r>
            </a:p>
          </p:txBody>
        </p:sp>
        <p:sp>
          <p:nvSpPr>
            <p:cNvPr id="12" name="TextBox 11">
              <a:extLst>
                <a:ext uri="{FF2B5EF4-FFF2-40B4-BE49-F238E27FC236}">
                  <a16:creationId xmlns:a16="http://schemas.microsoft.com/office/drawing/2014/main" id="{B5A285C7-8D54-1C66-D77D-BC90AC70B0E4}"/>
                </a:ext>
              </a:extLst>
            </p:cNvPr>
            <p:cNvSpPr txBox="1"/>
            <p:nvPr/>
          </p:nvSpPr>
          <p:spPr>
            <a:xfrm>
              <a:off x="2895729" y="2401294"/>
              <a:ext cx="341760" cy="22877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rPr>
                <a:t>50</a:t>
              </a:r>
            </a:p>
          </p:txBody>
        </p:sp>
        <p:sp>
          <p:nvSpPr>
            <p:cNvPr id="13" name="TextBox 12">
              <a:extLst>
                <a:ext uri="{FF2B5EF4-FFF2-40B4-BE49-F238E27FC236}">
                  <a16:creationId xmlns:a16="http://schemas.microsoft.com/office/drawing/2014/main" id="{0229C010-4B92-D4D5-3D72-BB2688A14353}"/>
                </a:ext>
              </a:extLst>
            </p:cNvPr>
            <p:cNvSpPr txBox="1"/>
            <p:nvPr/>
          </p:nvSpPr>
          <p:spPr>
            <a:xfrm>
              <a:off x="2895729" y="2905196"/>
              <a:ext cx="341760" cy="22877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rPr>
                <a:t>25</a:t>
              </a:r>
            </a:p>
          </p:txBody>
        </p:sp>
        <p:sp>
          <p:nvSpPr>
            <p:cNvPr id="15" name="TextBox 14">
              <a:extLst>
                <a:ext uri="{FF2B5EF4-FFF2-40B4-BE49-F238E27FC236}">
                  <a16:creationId xmlns:a16="http://schemas.microsoft.com/office/drawing/2014/main" id="{34A8C7FF-CAFA-553A-594A-28DD20EAC191}"/>
                </a:ext>
              </a:extLst>
            </p:cNvPr>
            <p:cNvSpPr txBox="1"/>
            <p:nvPr/>
          </p:nvSpPr>
          <p:spPr>
            <a:xfrm>
              <a:off x="2974284" y="3414472"/>
              <a:ext cx="263213" cy="22877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rPr>
                <a:t>0</a:t>
              </a:r>
            </a:p>
          </p:txBody>
        </p:sp>
      </p:grpSp>
      <p:sp>
        <p:nvSpPr>
          <p:cNvPr id="17" name="TextBox 16">
            <a:extLst>
              <a:ext uri="{FF2B5EF4-FFF2-40B4-BE49-F238E27FC236}">
                <a16:creationId xmlns:a16="http://schemas.microsoft.com/office/drawing/2014/main" id="{D02695E8-1449-FEA5-F826-5A4B2F8BA7B1}"/>
              </a:ext>
            </a:extLst>
          </p:cNvPr>
          <p:cNvSpPr txBox="1"/>
          <p:nvPr/>
        </p:nvSpPr>
        <p:spPr>
          <a:xfrm>
            <a:off x="1729135" y="1746950"/>
            <a:ext cx="1199367" cy="338554"/>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a:ea typeface="+mn-ea"/>
                <a:cs typeface="+mn-cs"/>
                <a:sym typeface="Calibri"/>
              </a:rPr>
              <a:t>Site group</a:t>
            </a:r>
          </a:p>
        </p:txBody>
      </p:sp>
      <p:sp>
        <p:nvSpPr>
          <p:cNvPr id="41" name="TextBox 40">
            <a:extLst>
              <a:ext uri="{FF2B5EF4-FFF2-40B4-BE49-F238E27FC236}">
                <a16:creationId xmlns:a16="http://schemas.microsoft.com/office/drawing/2014/main" id="{426BD469-E3D3-8A93-CD9F-48B4F54221A7}"/>
              </a:ext>
            </a:extLst>
          </p:cNvPr>
          <p:cNvSpPr txBox="1"/>
          <p:nvPr/>
        </p:nvSpPr>
        <p:spPr>
          <a:xfrm>
            <a:off x="2842576" y="2322150"/>
            <a:ext cx="919291" cy="1166153"/>
          </a:xfrm>
          <a:prstGeom prst="rect">
            <a:avLst/>
          </a:prstGeom>
          <a:noFill/>
        </p:spPr>
        <p:txBody>
          <a:bodyPr wrap="non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anose="020B0604020202020204"/>
                <a:ea typeface="+mn-ea"/>
                <a:cs typeface="+mn-cs"/>
                <a:sym typeface="Calibri"/>
              </a:rPr>
              <a:t>Timepoint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Prior</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Baseline</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Follow-up</a:t>
            </a:r>
          </a:p>
        </p:txBody>
      </p:sp>
      <p:sp>
        <p:nvSpPr>
          <p:cNvPr id="42" name="Rectangle 41">
            <a:extLst>
              <a:ext uri="{FF2B5EF4-FFF2-40B4-BE49-F238E27FC236}">
                <a16:creationId xmlns:a16="http://schemas.microsoft.com/office/drawing/2014/main" id="{441D0ABA-D428-922F-BF42-231D35EDCABA}"/>
              </a:ext>
            </a:extLst>
          </p:cNvPr>
          <p:cNvSpPr>
            <a:spLocks noChangeAspect="1"/>
          </p:cNvSpPr>
          <p:nvPr/>
        </p:nvSpPr>
        <p:spPr>
          <a:xfrm>
            <a:off x="2565999" y="2649528"/>
            <a:ext cx="216000" cy="216000"/>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43" name="Rectangle 42">
            <a:extLst>
              <a:ext uri="{FF2B5EF4-FFF2-40B4-BE49-F238E27FC236}">
                <a16:creationId xmlns:a16="http://schemas.microsoft.com/office/drawing/2014/main" id="{8F7562EE-1E09-A172-DC75-EBAE4A54400D}"/>
              </a:ext>
            </a:extLst>
          </p:cNvPr>
          <p:cNvSpPr>
            <a:spLocks noChangeAspect="1"/>
          </p:cNvSpPr>
          <p:nvPr/>
        </p:nvSpPr>
        <p:spPr>
          <a:xfrm>
            <a:off x="2565999" y="2959972"/>
            <a:ext cx="216000" cy="216000"/>
          </a:xfrm>
          <a:prstGeom prst="rect">
            <a:avLst/>
          </a:prstGeom>
          <a:solidFill>
            <a:srgbClr val="EBC2C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44" name="Rectangle 43">
            <a:extLst>
              <a:ext uri="{FF2B5EF4-FFF2-40B4-BE49-F238E27FC236}">
                <a16:creationId xmlns:a16="http://schemas.microsoft.com/office/drawing/2014/main" id="{293FB6E4-298A-6387-79F9-D7645E51F4C7}"/>
              </a:ext>
            </a:extLst>
          </p:cNvPr>
          <p:cNvSpPr>
            <a:spLocks noChangeAspect="1"/>
          </p:cNvSpPr>
          <p:nvPr/>
        </p:nvSpPr>
        <p:spPr>
          <a:xfrm>
            <a:off x="2565999" y="3236549"/>
            <a:ext cx="216000" cy="216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45" name="Rectangle 44">
            <a:extLst>
              <a:ext uri="{FF2B5EF4-FFF2-40B4-BE49-F238E27FC236}">
                <a16:creationId xmlns:a16="http://schemas.microsoft.com/office/drawing/2014/main" id="{405DA9B8-52D7-E36C-7985-48880BC3F675}"/>
              </a:ext>
            </a:extLst>
          </p:cNvPr>
          <p:cNvSpPr>
            <a:spLocks/>
          </p:cNvSpPr>
          <p:nvPr/>
        </p:nvSpPr>
        <p:spPr>
          <a:xfrm rot="10800000">
            <a:off x="3656114" y="4971657"/>
            <a:ext cx="165600" cy="32400"/>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46" name="Rectangle 45">
            <a:extLst>
              <a:ext uri="{FF2B5EF4-FFF2-40B4-BE49-F238E27FC236}">
                <a16:creationId xmlns:a16="http://schemas.microsoft.com/office/drawing/2014/main" id="{86FE3D5D-006E-F86F-E9D1-61FA61AE2092}"/>
              </a:ext>
            </a:extLst>
          </p:cNvPr>
          <p:cNvSpPr>
            <a:spLocks/>
          </p:cNvSpPr>
          <p:nvPr/>
        </p:nvSpPr>
        <p:spPr>
          <a:xfrm rot="10800000">
            <a:off x="3479172" y="4968057"/>
            <a:ext cx="165600" cy="36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47" name="Rectangle 46">
            <a:extLst>
              <a:ext uri="{FF2B5EF4-FFF2-40B4-BE49-F238E27FC236}">
                <a16:creationId xmlns:a16="http://schemas.microsoft.com/office/drawing/2014/main" id="{9856368D-C81B-5E53-E69E-FBFD56104969}"/>
              </a:ext>
            </a:extLst>
          </p:cNvPr>
          <p:cNvSpPr>
            <a:spLocks/>
          </p:cNvSpPr>
          <p:nvPr/>
        </p:nvSpPr>
        <p:spPr>
          <a:xfrm rot="10800000">
            <a:off x="3302223" y="4968057"/>
            <a:ext cx="165600" cy="36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8" name="TextBox 17">
            <a:extLst>
              <a:ext uri="{FF2B5EF4-FFF2-40B4-BE49-F238E27FC236}">
                <a16:creationId xmlns:a16="http://schemas.microsoft.com/office/drawing/2014/main" id="{9844B419-49B3-0E10-A85E-6812DE900640}"/>
              </a:ext>
            </a:extLst>
          </p:cNvPr>
          <p:cNvSpPr txBox="1"/>
          <p:nvPr/>
        </p:nvSpPr>
        <p:spPr>
          <a:xfrm rot="16200000">
            <a:off x="1700278" y="3940773"/>
            <a:ext cx="1109599" cy="3312000"/>
          </a:xfrm>
          <a:prstGeom prst="rect">
            <a:avLst/>
          </a:prstGeom>
          <a:noFill/>
        </p:spPr>
        <p:txBody>
          <a:bodyPr wrap="none" rtlCol="0">
            <a:spAutoFit/>
          </a:bodyPr>
          <a:lstStyle/>
          <a:p>
            <a:pPr marL="0" marR="0" lvl="0" indent="0" algn="r" defTabSz="914400" rtl="0" eaLnBrk="1" fontAlgn="auto" latinLnBrk="0" hangingPunct="1">
              <a:lnSpc>
                <a:spcPct val="105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Lung</a:t>
            </a:r>
          </a:p>
          <a:p>
            <a:pPr marL="0" marR="0" lvl="0" indent="0" algn="r" defTabSz="914400" rtl="0" eaLnBrk="1" fontAlgn="auto" latinLnBrk="0" hangingPunct="1">
              <a:lnSpc>
                <a:spcPct val="105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Breast</a:t>
            </a:r>
          </a:p>
          <a:p>
            <a:pPr marL="0" marR="0" lvl="0" indent="0" algn="r" defTabSz="914400" rtl="0" eaLnBrk="1" fontAlgn="auto" latinLnBrk="0" hangingPunct="1">
              <a:lnSpc>
                <a:spcPct val="105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Prostate</a:t>
            </a:r>
          </a:p>
          <a:p>
            <a:pPr marL="0" marR="0" lvl="0" indent="0" algn="r" defTabSz="914400" rtl="0" eaLnBrk="1" fontAlgn="auto" latinLnBrk="0" hangingPunct="1">
              <a:lnSpc>
                <a:spcPct val="105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Gynecological</a:t>
            </a:r>
          </a:p>
          <a:p>
            <a:pPr marL="0" marR="0" lvl="0" indent="0" algn="r" defTabSz="914400" rtl="0" eaLnBrk="1" fontAlgn="auto" latinLnBrk="0" hangingPunct="1">
              <a:lnSpc>
                <a:spcPct val="105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Lower GI</a:t>
            </a:r>
          </a:p>
          <a:p>
            <a:pPr marL="0" marR="0" lvl="0" indent="0" algn="r" defTabSz="914400" rtl="0" eaLnBrk="1" fontAlgn="auto" latinLnBrk="0" hangingPunct="1">
              <a:lnSpc>
                <a:spcPct val="105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Head &amp; neck</a:t>
            </a:r>
          </a:p>
          <a:p>
            <a:pPr marL="0" marR="0" lvl="0" indent="0" algn="r" defTabSz="914400" rtl="0" eaLnBrk="1" fontAlgn="auto" latinLnBrk="0" hangingPunct="1">
              <a:lnSpc>
                <a:spcPct val="105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Bladder</a:t>
            </a:r>
          </a:p>
          <a:p>
            <a:pPr marL="0" marR="0" lvl="0" indent="0" algn="r" defTabSz="914400" rtl="0" eaLnBrk="1" fontAlgn="auto" latinLnBrk="0" hangingPunct="1">
              <a:lnSpc>
                <a:spcPct val="105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Upper GI</a:t>
            </a:r>
          </a:p>
          <a:p>
            <a:pPr marL="0" marR="0" lvl="0" indent="0" algn="r" defTabSz="914400" rtl="0" eaLnBrk="1" fontAlgn="auto" latinLnBrk="0" hangingPunct="1">
              <a:lnSpc>
                <a:spcPct val="105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Lymphoma</a:t>
            </a:r>
          </a:p>
          <a:p>
            <a:pPr marL="0" marR="0" lvl="0" indent="0" algn="r" defTabSz="914400" rtl="0" eaLnBrk="1" fontAlgn="auto" latinLnBrk="0" hangingPunct="1">
              <a:lnSpc>
                <a:spcPct val="105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HPB</a:t>
            </a:r>
          </a:p>
          <a:p>
            <a:pPr marL="0" marR="0" lvl="0" indent="0" algn="r" defTabSz="914400" rtl="0" eaLnBrk="1" fontAlgn="auto" latinLnBrk="0" hangingPunct="1">
              <a:lnSpc>
                <a:spcPct val="105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Melanoma</a:t>
            </a:r>
          </a:p>
          <a:p>
            <a:pPr marL="0" marR="0" lvl="0" indent="0" algn="r" defTabSz="914400" rtl="0" eaLnBrk="1" fontAlgn="auto" latinLnBrk="0" hangingPunct="1">
              <a:lnSpc>
                <a:spcPct val="105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Other</a:t>
            </a:r>
          </a:p>
          <a:p>
            <a:pPr marL="0" marR="0" lvl="0" indent="0" algn="r" defTabSz="914400" rtl="0" eaLnBrk="1" fontAlgn="auto" latinLnBrk="0" hangingPunct="1">
              <a:lnSpc>
                <a:spcPct val="105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Testicular</a:t>
            </a:r>
          </a:p>
          <a:p>
            <a:pPr marL="0" marR="0" lvl="0" indent="0" algn="r" defTabSz="914400" rtl="0" eaLnBrk="1" fontAlgn="auto" latinLnBrk="0" hangingPunct="1">
              <a:lnSpc>
                <a:spcPct val="105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Kidney</a:t>
            </a:r>
          </a:p>
          <a:p>
            <a:pPr marL="0" marR="0" lvl="0" indent="0" algn="r" defTabSz="914400" rtl="0" eaLnBrk="1" fontAlgn="auto" latinLnBrk="0" hangingPunct="1">
              <a:lnSpc>
                <a:spcPct val="105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CNS</a:t>
            </a:r>
          </a:p>
          <a:p>
            <a:pPr marL="0" marR="0" lvl="0" indent="0" algn="r" defTabSz="914400" rtl="0" eaLnBrk="1" fontAlgn="auto" latinLnBrk="0" hangingPunct="1">
              <a:lnSpc>
                <a:spcPct val="105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Endocrine</a:t>
            </a:r>
          </a:p>
          <a:p>
            <a:pPr marL="0" marR="0" lvl="0" indent="0" algn="r" defTabSz="914400" rtl="0" eaLnBrk="1" fontAlgn="auto" latinLnBrk="0" hangingPunct="1">
              <a:lnSpc>
                <a:spcPct val="105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Plasmacytoma</a:t>
            </a:r>
          </a:p>
          <a:p>
            <a:pPr marL="0" marR="0" lvl="0" indent="0" algn="r" defTabSz="914400" rtl="0" eaLnBrk="1" fontAlgn="auto" latinLnBrk="0" hangingPunct="1">
              <a:lnSpc>
                <a:spcPct val="105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Sarcoma</a:t>
            </a:r>
          </a:p>
        </p:txBody>
      </p:sp>
      <p:sp>
        <p:nvSpPr>
          <p:cNvPr id="120" name="TextBox 119">
            <a:extLst>
              <a:ext uri="{FF2B5EF4-FFF2-40B4-BE49-F238E27FC236}">
                <a16:creationId xmlns:a16="http://schemas.microsoft.com/office/drawing/2014/main" id="{7AC53D4E-E589-98DE-82F9-6602A6304A94}"/>
              </a:ext>
            </a:extLst>
          </p:cNvPr>
          <p:cNvSpPr txBox="1"/>
          <p:nvPr/>
        </p:nvSpPr>
        <p:spPr>
          <a:xfrm>
            <a:off x="4339469" y="1749634"/>
            <a:ext cx="3373389"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a:ea typeface="+mn-ea"/>
                <a:cs typeface="+mn-cs"/>
                <a:sym typeface="Calibri"/>
              </a:rPr>
              <a:t>Lung multiple primary summary</a:t>
            </a:r>
          </a:p>
        </p:txBody>
      </p:sp>
      <p:grpSp>
        <p:nvGrpSpPr>
          <p:cNvPr id="142" name="Group 141">
            <a:extLst>
              <a:ext uri="{FF2B5EF4-FFF2-40B4-BE49-F238E27FC236}">
                <a16:creationId xmlns:a16="http://schemas.microsoft.com/office/drawing/2014/main" id="{936083E1-7EFC-C0CB-A99A-46EEC87F08F6}"/>
              </a:ext>
            </a:extLst>
          </p:cNvPr>
          <p:cNvGrpSpPr/>
          <p:nvPr/>
        </p:nvGrpSpPr>
        <p:grpSpPr>
          <a:xfrm>
            <a:off x="4206290" y="2712531"/>
            <a:ext cx="364824" cy="2418073"/>
            <a:chOff x="1514545" y="1821001"/>
            <a:chExt cx="337588" cy="2272190"/>
          </a:xfrm>
        </p:grpSpPr>
        <p:sp>
          <p:nvSpPr>
            <p:cNvPr id="132" name="Line 7">
              <a:extLst>
                <a:ext uri="{FF2B5EF4-FFF2-40B4-BE49-F238E27FC236}">
                  <a16:creationId xmlns:a16="http://schemas.microsoft.com/office/drawing/2014/main" id="{045AD1B9-F8AE-E59E-DDE8-FADE1E64C4F3}"/>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133" name="Line 8">
              <a:extLst>
                <a:ext uri="{FF2B5EF4-FFF2-40B4-BE49-F238E27FC236}">
                  <a16:creationId xmlns:a16="http://schemas.microsoft.com/office/drawing/2014/main" id="{0802A8EF-004D-33E8-C00A-EB257EB97C9E}"/>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134" name="Line 9">
              <a:extLst>
                <a:ext uri="{FF2B5EF4-FFF2-40B4-BE49-F238E27FC236}">
                  <a16:creationId xmlns:a16="http://schemas.microsoft.com/office/drawing/2014/main" id="{5B4A768D-8CE8-102E-3A0E-0B68B7EF2CBF}"/>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135" name="Line 10">
              <a:extLst>
                <a:ext uri="{FF2B5EF4-FFF2-40B4-BE49-F238E27FC236}">
                  <a16:creationId xmlns:a16="http://schemas.microsoft.com/office/drawing/2014/main" id="{E73519BA-6500-3134-C9B0-E640FDDA710E}"/>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136" name="Line 11">
              <a:extLst>
                <a:ext uri="{FF2B5EF4-FFF2-40B4-BE49-F238E27FC236}">
                  <a16:creationId xmlns:a16="http://schemas.microsoft.com/office/drawing/2014/main" id="{716292C3-0172-F072-9475-E96DCE2EF8DF}"/>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137" name="TextBox 136">
              <a:extLst>
                <a:ext uri="{FF2B5EF4-FFF2-40B4-BE49-F238E27FC236}">
                  <a16:creationId xmlns:a16="http://schemas.microsoft.com/office/drawing/2014/main" id="{6BBA82EE-EA97-B825-16DD-5A2F595F558C}"/>
                </a:ext>
              </a:extLst>
            </p:cNvPr>
            <p:cNvSpPr txBox="1"/>
            <p:nvPr/>
          </p:nvSpPr>
          <p:spPr>
            <a:xfrm>
              <a:off x="1514545" y="1821001"/>
              <a:ext cx="316246" cy="2458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rPr>
                <a:t>40</a:t>
              </a:r>
            </a:p>
          </p:txBody>
        </p:sp>
        <p:sp>
          <p:nvSpPr>
            <p:cNvPr id="138" name="TextBox 137">
              <a:extLst>
                <a:ext uri="{FF2B5EF4-FFF2-40B4-BE49-F238E27FC236}">
                  <a16:creationId xmlns:a16="http://schemas.microsoft.com/office/drawing/2014/main" id="{96C1E32B-9BFB-E8E5-E9E9-179BDD31F1D9}"/>
                </a:ext>
              </a:extLst>
            </p:cNvPr>
            <p:cNvSpPr txBox="1"/>
            <p:nvPr/>
          </p:nvSpPr>
          <p:spPr>
            <a:xfrm>
              <a:off x="1514545" y="2319532"/>
              <a:ext cx="316246" cy="2458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rPr>
                <a:t>30</a:t>
              </a:r>
            </a:p>
          </p:txBody>
        </p:sp>
        <p:sp>
          <p:nvSpPr>
            <p:cNvPr id="139" name="TextBox 138">
              <a:extLst>
                <a:ext uri="{FF2B5EF4-FFF2-40B4-BE49-F238E27FC236}">
                  <a16:creationId xmlns:a16="http://schemas.microsoft.com/office/drawing/2014/main" id="{69C8C027-A2FB-D824-DC2F-5D5ABD2EFC0A}"/>
                </a:ext>
              </a:extLst>
            </p:cNvPr>
            <p:cNvSpPr txBox="1"/>
            <p:nvPr/>
          </p:nvSpPr>
          <p:spPr>
            <a:xfrm>
              <a:off x="1514545" y="2834184"/>
              <a:ext cx="316246" cy="2458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rPr>
                <a:t>20</a:t>
              </a:r>
            </a:p>
          </p:txBody>
        </p:sp>
        <p:sp>
          <p:nvSpPr>
            <p:cNvPr id="140" name="TextBox 139">
              <a:extLst>
                <a:ext uri="{FF2B5EF4-FFF2-40B4-BE49-F238E27FC236}">
                  <a16:creationId xmlns:a16="http://schemas.microsoft.com/office/drawing/2014/main" id="{9D06CED3-F6B9-1890-47A5-EB59C41371A8}"/>
                </a:ext>
              </a:extLst>
            </p:cNvPr>
            <p:cNvSpPr txBox="1"/>
            <p:nvPr/>
          </p:nvSpPr>
          <p:spPr>
            <a:xfrm>
              <a:off x="1514545" y="3338087"/>
              <a:ext cx="316246" cy="2458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rPr>
                <a:t>10</a:t>
              </a:r>
            </a:p>
          </p:txBody>
        </p:sp>
        <p:sp>
          <p:nvSpPr>
            <p:cNvPr id="141" name="TextBox 140">
              <a:extLst>
                <a:ext uri="{FF2B5EF4-FFF2-40B4-BE49-F238E27FC236}">
                  <a16:creationId xmlns:a16="http://schemas.microsoft.com/office/drawing/2014/main" id="{6B51B869-56C5-8E6D-ACA0-7F5797DCA266}"/>
                </a:ext>
              </a:extLst>
            </p:cNvPr>
            <p:cNvSpPr txBox="1"/>
            <p:nvPr/>
          </p:nvSpPr>
          <p:spPr>
            <a:xfrm>
              <a:off x="1587235" y="3847364"/>
              <a:ext cx="243563" cy="2458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rPr>
                <a:t>0</a:t>
              </a:r>
            </a:p>
          </p:txBody>
        </p:sp>
      </p:grpSp>
      <p:grpSp>
        <p:nvGrpSpPr>
          <p:cNvPr id="152" name="Group 151">
            <a:extLst>
              <a:ext uri="{FF2B5EF4-FFF2-40B4-BE49-F238E27FC236}">
                <a16:creationId xmlns:a16="http://schemas.microsoft.com/office/drawing/2014/main" id="{B9FE8207-2611-D9D4-7600-8BB2297F4EBE}"/>
              </a:ext>
            </a:extLst>
          </p:cNvPr>
          <p:cNvGrpSpPr/>
          <p:nvPr/>
        </p:nvGrpSpPr>
        <p:grpSpPr>
          <a:xfrm>
            <a:off x="3125274" y="4956570"/>
            <a:ext cx="165600" cy="51116"/>
            <a:chOff x="3356349" y="4569907"/>
            <a:chExt cx="165600" cy="51116"/>
          </a:xfrm>
        </p:grpSpPr>
        <p:sp>
          <p:nvSpPr>
            <p:cNvPr id="151" name="Rectangle 150">
              <a:extLst>
                <a:ext uri="{FF2B5EF4-FFF2-40B4-BE49-F238E27FC236}">
                  <a16:creationId xmlns:a16="http://schemas.microsoft.com/office/drawing/2014/main" id="{56BB7D8B-C8F6-F9C8-CF3C-740C9996DE0C}"/>
                </a:ext>
              </a:extLst>
            </p:cNvPr>
            <p:cNvSpPr>
              <a:spLocks/>
            </p:cNvSpPr>
            <p:nvPr/>
          </p:nvSpPr>
          <p:spPr>
            <a:xfrm rot="10800000">
              <a:off x="3356349" y="4569907"/>
              <a:ext cx="165600" cy="45719"/>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36" name="Rectangle 35">
              <a:extLst>
                <a:ext uri="{FF2B5EF4-FFF2-40B4-BE49-F238E27FC236}">
                  <a16:creationId xmlns:a16="http://schemas.microsoft.com/office/drawing/2014/main" id="{F31F4B12-E158-C238-D769-72C13FF35385}"/>
                </a:ext>
              </a:extLst>
            </p:cNvPr>
            <p:cNvSpPr>
              <a:spLocks/>
            </p:cNvSpPr>
            <p:nvPr/>
          </p:nvSpPr>
          <p:spPr>
            <a:xfrm rot="10800000">
              <a:off x="3356349" y="4585023"/>
              <a:ext cx="165600" cy="36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37" name="Group 36">
            <a:extLst>
              <a:ext uri="{FF2B5EF4-FFF2-40B4-BE49-F238E27FC236}">
                <a16:creationId xmlns:a16="http://schemas.microsoft.com/office/drawing/2014/main" id="{2B592464-E3C4-B9FC-1972-2E17FE145A8A}"/>
              </a:ext>
            </a:extLst>
          </p:cNvPr>
          <p:cNvGrpSpPr/>
          <p:nvPr/>
        </p:nvGrpSpPr>
        <p:grpSpPr>
          <a:xfrm>
            <a:off x="2948325" y="4921003"/>
            <a:ext cx="165600" cy="86683"/>
            <a:chOff x="3176926" y="4534340"/>
            <a:chExt cx="165600" cy="86683"/>
          </a:xfrm>
        </p:grpSpPr>
        <p:sp>
          <p:nvSpPr>
            <p:cNvPr id="38" name="Rectangle 37">
              <a:extLst>
                <a:ext uri="{FF2B5EF4-FFF2-40B4-BE49-F238E27FC236}">
                  <a16:creationId xmlns:a16="http://schemas.microsoft.com/office/drawing/2014/main" id="{B61D2715-0CAA-5517-650B-FC57AA131B9C}"/>
                </a:ext>
              </a:extLst>
            </p:cNvPr>
            <p:cNvSpPr>
              <a:spLocks/>
            </p:cNvSpPr>
            <p:nvPr/>
          </p:nvSpPr>
          <p:spPr>
            <a:xfrm rot="10800000">
              <a:off x="3176926" y="4534340"/>
              <a:ext cx="165600" cy="72000"/>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39" name="Rectangle 38">
              <a:extLst>
                <a:ext uri="{FF2B5EF4-FFF2-40B4-BE49-F238E27FC236}">
                  <a16:creationId xmlns:a16="http://schemas.microsoft.com/office/drawing/2014/main" id="{A68A5C63-C42A-28A6-7507-B905F0174AB1}"/>
                </a:ext>
              </a:extLst>
            </p:cNvPr>
            <p:cNvSpPr>
              <a:spLocks/>
            </p:cNvSpPr>
            <p:nvPr/>
          </p:nvSpPr>
          <p:spPr>
            <a:xfrm rot="10800000">
              <a:off x="3176926" y="4569907"/>
              <a:ext cx="165600" cy="51116"/>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40" name="Group 39">
            <a:extLst>
              <a:ext uri="{FF2B5EF4-FFF2-40B4-BE49-F238E27FC236}">
                <a16:creationId xmlns:a16="http://schemas.microsoft.com/office/drawing/2014/main" id="{BC87F7B7-3F17-338F-71A1-1CF1E0399822}"/>
              </a:ext>
            </a:extLst>
          </p:cNvPr>
          <p:cNvGrpSpPr/>
          <p:nvPr/>
        </p:nvGrpSpPr>
        <p:grpSpPr>
          <a:xfrm>
            <a:off x="647988" y="2422986"/>
            <a:ext cx="165600" cy="2584700"/>
            <a:chOff x="920532" y="2036323"/>
            <a:chExt cx="165600" cy="2584700"/>
          </a:xfrm>
        </p:grpSpPr>
        <p:sp>
          <p:nvSpPr>
            <p:cNvPr id="63" name="Rectangle 62">
              <a:extLst>
                <a:ext uri="{FF2B5EF4-FFF2-40B4-BE49-F238E27FC236}">
                  <a16:creationId xmlns:a16="http://schemas.microsoft.com/office/drawing/2014/main" id="{2D3C4339-DA7C-74C0-9439-4018A2A12EF3}"/>
                </a:ext>
              </a:extLst>
            </p:cNvPr>
            <p:cNvSpPr>
              <a:spLocks/>
            </p:cNvSpPr>
            <p:nvPr/>
          </p:nvSpPr>
          <p:spPr>
            <a:xfrm rot="10800000">
              <a:off x="920532" y="3397023"/>
              <a:ext cx="165600" cy="1224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65" name="Rectangle 64">
              <a:extLst>
                <a:ext uri="{FF2B5EF4-FFF2-40B4-BE49-F238E27FC236}">
                  <a16:creationId xmlns:a16="http://schemas.microsoft.com/office/drawing/2014/main" id="{45DB66C9-1697-183D-F999-97AF106A5F44}"/>
                </a:ext>
              </a:extLst>
            </p:cNvPr>
            <p:cNvSpPr>
              <a:spLocks/>
            </p:cNvSpPr>
            <p:nvPr/>
          </p:nvSpPr>
          <p:spPr>
            <a:xfrm>
              <a:off x="920532" y="2036323"/>
              <a:ext cx="165600" cy="1407489"/>
            </a:xfrm>
            <a:prstGeom prst="rect">
              <a:avLst/>
            </a:prstGeom>
            <a:solidFill>
              <a:srgbClr val="EBC2C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68" name="Group 67">
            <a:extLst>
              <a:ext uri="{FF2B5EF4-FFF2-40B4-BE49-F238E27FC236}">
                <a16:creationId xmlns:a16="http://schemas.microsoft.com/office/drawing/2014/main" id="{FF17E639-E6B3-40B9-E1E6-279025BAADF5}"/>
              </a:ext>
            </a:extLst>
          </p:cNvPr>
          <p:cNvGrpSpPr/>
          <p:nvPr/>
        </p:nvGrpSpPr>
        <p:grpSpPr>
          <a:xfrm>
            <a:off x="824937" y="4443779"/>
            <a:ext cx="165600" cy="563907"/>
            <a:chOff x="1094255" y="4057116"/>
            <a:chExt cx="165600" cy="563907"/>
          </a:xfrm>
        </p:grpSpPr>
        <p:sp>
          <p:nvSpPr>
            <p:cNvPr id="69" name="Rectangle 68">
              <a:extLst>
                <a:ext uri="{FF2B5EF4-FFF2-40B4-BE49-F238E27FC236}">
                  <a16:creationId xmlns:a16="http://schemas.microsoft.com/office/drawing/2014/main" id="{ABFF8FB5-0848-0E96-757C-12E3B26A7461}"/>
                </a:ext>
              </a:extLst>
            </p:cNvPr>
            <p:cNvSpPr>
              <a:spLocks/>
            </p:cNvSpPr>
            <p:nvPr/>
          </p:nvSpPr>
          <p:spPr>
            <a:xfrm rot="10800000">
              <a:off x="1094255" y="4369023"/>
              <a:ext cx="165600" cy="252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70" name="Rectangle 69">
              <a:extLst>
                <a:ext uri="{FF2B5EF4-FFF2-40B4-BE49-F238E27FC236}">
                  <a16:creationId xmlns:a16="http://schemas.microsoft.com/office/drawing/2014/main" id="{6593CFB2-3C5B-BEE1-160D-AA62B7BA8CF8}"/>
                </a:ext>
              </a:extLst>
            </p:cNvPr>
            <p:cNvSpPr>
              <a:spLocks/>
            </p:cNvSpPr>
            <p:nvPr/>
          </p:nvSpPr>
          <p:spPr>
            <a:xfrm>
              <a:off x="1094255" y="4057116"/>
              <a:ext cx="165600" cy="432000"/>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71" name="Group 70">
            <a:extLst>
              <a:ext uri="{FF2B5EF4-FFF2-40B4-BE49-F238E27FC236}">
                <a16:creationId xmlns:a16="http://schemas.microsoft.com/office/drawing/2014/main" id="{BA49BF0F-0A61-2A89-0416-28D0FC4C2E4D}"/>
              </a:ext>
            </a:extLst>
          </p:cNvPr>
          <p:cNvGrpSpPr/>
          <p:nvPr/>
        </p:nvGrpSpPr>
        <p:grpSpPr>
          <a:xfrm>
            <a:off x="1001886" y="4511579"/>
            <a:ext cx="165600" cy="496107"/>
            <a:chOff x="1268126" y="4124916"/>
            <a:chExt cx="165600" cy="496107"/>
          </a:xfrm>
        </p:grpSpPr>
        <p:sp>
          <p:nvSpPr>
            <p:cNvPr id="73" name="Rectangle 72">
              <a:extLst>
                <a:ext uri="{FF2B5EF4-FFF2-40B4-BE49-F238E27FC236}">
                  <a16:creationId xmlns:a16="http://schemas.microsoft.com/office/drawing/2014/main" id="{F3D9C640-AB86-F499-FFB5-6B90B0D062D3}"/>
                </a:ext>
              </a:extLst>
            </p:cNvPr>
            <p:cNvSpPr>
              <a:spLocks/>
            </p:cNvSpPr>
            <p:nvPr/>
          </p:nvSpPr>
          <p:spPr>
            <a:xfrm rot="10800000">
              <a:off x="1268126" y="4333023"/>
              <a:ext cx="165600" cy="288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74" name="Rectangle 73">
              <a:extLst>
                <a:ext uri="{FF2B5EF4-FFF2-40B4-BE49-F238E27FC236}">
                  <a16:creationId xmlns:a16="http://schemas.microsoft.com/office/drawing/2014/main" id="{DCF31D7C-DCDB-85D1-9C51-E87653F22DDF}"/>
                </a:ext>
              </a:extLst>
            </p:cNvPr>
            <p:cNvSpPr>
              <a:spLocks/>
            </p:cNvSpPr>
            <p:nvPr/>
          </p:nvSpPr>
          <p:spPr>
            <a:xfrm rot="10800000">
              <a:off x="1268126" y="4124916"/>
              <a:ext cx="165600" cy="225779"/>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75" name="Group 74">
            <a:extLst>
              <a:ext uri="{FF2B5EF4-FFF2-40B4-BE49-F238E27FC236}">
                <a16:creationId xmlns:a16="http://schemas.microsoft.com/office/drawing/2014/main" id="{009B6DB8-105C-5039-8473-D8247BD36192}"/>
              </a:ext>
            </a:extLst>
          </p:cNvPr>
          <p:cNvGrpSpPr/>
          <p:nvPr/>
        </p:nvGrpSpPr>
        <p:grpSpPr>
          <a:xfrm>
            <a:off x="1178835" y="4586947"/>
            <a:ext cx="165600" cy="420739"/>
            <a:chOff x="1441996" y="4200284"/>
            <a:chExt cx="165600" cy="420739"/>
          </a:xfrm>
        </p:grpSpPr>
        <p:sp>
          <p:nvSpPr>
            <p:cNvPr id="76" name="Rectangle 75">
              <a:extLst>
                <a:ext uri="{FF2B5EF4-FFF2-40B4-BE49-F238E27FC236}">
                  <a16:creationId xmlns:a16="http://schemas.microsoft.com/office/drawing/2014/main" id="{E81C1E0C-FC91-9743-4AE8-1C59FDC2E487}"/>
                </a:ext>
              </a:extLst>
            </p:cNvPr>
            <p:cNvSpPr>
              <a:spLocks/>
            </p:cNvSpPr>
            <p:nvPr/>
          </p:nvSpPr>
          <p:spPr>
            <a:xfrm rot="10800000">
              <a:off x="1441996" y="4477023"/>
              <a:ext cx="165600" cy="144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77" name="Rectangle 76">
              <a:extLst>
                <a:ext uri="{FF2B5EF4-FFF2-40B4-BE49-F238E27FC236}">
                  <a16:creationId xmlns:a16="http://schemas.microsoft.com/office/drawing/2014/main" id="{0E39CB3C-05ED-1070-B73F-F2F6B0CF896E}"/>
                </a:ext>
              </a:extLst>
            </p:cNvPr>
            <p:cNvSpPr>
              <a:spLocks/>
            </p:cNvSpPr>
            <p:nvPr/>
          </p:nvSpPr>
          <p:spPr>
            <a:xfrm rot="10800000">
              <a:off x="1441996" y="4200284"/>
              <a:ext cx="165600" cy="324000"/>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78" name="Group 77">
            <a:extLst>
              <a:ext uri="{FF2B5EF4-FFF2-40B4-BE49-F238E27FC236}">
                <a16:creationId xmlns:a16="http://schemas.microsoft.com/office/drawing/2014/main" id="{ED75F028-7BBC-70B0-60CD-8345D92BF8A2}"/>
              </a:ext>
            </a:extLst>
          </p:cNvPr>
          <p:cNvGrpSpPr/>
          <p:nvPr/>
        </p:nvGrpSpPr>
        <p:grpSpPr>
          <a:xfrm>
            <a:off x="1355784" y="4630469"/>
            <a:ext cx="165600" cy="377217"/>
            <a:chOff x="1628869" y="4243806"/>
            <a:chExt cx="165600" cy="377217"/>
          </a:xfrm>
        </p:grpSpPr>
        <p:sp>
          <p:nvSpPr>
            <p:cNvPr id="79" name="Rectangle 78">
              <a:extLst>
                <a:ext uri="{FF2B5EF4-FFF2-40B4-BE49-F238E27FC236}">
                  <a16:creationId xmlns:a16="http://schemas.microsoft.com/office/drawing/2014/main" id="{70B9D57A-0131-ADA3-2950-1C6E0393CF99}"/>
                </a:ext>
              </a:extLst>
            </p:cNvPr>
            <p:cNvSpPr>
              <a:spLocks/>
            </p:cNvSpPr>
            <p:nvPr/>
          </p:nvSpPr>
          <p:spPr>
            <a:xfrm rot="10800000">
              <a:off x="1628869" y="4405023"/>
              <a:ext cx="165600" cy="216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80" name="Rectangle 79">
              <a:extLst>
                <a:ext uri="{FF2B5EF4-FFF2-40B4-BE49-F238E27FC236}">
                  <a16:creationId xmlns:a16="http://schemas.microsoft.com/office/drawing/2014/main" id="{D61126FA-A6D0-E09A-9292-FC8F4802D8D1}"/>
                </a:ext>
              </a:extLst>
            </p:cNvPr>
            <p:cNvSpPr>
              <a:spLocks/>
            </p:cNvSpPr>
            <p:nvPr/>
          </p:nvSpPr>
          <p:spPr>
            <a:xfrm rot="10800000">
              <a:off x="1628869" y="4243806"/>
              <a:ext cx="165600" cy="225778"/>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81" name="Group 80">
            <a:extLst>
              <a:ext uri="{FF2B5EF4-FFF2-40B4-BE49-F238E27FC236}">
                <a16:creationId xmlns:a16="http://schemas.microsoft.com/office/drawing/2014/main" id="{0C63B57C-A53E-0340-48D1-690037911345}"/>
              </a:ext>
            </a:extLst>
          </p:cNvPr>
          <p:cNvGrpSpPr/>
          <p:nvPr/>
        </p:nvGrpSpPr>
        <p:grpSpPr>
          <a:xfrm>
            <a:off x="1532733" y="4672329"/>
            <a:ext cx="165600" cy="335357"/>
            <a:chOff x="1795227" y="4285666"/>
            <a:chExt cx="165600" cy="335357"/>
          </a:xfrm>
        </p:grpSpPr>
        <p:sp>
          <p:nvSpPr>
            <p:cNvPr id="82" name="Rectangle 81">
              <a:extLst>
                <a:ext uri="{FF2B5EF4-FFF2-40B4-BE49-F238E27FC236}">
                  <a16:creationId xmlns:a16="http://schemas.microsoft.com/office/drawing/2014/main" id="{DCED4C88-91DB-6FD7-31E5-6B7751ABF95B}"/>
                </a:ext>
              </a:extLst>
            </p:cNvPr>
            <p:cNvSpPr>
              <a:spLocks/>
            </p:cNvSpPr>
            <p:nvPr/>
          </p:nvSpPr>
          <p:spPr>
            <a:xfrm rot="10800000">
              <a:off x="1795227" y="4441023"/>
              <a:ext cx="165600" cy="180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83" name="Rectangle 82">
              <a:extLst>
                <a:ext uri="{FF2B5EF4-FFF2-40B4-BE49-F238E27FC236}">
                  <a16:creationId xmlns:a16="http://schemas.microsoft.com/office/drawing/2014/main" id="{91C89434-2779-0999-1651-037F76D2810B}"/>
                </a:ext>
              </a:extLst>
            </p:cNvPr>
            <p:cNvSpPr>
              <a:spLocks/>
            </p:cNvSpPr>
            <p:nvPr/>
          </p:nvSpPr>
          <p:spPr>
            <a:xfrm rot="10800000">
              <a:off x="1795227" y="4285666"/>
              <a:ext cx="165600" cy="212958"/>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84" name="Group 83">
            <a:extLst>
              <a:ext uri="{FF2B5EF4-FFF2-40B4-BE49-F238E27FC236}">
                <a16:creationId xmlns:a16="http://schemas.microsoft.com/office/drawing/2014/main" id="{4BDED54D-619E-1C66-B887-C3B71446AF85}"/>
              </a:ext>
            </a:extLst>
          </p:cNvPr>
          <p:cNvGrpSpPr/>
          <p:nvPr/>
        </p:nvGrpSpPr>
        <p:grpSpPr>
          <a:xfrm>
            <a:off x="1709682" y="4678659"/>
            <a:ext cx="165600" cy="329027"/>
            <a:chOff x="1967446" y="4291996"/>
            <a:chExt cx="165600" cy="329027"/>
          </a:xfrm>
        </p:grpSpPr>
        <p:sp>
          <p:nvSpPr>
            <p:cNvPr id="85" name="Rectangle 84">
              <a:extLst>
                <a:ext uri="{FF2B5EF4-FFF2-40B4-BE49-F238E27FC236}">
                  <a16:creationId xmlns:a16="http://schemas.microsoft.com/office/drawing/2014/main" id="{93037FE7-54D4-F453-BC06-007EC02889D3}"/>
                </a:ext>
              </a:extLst>
            </p:cNvPr>
            <p:cNvSpPr>
              <a:spLocks/>
            </p:cNvSpPr>
            <p:nvPr/>
          </p:nvSpPr>
          <p:spPr>
            <a:xfrm rot="10800000">
              <a:off x="1967446" y="4441023"/>
              <a:ext cx="165600" cy="180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11" name="Rectangle 110">
              <a:extLst>
                <a:ext uri="{FF2B5EF4-FFF2-40B4-BE49-F238E27FC236}">
                  <a16:creationId xmlns:a16="http://schemas.microsoft.com/office/drawing/2014/main" id="{084DE17C-9E89-CC4D-61C4-9DCBC7986ADA}"/>
                </a:ext>
              </a:extLst>
            </p:cNvPr>
            <p:cNvSpPr>
              <a:spLocks/>
            </p:cNvSpPr>
            <p:nvPr/>
          </p:nvSpPr>
          <p:spPr>
            <a:xfrm rot="10800000">
              <a:off x="1967446" y="4291996"/>
              <a:ext cx="165600" cy="180000"/>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112" name="Group 111">
            <a:extLst>
              <a:ext uri="{FF2B5EF4-FFF2-40B4-BE49-F238E27FC236}">
                <a16:creationId xmlns:a16="http://schemas.microsoft.com/office/drawing/2014/main" id="{CA98DFA8-B269-DF6E-9479-06784987D450}"/>
              </a:ext>
            </a:extLst>
          </p:cNvPr>
          <p:cNvGrpSpPr/>
          <p:nvPr/>
        </p:nvGrpSpPr>
        <p:grpSpPr>
          <a:xfrm>
            <a:off x="2240529" y="4892525"/>
            <a:ext cx="165600" cy="115161"/>
            <a:chOff x="2489968" y="4505862"/>
            <a:chExt cx="165600" cy="115161"/>
          </a:xfrm>
        </p:grpSpPr>
        <p:sp>
          <p:nvSpPr>
            <p:cNvPr id="119" name="Rectangle 118">
              <a:extLst>
                <a:ext uri="{FF2B5EF4-FFF2-40B4-BE49-F238E27FC236}">
                  <a16:creationId xmlns:a16="http://schemas.microsoft.com/office/drawing/2014/main" id="{18186192-D136-CBB5-B839-F09E48A248B1}"/>
                </a:ext>
              </a:extLst>
            </p:cNvPr>
            <p:cNvSpPr>
              <a:spLocks/>
            </p:cNvSpPr>
            <p:nvPr/>
          </p:nvSpPr>
          <p:spPr>
            <a:xfrm rot="10800000">
              <a:off x="2489968" y="4513023"/>
              <a:ext cx="165600" cy="108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22" name="Rectangle 121">
              <a:extLst>
                <a:ext uri="{FF2B5EF4-FFF2-40B4-BE49-F238E27FC236}">
                  <a16:creationId xmlns:a16="http://schemas.microsoft.com/office/drawing/2014/main" id="{9D1BAA0F-CE6B-CD6D-3357-DDA1D811AF27}"/>
                </a:ext>
              </a:extLst>
            </p:cNvPr>
            <p:cNvSpPr>
              <a:spLocks/>
            </p:cNvSpPr>
            <p:nvPr/>
          </p:nvSpPr>
          <p:spPr>
            <a:xfrm rot="10800000">
              <a:off x="2489968" y="4505862"/>
              <a:ext cx="165600" cy="36000"/>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sp>
        <p:nvSpPr>
          <p:cNvPr id="125" name="Rectangle 124">
            <a:extLst>
              <a:ext uri="{FF2B5EF4-FFF2-40B4-BE49-F238E27FC236}">
                <a16:creationId xmlns:a16="http://schemas.microsoft.com/office/drawing/2014/main" id="{7B48933F-F583-69C5-6EF9-EB02890B7CEE}"/>
              </a:ext>
            </a:extLst>
          </p:cNvPr>
          <p:cNvSpPr>
            <a:spLocks/>
          </p:cNvSpPr>
          <p:nvPr/>
        </p:nvSpPr>
        <p:spPr>
          <a:xfrm rot="10800000">
            <a:off x="2417478" y="4903418"/>
            <a:ext cx="165600" cy="97126"/>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nvGrpSpPr>
          <p:cNvPr id="126" name="Group 125">
            <a:extLst>
              <a:ext uri="{FF2B5EF4-FFF2-40B4-BE49-F238E27FC236}">
                <a16:creationId xmlns:a16="http://schemas.microsoft.com/office/drawing/2014/main" id="{448B809C-CDEC-1CFB-EF51-7EDCA85DD9BB}"/>
              </a:ext>
            </a:extLst>
          </p:cNvPr>
          <p:cNvGrpSpPr/>
          <p:nvPr/>
        </p:nvGrpSpPr>
        <p:grpSpPr>
          <a:xfrm>
            <a:off x="2594427" y="4903418"/>
            <a:ext cx="165600" cy="104268"/>
            <a:chOff x="2843200" y="4516755"/>
            <a:chExt cx="165600" cy="104268"/>
          </a:xfrm>
        </p:grpSpPr>
        <p:sp>
          <p:nvSpPr>
            <p:cNvPr id="127" name="Rectangle 126">
              <a:extLst>
                <a:ext uri="{FF2B5EF4-FFF2-40B4-BE49-F238E27FC236}">
                  <a16:creationId xmlns:a16="http://schemas.microsoft.com/office/drawing/2014/main" id="{DAD18844-FF4E-4100-0C61-E7F7C58DB945}"/>
                </a:ext>
              </a:extLst>
            </p:cNvPr>
            <p:cNvSpPr>
              <a:spLocks/>
            </p:cNvSpPr>
            <p:nvPr/>
          </p:nvSpPr>
          <p:spPr>
            <a:xfrm rot="10800000">
              <a:off x="2843200" y="4585023"/>
              <a:ext cx="165600" cy="36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28" name="Rectangle 127">
              <a:extLst>
                <a:ext uri="{FF2B5EF4-FFF2-40B4-BE49-F238E27FC236}">
                  <a16:creationId xmlns:a16="http://schemas.microsoft.com/office/drawing/2014/main" id="{FCE6C1E7-7A89-E772-EF7C-BFB5D9AAF9E7}"/>
                </a:ext>
              </a:extLst>
            </p:cNvPr>
            <p:cNvSpPr>
              <a:spLocks/>
            </p:cNvSpPr>
            <p:nvPr/>
          </p:nvSpPr>
          <p:spPr>
            <a:xfrm rot="10800000">
              <a:off x="2843200" y="4516755"/>
              <a:ext cx="165600" cy="72000"/>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sp>
        <p:nvSpPr>
          <p:cNvPr id="131" name="Rectangle 130">
            <a:extLst>
              <a:ext uri="{FF2B5EF4-FFF2-40B4-BE49-F238E27FC236}">
                <a16:creationId xmlns:a16="http://schemas.microsoft.com/office/drawing/2014/main" id="{879DB2D2-67DE-E339-EA1C-D5A4A048BACF}"/>
              </a:ext>
            </a:extLst>
          </p:cNvPr>
          <p:cNvSpPr>
            <a:spLocks/>
          </p:cNvSpPr>
          <p:nvPr/>
        </p:nvSpPr>
        <p:spPr>
          <a:xfrm rot="10800000">
            <a:off x="2771376" y="4897556"/>
            <a:ext cx="165600" cy="102988"/>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nvGrpSpPr>
          <p:cNvPr id="145" name="Group 144">
            <a:extLst>
              <a:ext uri="{FF2B5EF4-FFF2-40B4-BE49-F238E27FC236}">
                <a16:creationId xmlns:a16="http://schemas.microsoft.com/office/drawing/2014/main" id="{5B2EC55E-3B18-F944-CD4A-630BEF475FBC}"/>
              </a:ext>
            </a:extLst>
          </p:cNvPr>
          <p:cNvGrpSpPr/>
          <p:nvPr/>
        </p:nvGrpSpPr>
        <p:grpSpPr>
          <a:xfrm>
            <a:off x="1886631" y="4731777"/>
            <a:ext cx="165600" cy="275909"/>
            <a:chOff x="2145530" y="4345114"/>
            <a:chExt cx="165600" cy="275909"/>
          </a:xfrm>
        </p:grpSpPr>
        <p:sp>
          <p:nvSpPr>
            <p:cNvPr id="146" name="Rectangle 145">
              <a:extLst>
                <a:ext uri="{FF2B5EF4-FFF2-40B4-BE49-F238E27FC236}">
                  <a16:creationId xmlns:a16="http://schemas.microsoft.com/office/drawing/2014/main" id="{BA0CB98A-7011-A2E0-3E78-A04F33357789}"/>
                </a:ext>
              </a:extLst>
            </p:cNvPr>
            <p:cNvSpPr>
              <a:spLocks/>
            </p:cNvSpPr>
            <p:nvPr/>
          </p:nvSpPr>
          <p:spPr>
            <a:xfrm rot="10800000">
              <a:off x="2145530" y="4395245"/>
              <a:ext cx="165600" cy="225778"/>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47" name="Rectangle 146">
              <a:extLst>
                <a:ext uri="{FF2B5EF4-FFF2-40B4-BE49-F238E27FC236}">
                  <a16:creationId xmlns:a16="http://schemas.microsoft.com/office/drawing/2014/main" id="{0C34F2DA-2400-96F8-3654-41C78C5C7AA5}"/>
                </a:ext>
              </a:extLst>
            </p:cNvPr>
            <p:cNvSpPr>
              <a:spLocks/>
            </p:cNvSpPr>
            <p:nvPr/>
          </p:nvSpPr>
          <p:spPr>
            <a:xfrm rot="10800000">
              <a:off x="2145530" y="4345114"/>
              <a:ext cx="165600" cy="52261"/>
            </a:xfrm>
            <a:prstGeom prst="rect">
              <a:avLst/>
            </a:prstGeom>
            <a:solidFill>
              <a:srgbClr val="EBC2C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149" name="Group 148">
            <a:extLst>
              <a:ext uri="{FF2B5EF4-FFF2-40B4-BE49-F238E27FC236}">
                <a16:creationId xmlns:a16="http://schemas.microsoft.com/office/drawing/2014/main" id="{19A4AA20-8D03-991F-E463-076760F4FBAB}"/>
              </a:ext>
            </a:extLst>
          </p:cNvPr>
          <p:cNvGrpSpPr/>
          <p:nvPr/>
        </p:nvGrpSpPr>
        <p:grpSpPr>
          <a:xfrm>
            <a:off x="2063580" y="4863686"/>
            <a:ext cx="165600" cy="144000"/>
            <a:chOff x="2320590" y="4477023"/>
            <a:chExt cx="165600" cy="144000"/>
          </a:xfrm>
        </p:grpSpPr>
        <p:sp>
          <p:nvSpPr>
            <p:cNvPr id="67" name="Rectangle 66">
              <a:extLst>
                <a:ext uri="{FF2B5EF4-FFF2-40B4-BE49-F238E27FC236}">
                  <a16:creationId xmlns:a16="http://schemas.microsoft.com/office/drawing/2014/main" id="{2E807F4D-CFF7-4EAD-58E1-9F55E48326E2}"/>
                </a:ext>
              </a:extLst>
            </p:cNvPr>
            <p:cNvSpPr>
              <a:spLocks/>
            </p:cNvSpPr>
            <p:nvPr/>
          </p:nvSpPr>
          <p:spPr>
            <a:xfrm rot="10800000">
              <a:off x="2320590" y="4477023"/>
              <a:ext cx="165600" cy="144000"/>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48" name="Rectangle 147">
              <a:extLst>
                <a:ext uri="{FF2B5EF4-FFF2-40B4-BE49-F238E27FC236}">
                  <a16:creationId xmlns:a16="http://schemas.microsoft.com/office/drawing/2014/main" id="{65AE1C98-5A4B-F657-6959-BA8AA791829E}"/>
                </a:ext>
              </a:extLst>
            </p:cNvPr>
            <p:cNvSpPr>
              <a:spLocks/>
            </p:cNvSpPr>
            <p:nvPr/>
          </p:nvSpPr>
          <p:spPr>
            <a:xfrm rot="10800000">
              <a:off x="2320590" y="4572288"/>
              <a:ext cx="165600" cy="36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sp>
        <p:nvSpPr>
          <p:cNvPr id="3" name="Freeform 21">
            <a:extLst>
              <a:ext uri="{FF2B5EF4-FFF2-40B4-BE49-F238E27FC236}">
                <a16:creationId xmlns:a16="http://schemas.microsoft.com/office/drawing/2014/main" id="{024893BC-DB15-65AC-23F6-37809EDA3713}"/>
              </a:ext>
            </a:extLst>
          </p:cNvPr>
          <p:cNvSpPr>
            <a:spLocks/>
          </p:cNvSpPr>
          <p:nvPr/>
        </p:nvSpPr>
        <p:spPr bwMode="auto">
          <a:xfrm>
            <a:off x="638772" y="2422988"/>
            <a:ext cx="3387317" cy="2581069"/>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236" name="TextBox 235">
            <a:extLst>
              <a:ext uri="{FF2B5EF4-FFF2-40B4-BE49-F238E27FC236}">
                <a16:creationId xmlns:a16="http://schemas.microsoft.com/office/drawing/2014/main" id="{2DA5C47E-4FC2-D44F-F721-BF8ED4718E82}"/>
              </a:ext>
            </a:extLst>
          </p:cNvPr>
          <p:cNvSpPr txBox="1"/>
          <p:nvPr/>
        </p:nvSpPr>
        <p:spPr>
          <a:xfrm rot="16200000">
            <a:off x="3289431" y="3688305"/>
            <a:ext cx="1696298"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rPr>
              <a:t>Number of patients</a:t>
            </a:r>
          </a:p>
        </p:txBody>
      </p:sp>
      <p:sp>
        <p:nvSpPr>
          <p:cNvPr id="237" name="TextBox 236">
            <a:extLst>
              <a:ext uri="{FF2B5EF4-FFF2-40B4-BE49-F238E27FC236}">
                <a16:creationId xmlns:a16="http://schemas.microsoft.com/office/drawing/2014/main" id="{834AFD00-7573-DC6F-709F-6ADAC8345AD1}"/>
              </a:ext>
            </a:extLst>
          </p:cNvPr>
          <p:cNvSpPr txBox="1"/>
          <p:nvPr/>
        </p:nvSpPr>
        <p:spPr>
          <a:xfrm>
            <a:off x="3897385" y="5033423"/>
            <a:ext cx="798617" cy="822726"/>
          </a:xfrm>
          <a:prstGeom prst="rect">
            <a:avLst/>
          </a:prstGeom>
          <a:noFill/>
        </p:spPr>
        <p:txBody>
          <a:bodyPr wrap="none" rtlCol="0">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Prior</a:t>
            </a:r>
          </a:p>
          <a:p>
            <a:pPr marL="0" marR="0" lvl="0" indent="0" algn="r" defTabSz="914400" rtl="0" eaLnBrk="1" fontAlgn="auto" latinLnBrk="0" hangingPunct="1">
              <a:lnSpc>
                <a:spcPct val="15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Baseline</a:t>
            </a:r>
          </a:p>
          <a:p>
            <a:pPr marL="0" marR="0" lvl="0" indent="0" algn="r" defTabSz="914400" rtl="0" eaLnBrk="1" fontAlgn="auto" latinLnBrk="0" hangingPunct="1">
              <a:lnSpc>
                <a:spcPct val="15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Follow-up</a:t>
            </a:r>
          </a:p>
        </p:txBody>
      </p:sp>
      <p:grpSp>
        <p:nvGrpSpPr>
          <p:cNvPr id="452" name="Group 451">
            <a:extLst>
              <a:ext uri="{FF2B5EF4-FFF2-40B4-BE49-F238E27FC236}">
                <a16:creationId xmlns:a16="http://schemas.microsoft.com/office/drawing/2014/main" id="{FF7C0BF8-9DD0-82D5-D9FD-739538C1BFA0}"/>
              </a:ext>
            </a:extLst>
          </p:cNvPr>
          <p:cNvGrpSpPr/>
          <p:nvPr/>
        </p:nvGrpSpPr>
        <p:grpSpPr>
          <a:xfrm>
            <a:off x="5846439" y="2131097"/>
            <a:ext cx="1632178" cy="2577934"/>
            <a:chOff x="5885956" y="1625947"/>
            <a:chExt cx="1632178" cy="2577934"/>
          </a:xfrm>
        </p:grpSpPr>
        <p:sp>
          <p:nvSpPr>
            <p:cNvPr id="157" name="Rectangle 156">
              <a:extLst>
                <a:ext uri="{FF2B5EF4-FFF2-40B4-BE49-F238E27FC236}">
                  <a16:creationId xmlns:a16="http://schemas.microsoft.com/office/drawing/2014/main" id="{872E87A7-D6DA-3854-39DD-72091C98C9F7}"/>
                </a:ext>
              </a:extLst>
            </p:cNvPr>
            <p:cNvSpPr/>
            <p:nvPr/>
          </p:nvSpPr>
          <p:spPr>
            <a:xfrm>
              <a:off x="6178208" y="2023015"/>
              <a:ext cx="203200" cy="180623"/>
            </a:xfrm>
            <a:prstGeom prst="rect">
              <a:avLst/>
            </a:prstGeom>
            <a:solidFill>
              <a:schemeClr val="bg2">
                <a:lumMod val="20000"/>
                <a:lumOff val="8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58" name="Rectangle 157">
              <a:extLst>
                <a:ext uri="{FF2B5EF4-FFF2-40B4-BE49-F238E27FC236}">
                  <a16:creationId xmlns:a16="http://schemas.microsoft.com/office/drawing/2014/main" id="{CA23564E-9B27-D53C-4D53-2D692FB13A87}"/>
                </a:ext>
              </a:extLst>
            </p:cNvPr>
            <p:cNvSpPr/>
            <p:nvPr/>
          </p:nvSpPr>
          <p:spPr>
            <a:xfrm>
              <a:off x="6608807" y="2023015"/>
              <a:ext cx="203200" cy="180623"/>
            </a:xfrm>
            <a:prstGeom prst="rect">
              <a:avLst/>
            </a:prstGeom>
            <a:solidFill>
              <a:schemeClr val="bg2">
                <a:lumMod val="60000"/>
                <a:lumOff val="4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59" name="Rectangle 158">
              <a:extLst>
                <a:ext uri="{FF2B5EF4-FFF2-40B4-BE49-F238E27FC236}">
                  <a16:creationId xmlns:a16="http://schemas.microsoft.com/office/drawing/2014/main" id="{135C04BD-0BF2-830A-85F4-012BF2078094}"/>
                </a:ext>
              </a:extLst>
            </p:cNvPr>
            <p:cNvSpPr/>
            <p:nvPr/>
          </p:nvSpPr>
          <p:spPr>
            <a:xfrm>
              <a:off x="7046383" y="2023015"/>
              <a:ext cx="203200" cy="180623"/>
            </a:xfrm>
            <a:prstGeom prst="rect">
              <a:avLst/>
            </a:prstGeom>
            <a:solidFill>
              <a:schemeClr val="tx1">
                <a:lumMod val="60000"/>
                <a:lumOff val="4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60" name="TextBox 159">
              <a:extLst>
                <a:ext uri="{FF2B5EF4-FFF2-40B4-BE49-F238E27FC236}">
                  <a16:creationId xmlns:a16="http://schemas.microsoft.com/office/drawing/2014/main" id="{1086E44D-53B8-944D-01A6-BDD65E8F1A09}"/>
                </a:ext>
              </a:extLst>
            </p:cNvPr>
            <p:cNvSpPr txBox="1"/>
            <p:nvPr/>
          </p:nvSpPr>
          <p:spPr>
            <a:xfrm>
              <a:off x="5962650" y="1974827"/>
              <a:ext cx="269626" cy="276999"/>
            </a:xfrm>
            <a:prstGeom prst="rect">
              <a:avLst/>
            </a:prstGeom>
            <a:noFill/>
            <a:ln w="3175">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sym typeface="Calibri"/>
                </a:rPr>
                <a:t>0</a:t>
              </a:r>
            </a:p>
          </p:txBody>
        </p:sp>
        <p:sp>
          <p:nvSpPr>
            <p:cNvPr id="161" name="TextBox 160">
              <a:extLst>
                <a:ext uri="{FF2B5EF4-FFF2-40B4-BE49-F238E27FC236}">
                  <a16:creationId xmlns:a16="http://schemas.microsoft.com/office/drawing/2014/main" id="{62A931CA-9D8E-026B-B32E-C0AF69ED75F7}"/>
                </a:ext>
              </a:extLst>
            </p:cNvPr>
            <p:cNvSpPr txBox="1"/>
            <p:nvPr/>
          </p:nvSpPr>
          <p:spPr>
            <a:xfrm>
              <a:off x="6412349" y="1974827"/>
              <a:ext cx="269626" cy="276999"/>
            </a:xfrm>
            <a:prstGeom prst="rect">
              <a:avLst/>
            </a:prstGeom>
            <a:noFill/>
            <a:ln w="3175">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sym typeface="Calibri"/>
                </a:rPr>
                <a:t>1</a:t>
              </a:r>
            </a:p>
          </p:txBody>
        </p:sp>
        <p:sp>
          <p:nvSpPr>
            <p:cNvPr id="162" name="TextBox 161">
              <a:extLst>
                <a:ext uri="{FF2B5EF4-FFF2-40B4-BE49-F238E27FC236}">
                  <a16:creationId xmlns:a16="http://schemas.microsoft.com/office/drawing/2014/main" id="{CCBD7EFE-3DA5-965F-4738-B2D122B17662}"/>
                </a:ext>
              </a:extLst>
            </p:cNvPr>
            <p:cNvSpPr txBox="1"/>
            <p:nvPr/>
          </p:nvSpPr>
          <p:spPr>
            <a:xfrm>
              <a:off x="6850448" y="1974827"/>
              <a:ext cx="269626" cy="276999"/>
            </a:xfrm>
            <a:prstGeom prst="rect">
              <a:avLst/>
            </a:prstGeom>
            <a:noFill/>
            <a:ln w="3175">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sym typeface="Calibri"/>
                </a:rPr>
                <a:t>2</a:t>
              </a:r>
            </a:p>
          </p:txBody>
        </p:sp>
        <p:sp>
          <p:nvSpPr>
            <p:cNvPr id="163" name="Rectangle 162">
              <a:extLst>
                <a:ext uri="{FF2B5EF4-FFF2-40B4-BE49-F238E27FC236}">
                  <a16:creationId xmlns:a16="http://schemas.microsoft.com/office/drawing/2014/main" id="{81DF0920-3A66-7F9B-294E-A5928D23DEF6}"/>
                </a:ext>
              </a:extLst>
            </p:cNvPr>
            <p:cNvSpPr/>
            <p:nvPr/>
          </p:nvSpPr>
          <p:spPr>
            <a:xfrm>
              <a:off x="6178208" y="2619638"/>
              <a:ext cx="203200" cy="180623"/>
            </a:xfrm>
            <a:prstGeom prst="rect">
              <a:avLst/>
            </a:prstGeom>
            <a:solidFill>
              <a:srgbClr val="FFFFFF"/>
            </a:solidFill>
            <a:ln w="3175">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64" name="Rectangle 163">
              <a:extLst>
                <a:ext uri="{FF2B5EF4-FFF2-40B4-BE49-F238E27FC236}">
                  <a16:creationId xmlns:a16="http://schemas.microsoft.com/office/drawing/2014/main" id="{40EA7732-C171-9A1C-0B68-D902A1336161}"/>
                </a:ext>
              </a:extLst>
            </p:cNvPr>
            <p:cNvSpPr/>
            <p:nvPr/>
          </p:nvSpPr>
          <p:spPr>
            <a:xfrm>
              <a:off x="6608807" y="2619638"/>
              <a:ext cx="203200" cy="180623"/>
            </a:xfrm>
            <a:prstGeom prst="rect">
              <a:avLst/>
            </a:prstGeom>
            <a:solidFill>
              <a:srgbClr val="00A2E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65" name="TextBox 164">
              <a:extLst>
                <a:ext uri="{FF2B5EF4-FFF2-40B4-BE49-F238E27FC236}">
                  <a16:creationId xmlns:a16="http://schemas.microsoft.com/office/drawing/2014/main" id="{BCE5F298-BDB0-4D79-7F12-72D89E3B3840}"/>
                </a:ext>
              </a:extLst>
            </p:cNvPr>
            <p:cNvSpPr txBox="1"/>
            <p:nvPr/>
          </p:nvSpPr>
          <p:spPr>
            <a:xfrm>
              <a:off x="5962650" y="2571450"/>
              <a:ext cx="269626" cy="276999"/>
            </a:xfrm>
            <a:prstGeom prst="rect">
              <a:avLst/>
            </a:prstGeom>
            <a:noFill/>
            <a:ln>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sym typeface="Calibri"/>
                </a:rPr>
                <a:t>0</a:t>
              </a:r>
            </a:p>
          </p:txBody>
        </p:sp>
        <p:sp>
          <p:nvSpPr>
            <p:cNvPr id="166" name="TextBox 165">
              <a:extLst>
                <a:ext uri="{FF2B5EF4-FFF2-40B4-BE49-F238E27FC236}">
                  <a16:creationId xmlns:a16="http://schemas.microsoft.com/office/drawing/2014/main" id="{41602B0C-0A0A-D01D-A010-CE63BE62CD26}"/>
                </a:ext>
              </a:extLst>
            </p:cNvPr>
            <p:cNvSpPr txBox="1"/>
            <p:nvPr/>
          </p:nvSpPr>
          <p:spPr>
            <a:xfrm>
              <a:off x="6412349" y="2571450"/>
              <a:ext cx="269626" cy="276999"/>
            </a:xfrm>
            <a:prstGeom prst="rect">
              <a:avLst/>
            </a:prstGeom>
            <a:noFill/>
            <a:ln>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sym typeface="Calibri"/>
                </a:rPr>
                <a:t>1</a:t>
              </a:r>
            </a:p>
          </p:txBody>
        </p:sp>
        <p:sp>
          <p:nvSpPr>
            <p:cNvPr id="169" name="Rectangle 168">
              <a:extLst>
                <a:ext uri="{FF2B5EF4-FFF2-40B4-BE49-F238E27FC236}">
                  <a16:creationId xmlns:a16="http://schemas.microsoft.com/office/drawing/2014/main" id="{AE308AB0-884B-0D28-AB0D-9850732EE5E6}"/>
                </a:ext>
              </a:extLst>
            </p:cNvPr>
            <p:cNvSpPr/>
            <p:nvPr/>
          </p:nvSpPr>
          <p:spPr>
            <a:xfrm>
              <a:off x="6178208" y="3406663"/>
              <a:ext cx="203200" cy="180623"/>
            </a:xfrm>
            <a:prstGeom prst="rect">
              <a:avLst/>
            </a:prstGeom>
            <a:solidFill>
              <a:schemeClr val="tx2"/>
            </a:solidFill>
            <a:ln w="3175">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70" name="Rectangle 169">
              <a:extLst>
                <a:ext uri="{FF2B5EF4-FFF2-40B4-BE49-F238E27FC236}">
                  <a16:creationId xmlns:a16="http://schemas.microsoft.com/office/drawing/2014/main" id="{7A1621B8-F10E-BBFC-04A3-60DECF16B312}"/>
                </a:ext>
              </a:extLst>
            </p:cNvPr>
            <p:cNvSpPr/>
            <p:nvPr/>
          </p:nvSpPr>
          <p:spPr>
            <a:xfrm>
              <a:off x="6608807" y="3406663"/>
              <a:ext cx="203200" cy="180623"/>
            </a:xfrm>
            <a:prstGeom prst="rect">
              <a:avLst/>
            </a:prstGeom>
            <a:solidFill>
              <a:schemeClr val="accent2">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71" name="Rectangle 170">
              <a:extLst>
                <a:ext uri="{FF2B5EF4-FFF2-40B4-BE49-F238E27FC236}">
                  <a16:creationId xmlns:a16="http://schemas.microsoft.com/office/drawing/2014/main" id="{DD771416-4FB0-BC5C-F1F3-99C0A4D37557}"/>
                </a:ext>
              </a:extLst>
            </p:cNvPr>
            <p:cNvSpPr/>
            <p:nvPr/>
          </p:nvSpPr>
          <p:spPr>
            <a:xfrm>
              <a:off x="7046383" y="3406663"/>
              <a:ext cx="203200" cy="180623"/>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72" name="TextBox 171">
              <a:extLst>
                <a:ext uri="{FF2B5EF4-FFF2-40B4-BE49-F238E27FC236}">
                  <a16:creationId xmlns:a16="http://schemas.microsoft.com/office/drawing/2014/main" id="{5FBE982D-B8B8-ED4D-FBDC-D6113A33B100}"/>
                </a:ext>
              </a:extLst>
            </p:cNvPr>
            <p:cNvSpPr txBox="1"/>
            <p:nvPr/>
          </p:nvSpPr>
          <p:spPr>
            <a:xfrm>
              <a:off x="5962650" y="3358475"/>
              <a:ext cx="269626" cy="276999"/>
            </a:xfrm>
            <a:prstGeom prst="rect">
              <a:avLst/>
            </a:prstGeom>
            <a:noFill/>
            <a:ln>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sym typeface="Calibri"/>
                </a:rPr>
                <a:t>0</a:t>
              </a:r>
            </a:p>
          </p:txBody>
        </p:sp>
        <p:sp>
          <p:nvSpPr>
            <p:cNvPr id="173" name="TextBox 172">
              <a:extLst>
                <a:ext uri="{FF2B5EF4-FFF2-40B4-BE49-F238E27FC236}">
                  <a16:creationId xmlns:a16="http://schemas.microsoft.com/office/drawing/2014/main" id="{38C3052B-2B5B-7A20-F4E4-2DFC41C462B0}"/>
                </a:ext>
              </a:extLst>
            </p:cNvPr>
            <p:cNvSpPr txBox="1"/>
            <p:nvPr/>
          </p:nvSpPr>
          <p:spPr>
            <a:xfrm>
              <a:off x="6412349" y="3358475"/>
              <a:ext cx="269626" cy="276999"/>
            </a:xfrm>
            <a:prstGeom prst="rect">
              <a:avLst/>
            </a:prstGeom>
            <a:noFill/>
            <a:ln>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sym typeface="Calibri"/>
                </a:rPr>
                <a:t>1</a:t>
              </a:r>
            </a:p>
          </p:txBody>
        </p:sp>
        <p:sp>
          <p:nvSpPr>
            <p:cNvPr id="174" name="TextBox 173">
              <a:extLst>
                <a:ext uri="{FF2B5EF4-FFF2-40B4-BE49-F238E27FC236}">
                  <a16:creationId xmlns:a16="http://schemas.microsoft.com/office/drawing/2014/main" id="{85DEE20A-1DF8-317A-3181-060881543FE8}"/>
                </a:ext>
              </a:extLst>
            </p:cNvPr>
            <p:cNvSpPr txBox="1"/>
            <p:nvPr/>
          </p:nvSpPr>
          <p:spPr>
            <a:xfrm>
              <a:off x="6850448" y="3358475"/>
              <a:ext cx="269626" cy="276999"/>
            </a:xfrm>
            <a:prstGeom prst="rect">
              <a:avLst/>
            </a:prstGeom>
            <a:noFill/>
            <a:ln>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sym typeface="Calibri"/>
                </a:rPr>
                <a:t>2</a:t>
              </a:r>
            </a:p>
          </p:txBody>
        </p:sp>
        <p:sp>
          <p:nvSpPr>
            <p:cNvPr id="175" name="Rectangle 174">
              <a:extLst>
                <a:ext uri="{FF2B5EF4-FFF2-40B4-BE49-F238E27FC236}">
                  <a16:creationId xmlns:a16="http://schemas.microsoft.com/office/drawing/2014/main" id="{59E65C35-4927-CDA8-45EF-03C2583B8AAF}"/>
                </a:ext>
              </a:extLst>
            </p:cNvPr>
            <p:cNvSpPr/>
            <p:nvPr/>
          </p:nvSpPr>
          <p:spPr>
            <a:xfrm>
              <a:off x="6178208" y="3975070"/>
              <a:ext cx="203200" cy="180623"/>
            </a:xfrm>
            <a:prstGeom prst="rect">
              <a:avLst/>
            </a:prstGeom>
            <a:solidFill>
              <a:schemeClr val="tx2"/>
            </a:solidFill>
            <a:ln w="3175">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76" name="Rectangle 175">
              <a:extLst>
                <a:ext uri="{FF2B5EF4-FFF2-40B4-BE49-F238E27FC236}">
                  <a16:creationId xmlns:a16="http://schemas.microsoft.com/office/drawing/2014/main" id="{19E40DE9-9B7A-E4EF-46C6-CE2001DA713C}"/>
                </a:ext>
              </a:extLst>
            </p:cNvPr>
            <p:cNvSpPr/>
            <p:nvPr/>
          </p:nvSpPr>
          <p:spPr>
            <a:xfrm>
              <a:off x="6608807" y="3975070"/>
              <a:ext cx="203200" cy="180623"/>
            </a:xfrm>
            <a:prstGeom prst="rect">
              <a:avLst/>
            </a:prstGeom>
            <a:solidFill>
              <a:srgbClr val="0070C0"/>
            </a:solidFill>
            <a:ln w="3175">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77" name="Rectangle 176">
              <a:extLst>
                <a:ext uri="{FF2B5EF4-FFF2-40B4-BE49-F238E27FC236}">
                  <a16:creationId xmlns:a16="http://schemas.microsoft.com/office/drawing/2014/main" id="{0F68D867-422D-0149-90A8-D7A550D88590}"/>
                </a:ext>
              </a:extLst>
            </p:cNvPr>
            <p:cNvSpPr/>
            <p:nvPr/>
          </p:nvSpPr>
          <p:spPr>
            <a:xfrm>
              <a:off x="7046383" y="3975070"/>
              <a:ext cx="203200" cy="180623"/>
            </a:xfrm>
            <a:prstGeom prst="rect">
              <a:avLst/>
            </a:prstGeom>
            <a:solidFill>
              <a:schemeClr val="accent5">
                <a:lumMod val="25000"/>
              </a:schemeClr>
            </a:solidFill>
            <a:ln w="3175">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78" name="TextBox 177">
              <a:extLst>
                <a:ext uri="{FF2B5EF4-FFF2-40B4-BE49-F238E27FC236}">
                  <a16:creationId xmlns:a16="http://schemas.microsoft.com/office/drawing/2014/main" id="{F22F49EC-301F-9AA1-D93A-F30854DA18E1}"/>
                </a:ext>
              </a:extLst>
            </p:cNvPr>
            <p:cNvSpPr txBox="1"/>
            <p:nvPr/>
          </p:nvSpPr>
          <p:spPr>
            <a:xfrm>
              <a:off x="5962650" y="3926882"/>
              <a:ext cx="269626" cy="276999"/>
            </a:xfrm>
            <a:prstGeom prst="rect">
              <a:avLst/>
            </a:prstGeom>
            <a:noFill/>
            <a:ln>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sym typeface="Calibri"/>
                </a:rPr>
                <a:t>0</a:t>
              </a:r>
            </a:p>
          </p:txBody>
        </p:sp>
        <p:sp>
          <p:nvSpPr>
            <p:cNvPr id="179" name="TextBox 178">
              <a:extLst>
                <a:ext uri="{FF2B5EF4-FFF2-40B4-BE49-F238E27FC236}">
                  <a16:creationId xmlns:a16="http://schemas.microsoft.com/office/drawing/2014/main" id="{62885407-A482-24E9-5147-71C2FD37244B}"/>
                </a:ext>
              </a:extLst>
            </p:cNvPr>
            <p:cNvSpPr txBox="1"/>
            <p:nvPr/>
          </p:nvSpPr>
          <p:spPr>
            <a:xfrm>
              <a:off x="6412349" y="3926882"/>
              <a:ext cx="269626" cy="276999"/>
            </a:xfrm>
            <a:prstGeom prst="rect">
              <a:avLst/>
            </a:prstGeom>
            <a:noFill/>
            <a:ln>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sym typeface="Calibri"/>
                </a:rPr>
                <a:t>1</a:t>
              </a:r>
            </a:p>
          </p:txBody>
        </p:sp>
        <p:sp>
          <p:nvSpPr>
            <p:cNvPr id="180" name="TextBox 179">
              <a:extLst>
                <a:ext uri="{FF2B5EF4-FFF2-40B4-BE49-F238E27FC236}">
                  <a16:creationId xmlns:a16="http://schemas.microsoft.com/office/drawing/2014/main" id="{F7129003-987B-69E5-2194-5DD70A640C9B}"/>
                </a:ext>
              </a:extLst>
            </p:cNvPr>
            <p:cNvSpPr txBox="1"/>
            <p:nvPr/>
          </p:nvSpPr>
          <p:spPr>
            <a:xfrm>
              <a:off x="6850448" y="3926882"/>
              <a:ext cx="269626" cy="276999"/>
            </a:xfrm>
            <a:prstGeom prst="rect">
              <a:avLst/>
            </a:prstGeom>
            <a:noFill/>
            <a:ln>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sym typeface="Calibri"/>
                </a:rPr>
                <a:t>2</a:t>
              </a:r>
            </a:p>
          </p:txBody>
        </p:sp>
        <p:sp>
          <p:nvSpPr>
            <p:cNvPr id="238" name="TextBox 237">
              <a:extLst>
                <a:ext uri="{FF2B5EF4-FFF2-40B4-BE49-F238E27FC236}">
                  <a16:creationId xmlns:a16="http://schemas.microsoft.com/office/drawing/2014/main" id="{0461352E-8B39-C99B-D9B1-71D57A5E3F64}"/>
                </a:ext>
              </a:extLst>
            </p:cNvPr>
            <p:cNvSpPr txBox="1"/>
            <p:nvPr/>
          </p:nvSpPr>
          <p:spPr>
            <a:xfrm>
              <a:off x="5885956" y="1625947"/>
              <a:ext cx="1580882" cy="387798"/>
            </a:xfrm>
            <a:prstGeom prst="rect">
              <a:avLst/>
            </a:prstGeom>
            <a:noFill/>
          </p:spPr>
          <p:txBody>
            <a:bodyPr wrap="none" rtlCol="0">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anose="020B0604020202020204"/>
                  <a:ea typeface="+mn-ea"/>
                  <a:cs typeface="+mn-cs"/>
                  <a:sym typeface="Calibri"/>
                </a:rPr>
                <a:t>MP sequencing </a:t>
              </a:r>
              <a:br>
                <a:rPr kumimoji="0" lang="en-US" sz="1200" b="1" i="0" u="none" strike="noStrike" kern="1200" cap="none" spc="0" normalizeH="0" baseline="0" noProof="0" dirty="0">
                  <a:ln>
                    <a:noFill/>
                  </a:ln>
                  <a:solidFill>
                    <a:srgbClr val="000000"/>
                  </a:solidFill>
                  <a:effectLst/>
                  <a:uLnTx/>
                  <a:uFillTx/>
                  <a:latin typeface="Arial" panose="020B0604020202020204"/>
                  <a:ea typeface="+mn-ea"/>
                  <a:cs typeface="+mn-cs"/>
                  <a:sym typeface="Calibri"/>
                </a:rPr>
              </a:br>
              <a:r>
                <a:rPr kumimoji="0" lang="en-US" sz="1200" b="1" i="0" u="none" strike="noStrike" kern="1200" cap="none" spc="0" normalizeH="0" baseline="0" noProof="0" dirty="0">
                  <a:ln>
                    <a:noFill/>
                  </a:ln>
                  <a:solidFill>
                    <a:srgbClr val="000000"/>
                  </a:solidFill>
                  <a:effectLst/>
                  <a:uLnTx/>
                  <a:uFillTx/>
                  <a:latin typeface="Arial" panose="020B0604020202020204"/>
                  <a:ea typeface="+mn-ea"/>
                  <a:cs typeface="+mn-cs"/>
                  <a:sym typeface="Calibri"/>
                </a:rPr>
                <a:t>(additional tumors)</a:t>
              </a:r>
            </a:p>
          </p:txBody>
        </p:sp>
        <p:sp>
          <p:nvSpPr>
            <p:cNvPr id="239" name="TextBox 238">
              <a:extLst>
                <a:ext uri="{FF2B5EF4-FFF2-40B4-BE49-F238E27FC236}">
                  <a16:creationId xmlns:a16="http://schemas.microsoft.com/office/drawing/2014/main" id="{B89ECF40-892D-2B0B-0614-6F08ABE88C8E}"/>
                </a:ext>
              </a:extLst>
            </p:cNvPr>
            <p:cNvSpPr txBox="1"/>
            <p:nvPr/>
          </p:nvSpPr>
          <p:spPr>
            <a:xfrm>
              <a:off x="5885956" y="2395277"/>
              <a:ext cx="1023037" cy="240066"/>
            </a:xfrm>
            <a:prstGeom prst="rect">
              <a:avLst/>
            </a:prstGeom>
            <a:noFill/>
          </p:spPr>
          <p:txBody>
            <a:bodyPr wrap="none" rtlCol="0">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anose="020B0604020202020204"/>
                  <a:ea typeface="+mn-ea"/>
                  <a:cs typeface="+mn-cs"/>
                  <a:sym typeface="Calibri"/>
                </a:rPr>
                <a:t>Prior tumor</a:t>
              </a:r>
            </a:p>
          </p:txBody>
        </p:sp>
        <p:sp>
          <p:nvSpPr>
            <p:cNvPr id="242" name="TextBox 241">
              <a:extLst>
                <a:ext uri="{FF2B5EF4-FFF2-40B4-BE49-F238E27FC236}">
                  <a16:creationId xmlns:a16="http://schemas.microsoft.com/office/drawing/2014/main" id="{62E149AB-D730-3654-6409-BA7E96B7A2B4}"/>
                </a:ext>
              </a:extLst>
            </p:cNvPr>
            <p:cNvSpPr txBox="1"/>
            <p:nvPr/>
          </p:nvSpPr>
          <p:spPr>
            <a:xfrm>
              <a:off x="5885956" y="3016875"/>
              <a:ext cx="1632178" cy="387798"/>
            </a:xfrm>
            <a:prstGeom prst="rect">
              <a:avLst/>
            </a:prstGeom>
            <a:noFill/>
          </p:spPr>
          <p:txBody>
            <a:bodyPr wrap="none" rtlCol="0">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anose="020B0604020202020204"/>
                  <a:ea typeface="+mn-ea"/>
                  <a:cs typeface="+mn-cs"/>
                  <a:sym typeface="Calibri"/>
                </a:rPr>
                <a:t>Baseline additional </a:t>
              </a:r>
            </a:p>
            <a:p>
              <a:pPr marL="0" marR="0" lvl="0" indent="0" algn="l" defTabSz="914400" rtl="0" eaLnBrk="1" fontAlgn="auto" latinLnBrk="0" hangingPunct="1">
                <a:lnSpc>
                  <a:spcPct val="8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anose="020B0604020202020204"/>
                  <a:ea typeface="+mn-ea"/>
                  <a:cs typeface="+mn-cs"/>
                  <a:sym typeface="Calibri"/>
                </a:rPr>
                <a:t>tumor</a:t>
              </a:r>
            </a:p>
          </p:txBody>
        </p:sp>
        <p:sp>
          <p:nvSpPr>
            <p:cNvPr id="244" name="TextBox 243">
              <a:extLst>
                <a:ext uri="{FF2B5EF4-FFF2-40B4-BE49-F238E27FC236}">
                  <a16:creationId xmlns:a16="http://schemas.microsoft.com/office/drawing/2014/main" id="{D441CD7A-0EC2-556D-BA55-4B30810935D7}"/>
                </a:ext>
              </a:extLst>
            </p:cNvPr>
            <p:cNvSpPr txBox="1"/>
            <p:nvPr/>
          </p:nvSpPr>
          <p:spPr>
            <a:xfrm>
              <a:off x="5885956" y="3760805"/>
              <a:ext cx="1394934" cy="240066"/>
            </a:xfrm>
            <a:prstGeom prst="rect">
              <a:avLst/>
            </a:prstGeom>
            <a:noFill/>
          </p:spPr>
          <p:txBody>
            <a:bodyPr wrap="none" rtlCol="0">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anose="020B0604020202020204"/>
                  <a:ea typeface="+mn-ea"/>
                  <a:cs typeface="+mn-cs"/>
                  <a:sym typeface="Calibri"/>
                </a:rPr>
                <a:t>Follow-up tumor</a:t>
              </a:r>
            </a:p>
          </p:txBody>
        </p:sp>
      </p:grpSp>
      <p:graphicFrame>
        <p:nvGraphicFramePr>
          <p:cNvPr id="468" name="Table 467">
            <a:extLst>
              <a:ext uri="{FF2B5EF4-FFF2-40B4-BE49-F238E27FC236}">
                <a16:creationId xmlns:a16="http://schemas.microsoft.com/office/drawing/2014/main" id="{2DD2F661-A2AD-6161-0E36-BC8BE43D5271}"/>
              </a:ext>
            </a:extLst>
          </p:cNvPr>
          <p:cNvGraphicFramePr>
            <a:graphicFrameLocks noGrp="1"/>
          </p:cNvGraphicFramePr>
          <p:nvPr/>
        </p:nvGraphicFramePr>
        <p:xfrm>
          <a:off x="4696002" y="5117280"/>
          <a:ext cx="2610048" cy="685800"/>
        </p:xfrm>
        <a:graphic>
          <a:graphicData uri="http://schemas.openxmlformats.org/drawingml/2006/table">
            <a:tbl>
              <a:tblPr firstRow="1" bandRow="1">
                <a:tableStyleId>{5940675A-B579-460E-94D1-54222C63F5DA}</a:tableStyleId>
              </a:tblPr>
              <a:tblGrid>
                <a:gridCol w="435008">
                  <a:extLst>
                    <a:ext uri="{9D8B030D-6E8A-4147-A177-3AD203B41FA5}">
                      <a16:colId xmlns:a16="http://schemas.microsoft.com/office/drawing/2014/main" val="2167996878"/>
                    </a:ext>
                  </a:extLst>
                </a:gridCol>
                <a:gridCol w="435008">
                  <a:extLst>
                    <a:ext uri="{9D8B030D-6E8A-4147-A177-3AD203B41FA5}">
                      <a16:colId xmlns:a16="http://schemas.microsoft.com/office/drawing/2014/main" val="3750622009"/>
                    </a:ext>
                  </a:extLst>
                </a:gridCol>
                <a:gridCol w="435008">
                  <a:extLst>
                    <a:ext uri="{9D8B030D-6E8A-4147-A177-3AD203B41FA5}">
                      <a16:colId xmlns:a16="http://schemas.microsoft.com/office/drawing/2014/main" val="4056928123"/>
                    </a:ext>
                  </a:extLst>
                </a:gridCol>
                <a:gridCol w="435008">
                  <a:extLst>
                    <a:ext uri="{9D8B030D-6E8A-4147-A177-3AD203B41FA5}">
                      <a16:colId xmlns:a16="http://schemas.microsoft.com/office/drawing/2014/main" val="3664631494"/>
                    </a:ext>
                  </a:extLst>
                </a:gridCol>
                <a:gridCol w="435008">
                  <a:extLst>
                    <a:ext uri="{9D8B030D-6E8A-4147-A177-3AD203B41FA5}">
                      <a16:colId xmlns:a16="http://schemas.microsoft.com/office/drawing/2014/main" val="235685625"/>
                    </a:ext>
                  </a:extLst>
                </a:gridCol>
                <a:gridCol w="435008">
                  <a:extLst>
                    <a:ext uri="{9D8B030D-6E8A-4147-A177-3AD203B41FA5}">
                      <a16:colId xmlns:a16="http://schemas.microsoft.com/office/drawing/2014/main" val="3525578295"/>
                    </a:ext>
                  </a:extLst>
                </a:gridCol>
              </a:tblGrid>
              <a:tr h="152158">
                <a:tc>
                  <a:txBody>
                    <a:bodyPr/>
                    <a:lstStyle/>
                    <a:p>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endParaRPr lang="en-US" sz="90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endParaRPr lang="en-US" sz="90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endParaRPr lang="en-US" sz="90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1"/>
                    </a:solidFill>
                  </a:tcPr>
                </a:tc>
                <a:extLst>
                  <a:ext uri="{0D108BD9-81ED-4DB2-BD59-A6C34878D82A}">
                    <a16:rowId xmlns:a16="http://schemas.microsoft.com/office/drawing/2014/main" val="1721506626"/>
                  </a:ext>
                </a:extLst>
              </a:tr>
              <a:tr h="152158">
                <a:tc>
                  <a:txBody>
                    <a:bodyPr/>
                    <a:lstStyle/>
                    <a:p>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endParaRPr lang="en-US" sz="90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2"/>
                    </a:solidFill>
                  </a:tcPr>
                </a:tc>
                <a:tc>
                  <a:txBody>
                    <a:bodyPr/>
                    <a:lstStyle/>
                    <a:p>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endParaRPr lang="en-US" sz="90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90308753"/>
                  </a:ext>
                </a:extLst>
              </a:tr>
              <a:tr h="152158">
                <a:tc>
                  <a:txBody>
                    <a:bodyPr/>
                    <a:lstStyle/>
                    <a:p>
                      <a:endParaRPr lang="en-US" sz="90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70C0"/>
                    </a:solidFill>
                  </a:tcPr>
                </a:tc>
                <a:tc>
                  <a:txBody>
                    <a:bodyPr/>
                    <a:lstStyle/>
                    <a:p>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5">
                        <a:lumMod val="25000"/>
                      </a:schemeClr>
                    </a:solidFill>
                  </a:tcPr>
                </a:tc>
                <a:tc>
                  <a:txBody>
                    <a:bodyPr/>
                    <a:lstStyle/>
                    <a:p>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70C0"/>
                    </a:solidFill>
                  </a:tcPr>
                </a:tc>
                <a:tc>
                  <a:txBody>
                    <a:bodyPr/>
                    <a:lstStyle/>
                    <a:p>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68794109"/>
                  </a:ext>
                </a:extLst>
              </a:tr>
            </a:tbl>
          </a:graphicData>
        </a:graphic>
      </p:graphicFrame>
      <p:grpSp>
        <p:nvGrpSpPr>
          <p:cNvPr id="580" name="Group 579">
            <a:extLst>
              <a:ext uri="{FF2B5EF4-FFF2-40B4-BE49-F238E27FC236}">
                <a16:creationId xmlns:a16="http://schemas.microsoft.com/office/drawing/2014/main" id="{FD122B77-132F-D3F7-83FE-827EFF93A92B}"/>
              </a:ext>
            </a:extLst>
          </p:cNvPr>
          <p:cNvGrpSpPr/>
          <p:nvPr/>
        </p:nvGrpSpPr>
        <p:grpSpPr>
          <a:xfrm>
            <a:off x="6476120" y="4846440"/>
            <a:ext cx="432000" cy="146542"/>
            <a:chOff x="6538467" y="4126231"/>
            <a:chExt cx="432000" cy="146542"/>
          </a:xfrm>
        </p:grpSpPr>
        <p:sp>
          <p:nvSpPr>
            <p:cNvPr id="473" name="Rectangle 472">
              <a:extLst>
                <a:ext uri="{FF2B5EF4-FFF2-40B4-BE49-F238E27FC236}">
                  <a16:creationId xmlns:a16="http://schemas.microsoft.com/office/drawing/2014/main" id="{FBECBD05-089B-F6BB-30F3-5AC25122E219}"/>
                </a:ext>
              </a:extLst>
            </p:cNvPr>
            <p:cNvSpPr/>
            <p:nvPr/>
          </p:nvSpPr>
          <p:spPr>
            <a:xfrm rot="10800000">
              <a:off x="6538467" y="4190999"/>
              <a:ext cx="432000" cy="81774"/>
            </a:xfrm>
            <a:prstGeom prst="rect">
              <a:avLst/>
            </a:prstGeom>
            <a:solidFill>
              <a:schemeClr val="tx1">
                <a:lumMod val="60000"/>
                <a:lumOff val="4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538" name="Rectangle 537">
              <a:extLst>
                <a:ext uri="{FF2B5EF4-FFF2-40B4-BE49-F238E27FC236}">
                  <a16:creationId xmlns:a16="http://schemas.microsoft.com/office/drawing/2014/main" id="{C0263EE3-4246-FA7C-41E3-D4223AE9ECCC}"/>
                </a:ext>
              </a:extLst>
            </p:cNvPr>
            <p:cNvSpPr/>
            <p:nvPr/>
          </p:nvSpPr>
          <p:spPr>
            <a:xfrm rot="10800000">
              <a:off x="6538467" y="4126231"/>
              <a:ext cx="432000" cy="81774"/>
            </a:xfrm>
            <a:prstGeom prst="rect">
              <a:avLst/>
            </a:prstGeom>
            <a:solidFill>
              <a:srgbClr val="C0C0C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566" name="Group 565">
            <a:extLst>
              <a:ext uri="{FF2B5EF4-FFF2-40B4-BE49-F238E27FC236}">
                <a16:creationId xmlns:a16="http://schemas.microsoft.com/office/drawing/2014/main" id="{E24D2724-558C-6CA7-6104-D0374170DE18}"/>
              </a:ext>
            </a:extLst>
          </p:cNvPr>
          <p:cNvGrpSpPr/>
          <p:nvPr/>
        </p:nvGrpSpPr>
        <p:grpSpPr>
          <a:xfrm>
            <a:off x="6031091" y="4770378"/>
            <a:ext cx="432000" cy="222603"/>
            <a:chOff x="6094926" y="4050169"/>
            <a:chExt cx="432000" cy="222603"/>
          </a:xfrm>
        </p:grpSpPr>
        <p:sp>
          <p:nvSpPr>
            <p:cNvPr id="454" name="Rectangle 453">
              <a:extLst>
                <a:ext uri="{FF2B5EF4-FFF2-40B4-BE49-F238E27FC236}">
                  <a16:creationId xmlns:a16="http://schemas.microsoft.com/office/drawing/2014/main" id="{3A15DD47-BDAE-A5AF-BF5D-72230C05FE62}"/>
                </a:ext>
              </a:extLst>
            </p:cNvPr>
            <p:cNvSpPr/>
            <p:nvPr/>
          </p:nvSpPr>
          <p:spPr>
            <a:xfrm rot="10800000">
              <a:off x="6094926" y="4114799"/>
              <a:ext cx="432000" cy="157973"/>
            </a:xfrm>
            <a:prstGeom prst="rect">
              <a:avLst/>
            </a:prstGeom>
            <a:solidFill>
              <a:schemeClr val="tx1">
                <a:lumMod val="60000"/>
                <a:lumOff val="4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545" name="Rectangle 544">
              <a:extLst>
                <a:ext uri="{FF2B5EF4-FFF2-40B4-BE49-F238E27FC236}">
                  <a16:creationId xmlns:a16="http://schemas.microsoft.com/office/drawing/2014/main" id="{B9242E8B-D452-2266-46BB-844EF3BA6EFC}"/>
                </a:ext>
              </a:extLst>
            </p:cNvPr>
            <p:cNvSpPr/>
            <p:nvPr/>
          </p:nvSpPr>
          <p:spPr>
            <a:xfrm rot="10800000">
              <a:off x="6094926" y="4050169"/>
              <a:ext cx="432000" cy="81774"/>
            </a:xfrm>
            <a:prstGeom prst="rect">
              <a:avLst/>
            </a:prstGeom>
            <a:solidFill>
              <a:srgbClr val="EAEAE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564" name="Group 563">
            <a:extLst>
              <a:ext uri="{FF2B5EF4-FFF2-40B4-BE49-F238E27FC236}">
                <a16:creationId xmlns:a16="http://schemas.microsoft.com/office/drawing/2014/main" id="{4BC0C179-7C5C-1CDC-2EEB-E14BA58AEECF}"/>
              </a:ext>
            </a:extLst>
          </p:cNvPr>
          <p:cNvGrpSpPr/>
          <p:nvPr/>
        </p:nvGrpSpPr>
        <p:grpSpPr>
          <a:xfrm>
            <a:off x="5586062" y="4762759"/>
            <a:ext cx="432000" cy="238160"/>
            <a:chOff x="5635271" y="4033025"/>
            <a:chExt cx="432000" cy="238160"/>
          </a:xfrm>
        </p:grpSpPr>
        <p:sp>
          <p:nvSpPr>
            <p:cNvPr id="548" name="Rectangle 547">
              <a:extLst>
                <a:ext uri="{FF2B5EF4-FFF2-40B4-BE49-F238E27FC236}">
                  <a16:creationId xmlns:a16="http://schemas.microsoft.com/office/drawing/2014/main" id="{FDA7CA23-3ACF-AF5F-9A5C-E2D14EC0CC26}"/>
                </a:ext>
              </a:extLst>
            </p:cNvPr>
            <p:cNvSpPr/>
            <p:nvPr/>
          </p:nvSpPr>
          <p:spPr>
            <a:xfrm rot="10800000">
              <a:off x="5635271" y="4189411"/>
              <a:ext cx="432000" cy="81774"/>
            </a:xfrm>
            <a:prstGeom prst="rect">
              <a:avLst/>
            </a:prstGeom>
            <a:solidFill>
              <a:schemeClr val="tx1">
                <a:lumMod val="60000"/>
                <a:lumOff val="4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551" name="Rectangle 550">
              <a:extLst>
                <a:ext uri="{FF2B5EF4-FFF2-40B4-BE49-F238E27FC236}">
                  <a16:creationId xmlns:a16="http://schemas.microsoft.com/office/drawing/2014/main" id="{434E5026-DAE8-0024-3EC7-C3FADC7BBA5F}"/>
                </a:ext>
              </a:extLst>
            </p:cNvPr>
            <p:cNvSpPr/>
            <p:nvPr/>
          </p:nvSpPr>
          <p:spPr>
            <a:xfrm rot="10800000">
              <a:off x="5635271" y="4124643"/>
              <a:ext cx="432000" cy="81774"/>
            </a:xfrm>
            <a:prstGeom prst="rect">
              <a:avLst/>
            </a:prstGeom>
            <a:solidFill>
              <a:srgbClr val="C0C0C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556" name="Rectangle 555">
              <a:extLst>
                <a:ext uri="{FF2B5EF4-FFF2-40B4-BE49-F238E27FC236}">
                  <a16:creationId xmlns:a16="http://schemas.microsoft.com/office/drawing/2014/main" id="{6565B548-1F5D-69A8-9948-1FE367F27C65}"/>
                </a:ext>
              </a:extLst>
            </p:cNvPr>
            <p:cNvSpPr/>
            <p:nvPr/>
          </p:nvSpPr>
          <p:spPr>
            <a:xfrm rot="10800000">
              <a:off x="5635271" y="4033025"/>
              <a:ext cx="432000" cy="103206"/>
            </a:xfrm>
            <a:prstGeom prst="rect">
              <a:avLst/>
            </a:prstGeom>
            <a:solidFill>
              <a:srgbClr val="EAEAE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692" name="Group 691">
            <a:extLst>
              <a:ext uri="{FF2B5EF4-FFF2-40B4-BE49-F238E27FC236}">
                <a16:creationId xmlns:a16="http://schemas.microsoft.com/office/drawing/2014/main" id="{FDBE3D64-C651-904D-453F-507C2F633C1C}"/>
              </a:ext>
            </a:extLst>
          </p:cNvPr>
          <p:cNvGrpSpPr/>
          <p:nvPr/>
        </p:nvGrpSpPr>
        <p:grpSpPr>
          <a:xfrm>
            <a:off x="4696002" y="2429718"/>
            <a:ext cx="432001" cy="2563264"/>
            <a:chOff x="4758268" y="1709509"/>
            <a:chExt cx="432001" cy="2563264"/>
          </a:xfrm>
        </p:grpSpPr>
        <p:sp>
          <p:nvSpPr>
            <p:cNvPr id="144" name="Rectangle 143">
              <a:extLst>
                <a:ext uri="{FF2B5EF4-FFF2-40B4-BE49-F238E27FC236}">
                  <a16:creationId xmlns:a16="http://schemas.microsoft.com/office/drawing/2014/main" id="{72DDAA30-94EC-78F5-7830-548A0CF3D285}"/>
                </a:ext>
              </a:extLst>
            </p:cNvPr>
            <p:cNvSpPr/>
            <p:nvPr/>
          </p:nvSpPr>
          <p:spPr>
            <a:xfrm rot="10800000">
              <a:off x="4758269" y="2868773"/>
              <a:ext cx="432000" cy="1404000"/>
            </a:xfrm>
            <a:prstGeom prst="rect">
              <a:avLst/>
            </a:prstGeom>
            <a:solidFill>
              <a:schemeClr val="tx1">
                <a:lumMod val="60000"/>
                <a:lumOff val="4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690" name="Rectangle 689">
              <a:extLst>
                <a:ext uri="{FF2B5EF4-FFF2-40B4-BE49-F238E27FC236}">
                  <a16:creationId xmlns:a16="http://schemas.microsoft.com/office/drawing/2014/main" id="{13CAB3F5-A20C-33EA-F372-3B0B966409B1}"/>
                </a:ext>
              </a:extLst>
            </p:cNvPr>
            <p:cNvSpPr/>
            <p:nvPr/>
          </p:nvSpPr>
          <p:spPr>
            <a:xfrm rot="10800000">
              <a:off x="4758268" y="1709509"/>
              <a:ext cx="432000" cy="1166153"/>
            </a:xfrm>
            <a:prstGeom prst="rect">
              <a:avLst/>
            </a:prstGeom>
            <a:solidFill>
              <a:srgbClr val="EAEAE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693" name="Group 692">
            <a:extLst>
              <a:ext uri="{FF2B5EF4-FFF2-40B4-BE49-F238E27FC236}">
                <a16:creationId xmlns:a16="http://schemas.microsoft.com/office/drawing/2014/main" id="{6BE583C5-A8DB-3153-C2CD-310B4E021C68}"/>
              </a:ext>
            </a:extLst>
          </p:cNvPr>
          <p:cNvGrpSpPr/>
          <p:nvPr/>
        </p:nvGrpSpPr>
        <p:grpSpPr>
          <a:xfrm>
            <a:off x="5141032" y="2686922"/>
            <a:ext cx="432001" cy="2306060"/>
            <a:chOff x="5203297" y="1966713"/>
            <a:chExt cx="432001" cy="2306060"/>
          </a:xfrm>
        </p:grpSpPr>
        <p:sp>
          <p:nvSpPr>
            <p:cNvPr id="150" name="Rectangle 149">
              <a:extLst>
                <a:ext uri="{FF2B5EF4-FFF2-40B4-BE49-F238E27FC236}">
                  <a16:creationId xmlns:a16="http://schemas.microsoft.com/office/drawing/2014/main" id="{33735DFA-8168-4437-FB4C-7987637E36B7}"/>
                </a:ext>
              </a:extLst>
            </p:cNvPr>
            <p:cNvSpPr/>
            <p:nvPr/>
          </p:nvSpPr>
          <p:spPr>
            <a:xfrm rot="10800000">
              <a:off x="5203298" y="2976773"/>
              <a:ext cx="432000" cy="1296000"/>
            </a:xfrm>
            <a:prstGeom prst="rect">
              <a:avLst/>
            </a:prstGeom>
            <a:solidFill>
              <a:schemeClr val="tx1">
                <a:lumMod val="60000"/>
                <a:lumOff val="4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691" name="Rectangle 690">
              <a:extLst>
                <a:ext uri="{FF2B5EF4-FFF2-40B4-BE49-F238E27FC236}">
                  <a16:creationId xmlns:a16="http://schemas.microsoft.com/office/drawing/2014/main" id="{1207B2F5-0AE7-3E5D-D177-7313562A1A0C}"/>
                </a:ext>
              </a:extLst>
            </p:cNvPr>
            <p:cNvSpPr/>
            <p:nvPr/>
          </p:nvSpPr>
          <p:spPr>
            <a:xfrm rot="10800000">
              <a:off x="5203297" y="1966713"/>
              <a:ext cx="432000" cy="1018085"/>
            </a:xfrm>
            <a:prstGeom prst="rect">
              <a:avLst/>
            </a:prstGeom>
            <a:solidFill>
              <a:srgbClr val="EAEAE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sp>
        <p:nvSpPr>
          <p:cNvPr id="14" name="Rectangle 13">
            <a:extLst>
              <a:ext uri="{FF2B5EF4-FFF2-40B4-BE49-F238E27FC236}">
                <a16:creationId xmlns:a16="http://schemas.microsoft.com/office/drawing/2014/main" id="{FD8DDCFA-4D21-77B4-AEF9-2865B4C57E23}"/>
              </a:ext>
            </a:extLst>
          </p:cNvPr>
          <p:cNvSpPr>
            <a:spLocks/>
          </p:cNvSpPr>
          <p:nvPr/>
        </p:nvSpPr>
        <p:spPr>
          <a:xfrm>
            <a:off x="648296" y="2416036"/>
            <a:ext cx="165600" cy="45719"/>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21" name="Freeform 21">
            <a:extLst>
              <a:ext uri="{FF2B5EF4-FFF2-40B4-BE49-F238E27FC236}">
                <a16:creationId xmlns:a16="http://schemas.microsoft.com/office/drawing/2014/main" id="{34A295F7-F626-398B-29EB-C549EC23C516}"/>
              </a:ext>
            </a:extLst>
          </p:cNvPr>
          <p:cNvSpPr>
            <a:spLocks/>
          </p:cNvSpPr>
          <p:nvPr/>
        </p:nvSpPr>
        <p:spPr bwMode="auto">
          <a:xfrm>
            <a:off x="4571739" y="2412223"/>
            <a:ext cx="2873106" cy="258620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nvGrpSpPr>
          <p:cNvPr id="20" name="Group 19">
            <a:extLst>
              <a:ext uri="{FF2B5EF4-FFF2-40B4-BE49-F238E27FC236}">
                <a16:creationId xmlns:a16="http://schemas.microsoft.com/office/drawing/2014/main" id="{4E71F2FC-C38A-EE9E-EF89-50484AE68361}"/>
              </a:ext>
            </a:extLst>
          </p:cNvPr>
          <p:cNvGrpSpPr/>
          <p:nvPr/>
        </p:nvGrpSpPr>
        <p:grpSpPr>
          <a:xfrm>
            <a:off x="7384138" y="2095058"/>
            <a:ext cx="4755163" cy="2984731"/>
            <a:chOff x="4550176" y="2189473"/>
            <a:chExt cx="4755163" cy="2984731"/>
          </a:xfrm>
        </p:grpSpPr>
        <p:sp>
          <p:nvSpPr>
            <p:cNvPr id="21" name="TextBox 20">
              <a:extLst>
                <a:ext uri="{FF2B5EF4-FFF2-40B4-BE49-F238E27FC236}">
                  <a16:creationId xmlns:a16="http://schemas.microsoft.com/office/drawing/2014/main" id="{B3D1609E-C827-8839-834A-69AFEBC9912B}"/>
                </a:ext>
              </a:extLst>
            </p:cNvPr>
            <p:cNvSpPr txBox="1"/>
            <p:nvPr/>
          </p:nvSpPr>
          <p:spPr>
            <a:xfrm>
              <a:off x="4770228" y="4427080"/>
              <a:ext cx="449162"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sym typeface="Calibri"/>
                </a:rPr>
                <a:t>Sex</a:t>
              </a:r>
            </a:p>
          </p:txBody>
        </p:sp>
        <p:sp>
          <p:nvSpPr>
            <p:cNvPr id="23" name="TextBox 22">
              <a:extLst>
                <a:ext uri="{FF2B5EF4-FFF2-40B4-BE49-F238E27FC236}">
                  <a16:creationId xmlns:a16="http://schemas.microsoft.com/office/drawing/2014/main" id="{27889213-A33E-069E-2083-464499D337AA}"/>
                </a:ext>
              </a:extLst>
            </p:cNvPr>
            <p:cNvSpPr txBox="1"/>
            <p:nvPr/>
          </p:nvSpPr>
          <p:spPr>
            <a:xfrm>
              <a:off x="4550176" y="4712539"/>
              <a:ext cx="824265"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sym typeface="Calibri"/>
                </a:rPr>
                <a:t>Smoking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sym typeface="Calibri"/>
                </a:rPr>
                <a:t>status</a:t>
              </a:r>
            </a:p>
          </p:txBody>
        </p:sp>
        <p:sp>
          <p:nvSpPr>
            <p:cNvPr id="24" name="TextBox 23">
              <a:extLst>
                <a:ext uri="{FF2B5EF4-FFF2-40B4-BE49-F238E27FC236}">
                  <a16:creationId xmlns:a16="http://schemas.microsoft.com/office/drawing/2014/main" id="{8E986B8A-AFDB-D8A4-5082-A212813CC2FC}"/>
                </a:ext>
              </a:extLst>
            </p:cNvPr>
            <p:cNvSpPr txBox="1"/>
            <p:nvPr/>
          </p:nvSpPr>
          <p:spPr>
            <a:xfrm>
              <a:off x="4863441" y="2189473"/>
              <a:ext cx="364202"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sym typeface="Calibri"/>
                </a:rPr>
                <a:t>T3</a:t>
              </a:r>
            </a:p>
          </p:txBody>
        </p:sp>
        <p:sp>
          <p:nvSpPr>
            <p:cNvPr id="25" name="TextBox 24">
              <a:extLst>
                <a:ext uri="{FF2B5EF4-FFF2-40B4-BE49-F238E27FC236}">
                  <a16:creationId xmlns:a16="http://schemas.microsoft.com/office/drawing/2014/main" id="{73A17D55-EC02-31DD-7773-F8EEC986036C}"/>
                </a:ext>
              </a:extLst>
            </p:cNvPr>
            <p:cNvSpPr txBox="1"/>
            <p:nvPr/>
          </p:nvSpPr>
          <p:spPr>
            <a:xfrm>
              <a:off x="4863443" y="2906317"/>
              <a:ext cx="364202"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sym typeface="Calibri"/>
                </a:rPr>
                <a:t>T2</a:t>
              </a:r>
            </a:p>
          </p:txBody>
        </p:sp>
        <p:sp>
          <p:nvSpPr>
            <p:cNvPr id="26" name="TextBox 25">
              <a:extLst>
                <a:ext uri="{FF2B5EF4-FFF2-40B4-BE49-F238E27FC236}">
                  <a16:creationId xmlns:a16="http://schemas.microsoft.com/office/drawing/2014/main" id="{22213119-BE17-CB7B-8CE9-1E45A54C8246}"/>
                </a:ext>
              </a:extLst>
            </p:cNvPr>
            <p:cNvSpPr txBox="1"/>
            <p:nvPr/>
          </p:nvSpPr>
          <p:spPr>
            <a:xfrm>
              <a:off x="4863441" y="3606017"/>
              <a:ext cx="364202"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sym typeface="Calibri"/>
                </a:rPr>
                <a:t>T1</a:t>
              </a:r>
            </a:p>
          </p:txBody>
        </p:sp>
        <p:cxnSp>
          <p:nvCxnSpPr>
            <p:cNvPr id="27" name="Straight Connector 26">
              <a:extLst>
                <a:ext uri="{FF2B5EF4-FFF2-40B4-BE49-F238E27FC236}">
                  <a16:creationId xmlns:a16="http://schemas.microsoft.com/office/drawing/2014/main" id="{8CC88627-96C2-DE84-DB40-1DCE461381F5}"/>
                </a:ext>
              </a:extLst>
            </p:cNvPr>
            <p:cNvCxnSpPr>
              <a:cxnSpLocks/>
            </p:cNvCxnSpPr>
            <p:nvPr/>
          </p:nvCxnSpPr>
          <p:spPr>
            <a:xfrm>
              <a:off x="5149897" y="2336229"/>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888259B1-2938-8726-5584-74618AA23DCB}"/>
                </a:ext>
              </a:extLst>
            </p:cNvPr>
            <p:cNvCxnSpPr>
              <a:cxnSpLocks/>
            </p:cNvCxnSpPr>
            <p:nvPr/>
          </p:nvCxnSpPr>
          <p:spPr>
            <a:xfrm>
              <a:off x="5149897" y="3041784"/>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2DD1A191-07A1-3854-8EE5-1DCE159C7DF2}"/>
                </a:ext>
              </a:extLst>
            </p:cNvPr>
            <p:cNvCxnSpPr>
              <a:cxnSpLocks/>
            </p:cNvCxnSpPr>
            <p:nvPr/>
          </p:nvCxnSpPr>
          <p:spPr>
            <a:xfrm>
              <a:off x="5149897" y="3736056"/>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nvGrpSpPr>
            <p:cNvPr id="32" name="Group 31">
              <a:extLst>
                <a:ext uri="{FF2B5EF4-FFF2-40B4-BE49-F238E27FC236}">
                  <a16:creationId xmlns:a16="http://schemas.microsoft.com/office/drawing/2014/main" id="{FA902F49-8EEB-A874-D85E-9BE51B6A331A}"/>
                </a:ext>
              </a:extLst>
            </p:cNvPr>
            <p:cNvGrpSpPr/>
            <p:nvPr/>
          </p:nvGrpSpPr>
          <p:grpSpPr>
            <a:xfrm>
              <a:off x="5278960" y="3758557"/>
              <a:ext cx="3866760" cy="633168"/>
              <a:chOff x="9227097" y="2028551"/>
              <a:chExt cx="3866760" cy="716844"/>
            </a:xfrm>
          </p:grpSpPr>
          <p:sp>
            <p:nvSpPr>
              <p:cNvPr id="643" name="Rectangle 642">
                <a:extLst>
                  <a:ext uri="{FF2B5EF4-FFF2-40B4-BE49-F238E27FC236}">
                    <a16:creationId xmlns:a16="http://schemas.microsoft.com/office/drawing/2014/main" id="{5EE17CAD-1958-D6F0-6C26-CC3177603E6B}"/>
                  </a:ext>
                </a:extLst>
              </p:cNvPr>
              <p:cNvSpPr/>
              <p:nvPr/>
            </p:nvSpPr>
            <p:spPr>
              <a:xfrm>
                <a:off x="922709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44" name="Rectangle 643">
                <a:extLst>
                  <a:ext uri="{FF2B5EF4-FFF2-40B4-BE49-F238E27FC236}">
                    <a16:creationId xmlns:a16="http://schemas.microsoft.com/office/drawing/2014/main" id="{04E6B35B-6EF8-796B-48A2-508E8965E663}"/>
                  </a:ext>
                </a:extLst>
              </p:cNvPr>
              <p:cNvSpPr/>
              <p:nvPr/>
            </p:nvSpPr>
            <p:spPr>
              <a:xfrm>
                <a:off x="926579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45" name="Rectangle 644">
                <a:extLst>
                  <a:ext uri="{FF2B5EF4-FFF2-40B4-BE49-F238E27FC236}">
                    <a16:creationId xmlns:a16="http://schemas.microsoft.com/office/drawing/2014/main" id="{D567EB74-6712-B489-448D-55C601CCA7BF}"/>
                  </a:ext>
                </a:extLst>
              </p:cNvPr>
              <p:cNvSpPr/>
              <p:nvPr/>
            </p:nvSpPr>
            <p:spPr>
              <a:xfrm>
                <a:off x="930448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46" name="Rectangle 645">
                <a:extLst>
                  <a:ext uri="{FF2B5EF4-FFF2-40B4-BE49-F238E27FC236}">
                    <a16:creationId xmlns:a16="http://schemas.microsoft.com/office/drawing/2014/main" id="{3D0CDE8F-3AE3-FB4C-A2F5-841231FEC4EB}"/>
                  </a:ext>
                </a:extLst>
              </p:cNvPr>
              <p:cNvSpPr/>
              <p:nvPr/>
            </p:nvSpPr>
            <p:spPr>
              <a:xfrm>
                <a:off x="934318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47" name="Rectangle 646">
                <a:extLst>
                  <a:ext uri="{FF2B5EF4-FFF2-40B4-BE49-F238E27FC236}">
                    <a16:creationId xmlns:a16="http://schemas.microsoft.com/office/drawing/2014/main" id="{AB27AB26-9AEE-3EB0-9357-B2A4FF283DCC}"/>
                  </a:ext>
                </a:extLst>
              </p:cNvPr>
              <p:cNvSpPr/>
              <p:nvPr/>
            </p:nvSpPr>
            <p:spPr>
              <a:xfrm>
                <a:off x="938187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48" name="Rectangle 647">
                <a:extLst>
                  <a:ext uri="{FF2B5EF4-FFF2-40B4-BE49-F238E27FC236}">
                    <a16:creationId xmlns:a16="http://schemas.microsoft.com/office/drawing/2014/main" id="{B93652F2-AAA7-2850-3710-3E9D1DD22666}"/>
                  </a:ext>
                </a:extLst>
              </p:cNvPr>
              <p:cNvSpPr/>
              <p:nvPr/>
            </p:nvSpPr>
            <p:spPr>
              <a:xfrm>
                <a:off x="942057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49" name="Rectangle 648">
                <a:extLst>
                  <a:ext uri="{FF2B5EF4-FFF2-40B4-BE49-F238E27FC236}">
                    <a16:creationId xmlns:a16="http://schemas.microsoft.com/office/drawing/2014/main" id="{DAFB664C-E61D-9883-9833-A8F9D4F64791}"/>
                  </a:ext>
                </a:extLst>
              </p:cNvPr>
              <p:cNvSpPr/>
              <p:nvPr/>
            </p:nvSpPr>
            <p:spPr>
              <a:xfrm>
                <a:off x="945926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50" name="Rectangle 649">
                <a:extLst>
                  <a:ext uri="{FF2B5EF4-FFF2-40B4-BE49-F238E27FC236}">
                    <a16:creationId xmlns:a16="http://schemas.microsoft.com/office/drawing/2014/main" id="{6A655278-7BE2-22CB-4292-7426C5061021}"/>
                  </a:ext>
                </a:extLst>
              </p:cNvPr>
              <p:cNvSpPr/>
              <p:nvPr/>
            </p:nvSpPr>
            <p:spPr>
              <a:xfrm>
                <a:off x="949796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51" name="Rectangle 650">
                <a:extLst>
                  <a:ext uri="{FF2B5EF4-FFF2-40B4-BE49-F238E27FC236}">
                    <a16:creationId xmlns:a16="http://schemas.microsoft.com/office/drawing/2014/main" id="{06F6D444-9BAE-26D4-E711-AB04E0ABBCAD}"/>
                  </a:ext>
                </a:extLst>
              </p:cNvPr>
              <p:cNvSpPr/>
              <p:nvPr/>
            </p:nvSpPr>
            <p:spPr>
              <a:xfrm>
                <a:off x="953665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52" name="Rectangle 651">
                <a:extLst>
                  <a:ext uri="{FF2B5EF4-FFF2-40B4-BE49-F238E27FC236}">
                    <a16:creationId xmlns:a16="http://schemas.microsoft.com/office/drawing/2014/main" id="{053BC164-239F-76A0-CF77-B5AB30C92B14}"/>
                  </a:ext>
                </a:extLst>
              </p:cNvPr>
              <p:cNvSpPr/>
              <p:nvPr/>
            </p:nvSpPr>
            <p:spPr>
              <a:xfrm>
                <a:off x="957535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53" name="Rectangle 652">
                <a:extLst>
                  <a:ext uri="{FF2B5EF4-FFF2-40B4-BE49-F238E27FC236}">
                    <a16:creationId xmlns:a16="http://schemas.microsoft.com/office/drawing/2014/main" id="{BC475FD3-1621-01D1-6525-302815CC58CE}"/>
                  </a:ext>
                </a:extLst>
              </p:cNvPr>
              <p:cNvSpPr/>
              <p:nvPr/>
            </p:nvSpPr>
            <p:spPr>
              <a:xfrm>
                <a:off x="961404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54" name="Rectangle 653">
                <a:extLst>
                  <a:ext uri="{FF2B5EF4-FFF2-40B4-BE49-F238E27FC236}">
                    <a16:creationId xmlns:a16="http://schemas.microsoft.com/office/drawing/2014/main" id="{DEC54327-1CCE-D0E5-CE5A-210CB5FD44C1}"/>
                  </a:ext>
                </a:extLst>
              </p:cNvPr>
              <p:cNvSpPr/>
              <p:nvPr/>
            </p:nvSpPr>
            <p:spPr>
              <a:xfrm>
                <a:off x="965274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55" name="Rectangle 654">
                <a:extLst>
                  <a:ext uri="{FF2B5EF4-FFF2-40B4-BE49-F238E27FC236}">
                    <a16:creationId xmlns:a16="http://schemas.microsoft.com/office/drawing/2014/main" id="{25675AB4-ABA4-6C2C-1048-784A2E0AB241}"/>
                  </a:ext>
                </a:extLst>
              </p:cNvPr>
              <p:cNvSpPr/>
              <p:nvPr/>
            </p:nvSpPr>
            <p:spPr>
              <a:xfrm>
                <a:off x="969143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56" name="Rectangle 655">
                <a:extLst>
                  <a:ext uri="{FF2B5EF4-FFF2-40B4-BE49-F238E27FC236}">
                    <a16:creationId xmlns:a16="http://schemas.microsoft.com/office/drawing/2014/main" id="{FA5FE432-C6DA-FF23-D184-FA18C3567699}"/>
                  </a:ext>
                </a:extLst>
              </p:cNvPr>
              <p:cNvSpPr/>
              <p:nvPr/>
            </p:nvSpPr>
            <p:spPr>
              <a:xfrm>
                <a:off x="973013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57" name="Rectangle 656">
                <a:extLst>
                  <a:ext uri="{FF2B5EF4-FFF2-40B4-BE49-F238E27FC236}">
                    <a16:creationId xmlns:a16="http://schemas.microsoft.com/office/drawing/2014/main" id="{4E57A7BE-1F9D-9EED-B836-41C21D3D940C}"/>
                  </a:ext>
                </a:extLst>
              </p:cNvPr>
              <p:cNvSpPr/>
              <p:nvPr/>
            </p:nvSpPr>
            <p:spPr>
              <a:xfrm>
                <a:off x="976882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58" name="Rectangle 657">
                <a:extLst>
                  <a:ext uri="{FF2B5EF4-FFF2-40B4-BE49-F238E27FC236}">
                    <a16:creationId xmlns:a16="http://schemas.microsoft.com/office/drawing/2014/main" id="{ABDBB4CD-A08B-951E-F021-702051F8453D}"/>
                  </a:ext>
                </a:extLst>
              </p:cNvPr>
              <p:cNvSpPr/>
              <p:nvPr/>
            </p:nvSpPr>
            <p:spPr>
              <a:xfrm>
                <a:off x="980752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59" name="Rectangle 658">
                <a:extLst>
                  <a:ext uri="{FF2B5EF4-FFF2-40B4-BE49-F238E27FC236}">
                    <a16:creationId xmlns:a16="http://schemas.microsoft.com/office/drawing/2014/main" id="{E8332879-E66C-E395-FB41-1717143167D2}"/>
                  </a:ext>
                </a:extLst>
              </p:cNvPr>
              <p:cNvSpPr/>
              <p:nvPr/>
            </p:nvSpPr>
            <p:spPr>
              <a:xfrm>
                <a:off x="984621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0" name="Rectangle 659">
                <a:extLst>
                  <a:ext uri="{FF2B5EF4-FFF2-40B4-BE49-F238E27FC236}">
                    <a16:creationId xmlns:a16="http://schemas.microsoft.com/office/drawing/2014/main" id="{3C49D4BB-77FB-D49A-16EF-75FBC6AB7685}"/>
                  </a:ext>
                </a:extLst>
              </p:cNvPr>
              <p:cNvSpPr/>
              <p:nvPr/>
            </p:nvSpPr>
            <p:spPr>
              <a:xfrm>
                <a:off x="988491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1" name="Rectangle 660">
                <a:extLst>
                  <a:ext uri="{FF2B5EF4-FFF2-40B4-BE49-F238E27FC236}">
                    <a16:creationId xmlns:a16="http://schemas.microsoft.com/office/drawing/2014/main" id="{407D4B46-FD5F-344C-401B-C6E1D6C38E5D}"/>
                  </a:ext>
                </a:extLst>
              </p:cNvPr>
              <p:cNvSpPr/>
              <p:nvPr/>
            </p:nvSpPr>
            <p:spPr>
              <a:xfrm>
                <a:off x="992360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2" name="Rectangle 661">
                <a:extLst>
                  <a:ext uri="{FF2B5EF4-FFF2-40B4-BE49-F238E27FC236}">
                    <a16:creationId xmlns:a16="http://schemas.microsoft.com/office/drawing/2014/main" id="{67B67B1D-3309-9348-DCD8-034C0066DF73}"/>
                  </a:ext>
                </a:extLst>
              </p:cNvPr>
              <p:cNvSpPr/>
              <p:nvPr/>
            </p:nvSpPr>
            <p:spPr>
              <a:xfrm>
                <a:off x="996230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3" name="Rectangle 662">
                <a:extLst>
                  <a:ext uri="{FF2B5EF4-FFF2-40B4-BE49-F238E27FC236}">
                    <a16:creationId xmlns:a16="http://schemas.microsoft.com/office/drawing/2014/main" id="{AB7547EC-2ED4-22F7-A241-C791C43F8B39}"/>
                  </a:ext>
                </a:extLst>
              </p:cNvPr>
              <p:cNvSpPr/>
              <p:nvPr/>
            </p:nvSpPr>
            <p:spPr>
              <a:xfrm>
                <a:off x="1000099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4" name="Rectangle 663">
                <a:extLst>
                  <a:ext uri="{FF2B5EF4-FFF2-40B4-BE49-F238E27FC236}">
                    <a16:creationId xmlns:a16="http://schemas.microsoft.com/office/drawing/2014/main" id="{705C5567-5894-759F-0B6C-98B5356BB1AD}"/>
                  </a:ext>
                </a:extLst>
              </p:cNvPr>
              <p:cNvSpPr/>
              <p:nvPr/>
            </p:nvSpPr>
            <p:spPr>
              <a:xfrm>
                <a:off x="1003969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5" name="Rectangle 664">
                <a:extLst>
                  <a:ext uri="{FF2B5EF4-FFF2-40B4-BE49-F238E27FC236}">
                    <a16:creationId xmlns:a16="http://schemas.microsoft.com/office/drawing/2014/main" id="{59B69253-C1A7-3EF4-6262-86677C6BE144}"/>
                  </a:ext>
                </a:extLst>
              </p:cNvPr>
              <p:cNvSpPr/>
              <p:nvPr/>
            </p:nvSpPr>
            <p:spPr>
              <a:xfrm>
                <a:off x="1007838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6" name="Rectangle 665">
                <a:extLst>
                  <a:ext uri="{FF2B5EF4-FFF2-40B4-BE49-F238E27FC236}">
                    <a16:creationId xmlns:a16="http://schemas.microsoft.com/office/drawing/2014/main" id="{38AE6590-7505-F4D6-B4B2-66FC5F22C321}"/>
                  </a:ext>
                </a:extLst>
              </p:cNvPr>
              <p:cNvSpPr/>
              <p:nvPr/>
            </p:nvSpPr>
            <p:spPr>
              <a:xfrm>
                <a:off x="1011708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7" name="Rectangle 666">
                <a:extLst>
                  <a:ext uri="{FF2B5EF4-FFF2-40B4-BE49-F238E27FC236}">
                    <a16:creationId xmlns:a16="http://schemas.microsoft.com/office/drawing/2014/main" id="{54CC61F8-1861-4588-4367-429564E304E7}"/>
                  </a:ext>
                </a:extLst>
              </p:cNvPr>
              <p:cNvSpPr/>
              <p:nvPr/>
            </p:nvSpPr>
            <p:spPr>
              <a:xfrm>
                <a:off x="1015577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8" name="Rectangle 667">
                <a:extLst>
                  <a:ext uri="{FF2B5EF4-FFF2-40B4-BE49-F238E27FC236}">
                    <a16:creationId xmlns:a16="http://schemas.microsoft.com/office/drawing/2014/main" id="{1444A545-CA7F-5460-396E-7D1BB3585E22}"/>
                  </a:ext>
                </a:extLst>
              </p:cNvPr>
              <p:cNvSpPr/>
              <p:nvPr/>
            </p:nvSpPr>
            <p:spPr>
              <a:xfrm>
                <a:off x="1019447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9" name="Rectangle 668">
                <a:extLst>
                  <a:ext uri="{FF2B5EF4-FFF2-40B4-BE49-F238E27FC236}">
                    <a16:creationId xmlns:a16="http://schemas.microsoft.com/office/drawing/2014/main" id="{7C716B57-11D7-3C44-DE5D-6139F54EC44D}"/>
                  </a:ext>
                </a:extLst>
              </p:cNvPr>
              <p:cNvSpPr/>
              <p:nvPr/>
            </p:nvSpPr>
            <p:spPr>
              <a:xfrm>
                <a:off x="1023316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70" name="Rectangle 669">
                <a:extLst>
                  <a:ext uri="{FF2B5EF4-FFF2-40B4-BE49-F238E27FC236}">
                    <a16:creationId xmlns:a16="http://schemas.microsoft.com/office/drawing/2014/main" id="{542E406E-4E10-A7FD-7685-C2CCEE4BC60D}"/>
                  </a:ext>
                </a:extLst>
              </p:cNvPr>
              <p:cNvSpPr/>
              <p:nvPr/>
            </p:nvSpPr>
            <p:spPr>
              <a:xfrm>
                <a:off x="1027186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71" name="Rectangle 670">
                <a:extLst>
                  <a:ext uri="{FF2B5EF4-FFF2-40B4-BE49-F238E27FC236}">
                    <a16:creationId xmlns:a16="http://schemas.microsoft.com/office/drawing/2014/main" id="{22B90F2C-D64B-E4A9-F639-88E8EC8C4F98}"/>
                  </a:ext>
                </a:extLst>
              </p:cNvPr>
              <p:cNvSpPr/>
              <p:nvPr/>
            </p:nvSpPr>
            <p:spPr>
              <a:xfrm>
                <a:off x="1031055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72" name="Rectangle 671">
                <a:extLst>
                  <a:ext uri="{FF2B5EF4-FFF2-40B4-BE49-F238E27FC236}">
                    <a16:creationId xmlns:a16="http://schemas.microsoft.com/office/drawing/2014/main" id="{C004BC9E-669C-92E6-77F3-80E75664F595}"/>
                  </a:ext>
                </a:extLst>
              </p:cNvPr>
              <p:cNvSpPr/>
              <p:nvPr/>
            </p:nvSpPr>
            <p:spPr>
              <a:xfrm>
                <a:off x="1034925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73" name="Rectangle 672">
                <a:extLst>
                  <a:ext uri="{FF2B5EF4-FFF2-40B4-BE49-F238E27FC236}">
                    <a16:creationId xmlns:a16="http://schemas.microsoft.com/office/drawing/2014/main" id="{DB483D94-ADE6-BFEC-B68E-FBA2CB37E9D8}"/>
                  </a:ext>
                </a:extLst>
              </p:cNvPr>
              <p:cNvSpPr/>
              <p:nvPr/>
            </p:nvSpPr>
            <p:spPr>
              <a:xfrm>
                <a:off x="1038794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74" name="Rectangle 673">
                <a:extLst>
                  <a:ext uri="{FF2B5EF4-FFF2-40B4-BE49-F238E27FC236}">
                    <a16:creationId xmlns:a16="http://schemas.microsoft.com/office/drawing/2014/main" id="{928ABA56-FF11-2EE4-D0B9-9062D26F07E3}"/>
                  </a:ext>
                </a:extLst>
              </p:cNvPr>
              <p:cNvSpPr/>
              <p:nvPr/>
            </p:nvSpPr>
            <p:spPr>
              <a:xfrm>
                <a:off x="1042664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75" name="Rectangle 674">
                <a:extLst>
                  <a:ext uri="{FF2B5EF4-FFF2-40B4-BE49-F238E27FC236}">
                    <a16:creationId xmlns:a16="http://schemas.microsoft.com/office/drawing/2014/main" id="{21A6230A-8E56-57B2-6E48-A09D2CADF232}"/>
                  </a:ext>
                </a:extLst>
              </p:cNvPr>
              <p:cNvSpPr/>
              <p:nvPr/>
            </p:nvSpPr>
            <p:spPr>
              <a:xfrm>
                <a:off x="1046533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76" name="Rectangle 675">
                <a:extLst>
                  <a:ext uri="{FF2B5EF4-FFF2-40B4-BE49-F238E27FC236}">
                    <a16:creationId xmlns:a16="http://schemas.microsoft.com/office/drawing/2014/main" id="{C758DAC9-2534-7E30-51BF-358F27EF748C}"/>
                  </a:ext>
                </a:extLst>
              </p:cNvPr>
              <p:cNvSpPr/>
              <p:nvPr/>
            </p:nvSpPr>
            <p:spPr>
              <a:xfrm>
                <a:off x="1050403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77" name="Rectangle 676">
                <a:extLst>
                  <a:ext uri="{FF2B5EF4-FFF2-40B4-BE49-F238E27FC236}">
                    <a16:creationId xmlns:a16="http://schemas.microsoft.com/office/drawing/2014/main" id="{A9EDE853-30F7-B8B9-A531-8224015DE78C}"/>
                  </a:ext>
                </a:extLst>
              </p:cNvPr>
              <p:cNvSpPr/>
              <p:nvPr/>
            </p:nvSpPr>
            <p:spPr>
              <a:xfrm>
                <a:off x="1054272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78" name="Rectangle 677">
                <a:extLst>
                  <a:ext uri="{FF2B5EF4-FFF2-40B4-BE49-F238E27FC236}">
                    <a16:creationId xmlns:a16="http://schemas.microsoft.com/office/drawing/2014/main" id="{45409D29-39DC-E548-63B3-360B4DD76578}"/>
                  </a:ext>
                </a:extLst>
              </p:cNvPr>
              <p:cNvSpPr/>
              <p:nvPr/>
            </p:nvSpPr>
            <p:spPr>
              <a:xfrm>
                <a:off x="1058142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79" name="Rectangle 678">
                <a:extLst>
                  <a:ext uri="{FF2B5EF4-FFF2-40B4-BE49-F238E27FC236}">
                    <a16:creationId xmlns:a16="http://schemas.microsoft.com/office/drawing/2014/main" id="{80840F1C-5A9B-FA57-9927-27E93D75393A}"/>
                  </a:ext>
                </a:extLst>
              </p:cNvPr>
              <p:cNvSpPr/>
              <p:nvPr/>
            </p:nvSpPr>
            <p:spPr>
              <a:xfrm>
                <a:off x="1062011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80" name="Rectangle 679">
                <a:extLst>
                  <a:ext uri="{FF2B5EF4-FFF2-40B4-BE49-F238E27FC236}">
                    <a16:creationId xmlns:a16="http://schemas.microsoft.com/office/drawing/2014/main" id="{4D4243CF-5F1C-6323-D614-7D83484FC0A5}"/>
                  </a:ext>
                </a:extLst>
              </p:cNvPr>
              <p:cNvSpPr/>
              <p:nvPr/>
            </p:nvSpPr>
            <p:spPr>
              <a:xfrm>
                <a:off x="1065881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81" name="Rectangle 680">
                <a:extLst>
                  <a:ext uri="{FF2B5EF4-FFF2-40B4-BE49-F238E27FC236}">
                    <a16:creationId xmlns:a16="http://schemas.microsoft.com/office/drawing/2014/main" id="{70CA5DAB-C692-7AF3-4F6D-6BEAFBC8E9F9}"/>
                  </a:ext>
                </a:extLst>
              </p:cNvPr>
              <p:cNvSpPr/>
              <p:nvPr/>
            </p:nvSpPr>
            <p:spPr>
              <a:xfrm>
                <a:off x="1069750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82" name="Rectangle 681">
                <a:extLst>
                  <a:ext uri="{FF2B5EF4-FFF2-40B4-BE49-F238E27FC236}">
                    <a16:creationId xmlns:a16="http://schemas.microsoft.com/office/drawing/2014/main" id="{B28F1833-D201-2F3F-9D4B-399CB33F303E}"/>
                  </a:ext>
                </a:extLst>
              </p:cNvPr>
              <p:cNvSpPr/>
              <p:nvPr/>
            </p:nvSpPr>
            <p:spPr>
              <a:xfrm>
                <a:off x="1073620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83" name="Rectangle 682">
                <a:extLst>
                  <a:ext uri="{FF2B5EF4-FFF2-40B4-BE49-F238E27FC236}">
                    <a16:creationId xmlns:a16="http://schemas.microsoft.com/office/drawing/2014/main" id="{055CAC5B-C6B1-678A-FD25-59E006BB47E6}"/>
                  </a:ext>
                </a:extLst>
              </p:cNvPr>
              <p:cNvSpPr/>
              <p:nvPr/>
            </p:nvSpPr>
            <p:spPr>
              <a:xfrm>
                <a:off x="1077489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84" name="Rectangle 683">
                <a:extLst>
                  <a:ext uri="{FF2B5EF4-FFF2-40B4-BE49-F238E27FC236}">
                    <a16:creationId xmlns:a16="http://schemas.microsoft.com/office/drawing/2014/main" id="{61482C29-BE40-F16E-007A-DB433904F27A}"/>
                  </a:ext>
                </a:extLst>
              </p:cNvPr>
              <p:cNvSpPr/>
              <p:nvPr/>
            </p:nvSpPr>
            <p:spPr>
              <a:xfrm>
                <a:off x="1081359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85" name="Rectangle 684">
                <a:extLst>
                  <a:ext uri="{FF2B5EF4-FFF2-40B4-BE49-F238E27FC236}">
                    <a16:creationId xmlns:a16="http://schemas.microsoft.com/office/drawing/2014/main" id="{0AEEA3D1-27C4-C817-64A7-021B97FFF367}"/>
                  </a:ext>
                </a:extLst>
              </p:cNvPr>
              <p:cNvSpPr/>
              <p:nvPr/>
            </p:nvSpPr>
            <p:spPr>
              <a:xfrm>
                <a:off x="1085228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86" name="Rectangle 685">
                <a:extLst>
                  <a:ext uri="{FF2B5EF4-FFF2-40B4-BE49-F238E27FC236}">
                    <a16:creationId xmlns:a16="http://schemas.microsoft.com/office/drawing/2014/main" id="{908E390C-DF78-F7F2-4FCB-808ACCF636FE}"/>
                  </a:ext>
                </a:extLst>
              </p:cNvPr>
              <p:cNvSpPr/>
              <p:nvPr/>
            </p:nvSpPr>
            <p:spPr>
              <a:xfrm>
                <a:off x="1089098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87" name="Rectangle 686">
                <a:extLst>
                  <a:ext uri="{FF2B5EF4-FFF2-40B4-BE49-F238E27FC236}">
                    <a16:creationId xmlns:a16="http://schemas.microsoft.com/office/drawing/2014/main" id="{F907E0D0-5C1F-8E17-3C63-13C3AB4F3175}"/>
                  </a:ext>
                </a:extLst>
              </p:cNvPr>
              <p:cNvSpPr/>
              <p:nvPr/>
            </p:nvSpPr>
            <p:spPr>
              <a:xfrm>
                <a:off x="1092967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88" name="Rectangle 687">
                <a:extLst>
                  <a:ext uri="{FF2B5EF4-FFF2-40B4-BE49-F238E27FC236}">
                    <a16:creationId xmlns:a16="http://schemas.microsoft.com/office/drawing/2014/main" id="{DF92685A-FF39-A95A-F77D-06069FC03D6C}"/>
                  </a:ext>
                </a:extLst>
              </p:cNvPr>
              <p:cNvSpPr/>
              <p:nvPr/>
            </p:nvSpPr>
            <p:spPr>
              <a:xfrm>
                <a:off x="1096837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89" name="Rectangle 688">
                <a:extLst>
                  <a:ext uri="{FF2B5EF4-FFF2-40B4-BE49-F238E27FC236}">
                    <a16:creationId xmlns:a16="http://schemas.microsoft.com/office/drawing/2014/main" id="{ACB0278E-2E62-DC62-B640-77F8EBA1268A}"/>
                  </a:ext>
                </a:extLst>
              </p:cNvPr>
              <p:cNvSpPr/>
              <p:nvPr/>
            </p:nvSpPr>
            <p:spPr>
              <a:xfrm>
                <a:off x="1100706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94" name="Rectangle 693">
                <a:extLst>
                  <a:ext uri="{FF2B5EF4-FFF2-40B4-BE49-F238E27FC236}">
                    <a16:creationId xmlns:a16="http://schemas.microsoft.com/office/drawing/2014/main" id="{C6BE02CC-5982-418E-8AB4-8B1390AC5F71}"/>
                  </a:ext>
                </a:extLst>
              </p:cNvPr>
              <p:cNvSpPr/>
              <p:nvPr/>
            </p:nvSpPr>
            <p:spPr>
              <a:xfrm>
                <a:off x="1104576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95" name="Rectangle 694">
                <a:extLst>
                  <a:ext uri="{FF2B5EF4-FFF2-40B4-BE49-F238E27FC236}">
                    <a16:creationId xmlns:a16="http://schemas.microsoft.com/office/drawing/2014/main" id="{5E175BA7-CACA-6448-63BE-EE1E78CEA7B7}"/>
                  </a:ext>
                </a:extLst>
              </p:cNvPr>
              <p:cNvSpPr/>
              <p:nvPr/>
            </p:nvSpPr>
            <p:spPr>
              <a:xfrm>
                <a:off x="1108445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96" name="Rectangle 695">
                <a:extLst>
                  <a:ext uri="{FF2B5EF4-FFF2-40B4-BE49-F238E27FC236}">
                    <a16:creationId xmlns:a16="http://schemas.microsoft.com/office/drawing/2014/main" id="{484E898F-A204-D83A-8AA0-0E388D7C80B9}"/>
                  </a:ext>
                </a:extLst>
              </p:cNvPr>
              <p:cNvSpPr/>
              <p:nvPr/>
            </p:nvSpPr>
            <p:spPr>
              <a:xfrm>
                <a:off x="1112315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97" name="Rectangle 696">
                <a:extLst>
                  <a:ext uri="{FF2B5EF4-FFF2-40B4-BE49-F238E27FC236}">
                    <a16:creationId xmlns:a16="http://schemas.microsoft.com/office/drawing/2014/main" id="{A42BF8D0-CF56-20EC-77E4-5242D5740BAF}"/>
                  </a:ext>
                </a:extLst>
              </p:cNvPr>
              <p:cNvSpPr/>
              <p:nvPr/>
            </p:nvSpPr>
            <p:spPr>
              <a:xfrm>
                <a:off x="1116184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98" name="Rectangle 697">
                <a:extLst>
                  <a:ext uri="{FF2B5EF4-FFF2-40B4-BE49-F238E27FC236}">
                    <a16:creationId xmlns:a16="http://schemas.microsoft.com/office/drawing/2014/main" id="{43448A15-C87A-341C-63A0-0F4432787D99}"/>
                  </a:ext>
                </a:extLst>
              </p:cNvPr>
              <p:cNvSpPr/>
              <p:nvPr/>
            </p:nvSpPr>
            <p:spPr>
              <a:xfrm>
                <a:off x="1120054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99" name="Rectangle 698">
                <a:extLst>
                  <a:ext uri="{FF2B5EF4-FFF2-40B4-BE49-F238E27FC236}">
                    <a16:creationId xmlns:a16="http://schemas.microsoft.com/office/drawing/2014/main" id="{8A77D9D9-AD42-7843-B358-C22C91C8CAA8}"/>
                  </a:ext>
                </a:extLst>
              </p:cNvPr>
              <p:cNvSpPr/>
              <p:nvPr/>
            </p:nvSpPr>
            <p:spPr>
              <a:xfrm>
                <a:off x="1123923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700" name="Rectangle 699">
                <a:extLst>
                  <a:ext uri="{FF2B5EF4-FFF2-40B4-BE49-F238E27FC236}">
                    <a16:creationId xmlns:a16="http://schemas.microsoft.com/office/drawing/2014/main" id="{714C7414-27B1-3F26-328B-D01E5ECA77FF}"/>
                  </a:ext>
                </a:extLst>
              </p:cNvPr>
              <p:cNvSpPr/>
              <p:nvPr/>
            </p:nvSpPr>
            <p:spPr>
              <a:xfrm>
                <a:off x="1127793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701" name="Rectangle 700">
                <a:extLst>
                  <a:ext uri="{FF2B5EF4-FFF2-40B4-BE49-F238E27FC236}">
                    <a16:creationId xmlns:a16="http://schemas.microsoft.com/office/drawing/2014/main" id="{C11A541D-8FC5-1EBF-1E7E-1DCDF742B76B}"/>
                  </a:ext>
                </a:extLst>
              </p:cNvPr>
              <p:cNvSpPr/>
              <p:nvPr/>
            </p:nvSpPr>
            <p:spPr>
              <a:xfrm>
                <a:off x="1131662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702" name="Rectangle 701">
                <a:extLst>
                  <a:ext uri="{FF2B5EF4-FFF2-40B4-BE49-F238E27FC236}">
                    <a16:creationId xmlns:a16="http://schemas.microsoft.com/office/drawing/2014/main" id="{A745E8A2-5DCD-5539-7DBD-085FE22ADF2E}"/>
                  </a:ext>
                </a:extLst>
              </p:cNvPr>
              <p:cNvSpPr/>
              <p:nvPr/>
            </p:nvSpPr>
            <p:spPr>
              <a:xfrm>
                <a:off x="1135532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703" name="Rectangle 702">
                <a:extLst>
                  <a:ext uri="{FF2B5EF4-FFF2-40B4-BE49-F238E27FC236}">
                    <a16:creationId xmlns:a16="http://schemas.microsoft.com/office/drawing/2014/main" id="{C014496E-AFC8-3DF4-8B00-5F742BBF43A7}"/>
                  </a:ext>
                </a:extLst>
              </p:cNvPr>
              <p:cNvSpPr/>
              <p:nvPr/>
            </p:nvSpPr>
            <p:spPr>
              <a:xfrm>
                <a:off x="1139401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896" name="Rectangle 895">
                <a:extLst>
                  <a:ext uri="{FF2B5EF4-FFF2-40B4-BE49-F238E27FC236}">
                    <a16:creationId xmlns:a16="http://schemas.microsoft.com/office/drawing/2014/main" id="{12045CD2-207D-427B-F066-96FCEFA0E2E6}"/>
                  </a:ext>
                </a:extLst>
              </p:cNvPr>
              <p:cNvSpPr/>
              <p:nvPr/>
            </p:nvSpPr>
            <p:spPr>
              <a:xfrm>
                <a:off x="1143271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897" name="Rectangle 896">
                <a:extLst>
                  <a:ext uri="{FF2B5EF4-FFF2-40B4-BE49-F238E27FC236}">
                    <a16:creationId xmlns:a16="http://schemas.microsoft.com/office/drawing/2014/main" id="{588DBF6E-7107-62F5-A093-9ADDAA0FB73E}"/>
                  </a:ext>
                </a:extLst>
              </p:cNvPr>
              <p:cNvSpPr/>
              <p:nvPr/>
            </p:nvSpPr>
            <p:spPr>
              <a:xfrm>
                <a:off x="1147140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898" name="Rectangle 897">
                <a:extLst>
                  <a:ext uri="{FF2B5EF4-FFF2-40B4-BE49-F238E27FC236}">
                    <a16:creationId xmlns:a16="http://schemas.microsoft.com/office/drawing/2014/main" id="{D0BF2878-0F86-DFD1-54E3-54FC671FC89E}"/>
                  </a:ext>
                </a:extLst>
              </p:cNvPr>
              <p:cNvSpPr/>
              <p:nvPr/>
            </p:nvSpPr>
            <p:spPr>
              <a:xfrm>
                <a:off x="1151010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899" name="Rectangle 898">
                <a:extLst>
                  <a:ext uri="{FF2B5EF4-FFF2-40B4-BE49-F238E27FC236}">
                    <a16:creationId xmlns:a16="http://schemas.microsoft.com/office/drawing/2014/main" id="{03CB82BB-6F8A-B4A1-61D5-D76122B22531}"/>
                  </a:ext>
                </a:extLst>
              </p:cNvPr>
              <p:cNvSpPr/>
              <p:nvPr/>
            </p:nvSpPr>
            <p:spPr>
              <a:xfrm>
                <a:off x="1154879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0" name="Rectangle 899">
                <a:extLst>
                  <a:ext uri="{FF2B5EF4-FFF2-40B4-BE49-F238E27FC236}">
                    <a16:creationId xmlns:a16="http://schemas.microsoft.com/office/drawing/2014/main" id="{A2A0131E-A451-DCB9-A499-6D731F8F1009}"/>
                  </a:ext>
                </a:extLst>
              </p:cNvPr>
              <p:cNvSpPr/>
              <p:nvPr/>
            </p:nvSpPr>
            <p:spPr>
              <a:xfrm>
                <a:off x="1158749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1" name="Rectangle 900">
                <a:extLst>
                  <a:ext uri="{FF2B5EF4-FFF2-40B4-BE49-F238E27FC236}">
                    <a16:creationId xmlns:a16="http://schemas.microsoft.com/office/drawing/2014/main" id="{7898200B-09EC-08F2-063C-EB0A390312C3}"/>
                  </a:ext>
                </a:extLst>
              </p:cNvPr>
              <p:cNvSpPr/>
              <p:nvPr/>
            </p:nvSpPr>
            <p:spPr>
              <a:xfrm>
                <a:off x="1162618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2" name="Rectangle 901">
                <a:extLst>
                  <a:ext uri="{FF2B5EF4-FFF2-40B4-BE49-F238E27FC236}">
                    <a16:creationId xmlns:a16="http://schemas.microsoft.com/office/drawing/2014/main" id="{FC74111D-1951-3120-905D-F865BE77EC00}"/>
                  </a:ext>
                </a:extLst>
              </p:cNvPr>
              <p:cNvSpPr/>
              <p:nvPr/>
            </p:nvSpPr>
            <p:spPr>
              <a:xfrm>
                <a:off x="1166488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3" name="Rectangle 902">
                <a:extLst>
                  <a:ext uri="{FF2B5EF4-FFF2-40B4-BE49-F238E27FC236}">
                    <a16:creationId xmlns:a16="http://schemas.microsoft.com/office/drawing/2014/main" id="{9D91B24A-DCCB-552F-2546-E76CFB2926F3}"/>
                  </a:ext>
                </a:extLst>
              </p:cNvPr>
              <p:cNvSpPr/>
              <p:nvPr/>
            </p:nvSpPr>
            <p:spPr>
              <a:xfrm>
                <a:off x="1170357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4" name="Rectangle 903">
                <a:extLst>
                  <a:ext uri="{FF2B5EF4-FFF2-40B4-BE49-F238E27FC236}">
                    <a16:creationId xmlns:a16="http://schemas.microsoft.com/office/drawing/2014/main" id="{AA1D8960-CEAA-63CA-7E03-23D45DC20B8D}"/>
                  </a:ext>
                </a:extLst>
              </p:cNvPr>
              <p:cNvSpPr/>
              <p:nvPr/>
            </p:nvSpPr>
            <p:spPr>
              <a:xfrm>
                <a:off x="1174227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5" name="Rectangle 904">
                <a:extLst>
                  <a:ext uri="{FF2B5EF4-FFF2-40B4-BE49-F238E27FC236}">
                    <a16:creationId xmlns:a16="http://schemas.microsoft.com/office/drawing/2014/main" id="{BD3E1DD2-B2C7-8B4B-1DBC-84A7647F10BE}"/>
                  </a:ext>
                </a:extLst>
              </p:cNvPr>
              <p:cNvSpPr/>
              <p:nvPr/>
            </p:nvSpPr>
            <p:spPr>
              <a:xfrm>
                <a:off x="1178096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6" name="Rectangle 905">
                <a:extLst>
                  <a:ext uri="{FF2B5EF4-FFF2-40B4-BE49-F238E27FC236}">
                    <a16:creationId xmlns:a16="http://schemas.microsoft.com/office/drawing/2014/main" id="{FBDB2592-DB2D-A6CB-CF32-5355775EC5B0}"/>
                  </a:ext>
                </a:extLst>
              </p:cNvPr>
              <p:cNvSpPr/>
              <p:nvPr/>
            </p:nvSpPr>
            <p:spPr>
              <a:xfrm>
                <a:off x="1181966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7" name="Rectangle 906">
                <a:extLst>
                  <a:ext uri="{FF2B5EF4-FFF2-40B4-BE49-F238E27FC236}">
                    <a16:creationId xmlns:a16="http://schemas.microsoft.com/office/drawing/2014/main" id="{A9D775C2-C9B1-F6A5-5F42-FC489ABCD8EF}"/>
                  </a:ext>
                </a:extLst>
              </p:cNvPr>
              <p:cNvSpPr/>
              <p:nvPr/>
            </p:nvSpPr>
            <p:spPr>
              <a:xfrm>
                <a:off x="1185835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8" name="Rectangle 907">
                <a:extLst>
                  <a:ext uri="{FF2B5EF4-FFF2-40B4-BE49-F238E27FC236}">
                    <a16:creationId xmlns:a16="http://schemas.microsoft.com/office/drawing/2014/main" id="{0CD025A9-68BC-E6D7-338B-1362769B3B6A}"/>
                  </a:ext>
                </a:extLst>
              </p:cNvPr>
              <p:cNvSpPr/>
              <p:nvPr/>
            </p:nvSpPr>
            <p:spPr>
              <a:xfrm>
                <a:off x="1189705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9" name="Rectangle 908">
                <a:extLst>
                  <a:ext uri="{FF2B5EF4-FFF2-40B4-BE49-F238E27FC236}">
                    <a16:creationId xmlns:a16="http://schemas.microsoft.com/office/drawing/2014/main" id="{21336210-7DF4-2CA0-A3FD-5477BFAE0BF1}"/>
                  </a:ext>
                </a:extLst>
              </p:cNvPr>
              <p:cNvSpPr/>
              <p:nvPr/>
            </p:nvSpPr>
            <p:spPr>
              <a:xfrm>
                <a:off x="1193574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10" name="Rectangle 909">
                <a:extLst>
                  <a:ext uri="{FF2B5EF4-FFF2-40B4-BE49-F238E27FC236}">
                    <a16:creationId xmlns:a16="http://schemas.microsoft.com/office/drawing/2014/main" id="{76F4C146-9AF5-F666-6D91-65A025A85972}"/>
                  </a:ext>
                </a:extLst>
              </p:cNvPr>
              <p:cNvSpPr/>
              <p:nvPr/>
            </p:nvSpPr>
            <p:spPr>
              <a:xfrm>
                <a:off x="1197444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11" name="Rectangle 910">
                <a:extLst>
                  <a:ext uri="{FF2B5EF4-FFF2-40B4-BE49-F238E27FC236}">
                    <a16:creationId xmlns:a16="http://schemas.microsoft.com/office/drawing/2014/main" id="{43D7FF39-3503-FB6E-F498-FD56D9531DC5}"/>
                  </a:ext>
                </a:extLst>
              </p:cNvPr>
              <p:cNvSpPr/>
              <p:nvPr/>
            </p:nvSpPr>
            <p:spPr>
              <a:xfrm>
                <a:off x="1201313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12" name="Rectangle 911">
                <a:extLst>
                  <a:ext uri="{FF2B5EF4-FFF2-40B4-BE49-F238E27FC236}">
                    <a16:creationId xmlns:a16="http://schemas.microsoft.com/office/drawing/2014/main" id="{DD0A0A0B-C1EC-CAF7-5F06-68880E11765F}"/>
                  </a:ext>
                </a:extLst>
              </p:cNvPr>
              <p:cNvSpPr/>
              <p:nvPr/>
            </p:nvSpPr>
            <p:spPr>
              <a:xfrm>
                <a:off x="1205183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13" name="Rectangle 912">
                <a:extLst>
                  <a:ext uri="{FF2B5EF4-FFF2-40B4-BE49-F238E27FC236}">
                    <a16:creationId xmlns:a16="http://schemas.microsoft.com/office/drawing/2014/main" id="{BDD07D04-A59C-E572-FDF0-295C461709D9}"/>
                  </a:ext>
                </a:extLst>
              </p:cNvPr>
              <p:cNvSpPr/>
              <p:nvPr/>
            </p:nvSpPr>
            <p:spPr>
              <a:xfrm>
                <a:off x="1209052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14" name="Rectangle 913">
                <a:extLst>
                  <a:ext uri="{FF2B5EF4-FFF2-40B4-BE49-F238E27FC236}">
                    <a16:creationId xmlns:a16="http://schemas.microsoft.com/office/drawing/2014/main" id="{04905021-EE41-B014-9605-D9813B559C44}"/>
                  </a:ext>
                </a:extLst>
              </p:cNvPr>
              <p:cNvSpPr/>
              <p:nvPr/>
            </p:nvSpPr>
            <p:spPr>
              <a:xfrm>
                <a:off x="1212922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15" name="Rectangle 914">
                <a:extLst>
                  <a:ext uri="{FF2B5EF4-FFF2-40B4-BE49-F238E27FC236}">
                    <a16:creationId xmlns:a16="http://schemas.microsoft.com/office/drawing/2014/main" id="{597CB5AA-5832-21BD-D268-DF0F609DEBAA}"/>
                  </a:ext>
                </a:extLst>
              </p:cNvPr>
              <p:cNvSpPr/>
              <p:nvPr/>
            </p:nvSpPr>
            <p:spPr>
              <a:xfrm>
                <a:off x="1216791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16" name="Rectangle 915">
                <a:extLst>
                  <a:ext uri="{FF2B5EF4-FFF2-40B4-BE49-F238E27FC236}">
                    <a16:creationId xmlns:a16="http://schemas.microsoft.com/office/drawing/2014/main" id="{F32298BA-901D-74B3-DA8C-37094CF0516F}"/>
                  </a:ext>
                </a:extLst>
              </p:cNvPr>
              <p:cNvSpPr/>
              <p:nvPr/>
            </p:nvSpPr>
            <p:spPr>
              <a:xfrm>
                <a:off x="1220661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17" name="Rectangle 916">
                <a:extLst>
                  <a:ext uri="{FF2B5EF4-FFF2-40B4-BE49-F238E27FC236}">
                    <a16:creationId xmlns:a16="http://schemas.microsoft.com/office/drawing/2014/main" id="{ECF71440-56F3-EBE9-A2C4-44B6DE2DB197}"/>
                  </a:ext>
                </a:extLst>
              </p:cNvPr>
              <p:cNvSpPr/>
              <p:nvPr/>
            </p:nvSpPr>
            <p:spPr>
              <a:xfrm>
                <a:off x="1224530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18" name="Rectangle 917">
                <a:extLst>
                  <a:ext uri="{FF2B5EF4-FFF2-40B4-BE49-F238E27FC236}">
                    <a16:creationId xmlns:a16="http://schemas.microsoft.com/office/drawing/2014/main" id="{04FD9843-7F27-D6F6-3B6F-20A32D6654A9}"/>
                  </a:ext>
                </a:extLst>
              </p:cNvPr>
              <p:cNvSpPr/>
              <p:nvPr/>
            </p:nvSpPr>
            <p:spPr>
              <a:xfrm>
                <a:off x="1228400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19" name="Rectangle 918">
                <a:extLst>
                  <a:ext uri="{FF2B5EF4-FFF2-40B4-BE49-F238E27FC236}">
                    <a16:creationId xmlns:a16="http://schemas.microsoft.com/office/drawing/2014/main" id="{04C3E5D7-77C0-2602-95E3-5D4FF900EAA4}"/>
                  </a:ext>
                </a:extLst>
              </p:cNvPr>
              <p:cNvSpPr/>
              <p:nvPr/>
            </p:nvSpPr>
            <p:spPr>
              <a:xfrm>
                <a:off x="1232269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0" name="Rectangle 919">
                <a:extLst>
                  <a:ext uri="{FF2B5EF4-FFF2-40B4-BE49-F238E27FC236}">
                    <a16:creationId xmlns:a16="http://schemas.microsoft.com/office/drawing/2014/main" id="{6AFB9E24-B43B-C0F2-E158-79C41897E91B}"/>
                  </a:ext>
                </a:extLst>
              </p:cNvPr>
              <p:cNvSpPr/>
              <p:nvPr/>
            </p:nvSpPr>
            <p:spPr>
              <a:xfrm>
                <a:off x="1236139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1" name="Rectangle 920">
                <a:extLst>
                  <a:ext uri="{FF2B5EF4-FFF2-40B4-BE49-F238E27FC236}">
                    <a16:creationId xmlns:a16="http://schemas.microsoft.com/office/drawing/2014/main" id="{8EF14003-2810-BF12-4E8F-DE700BC1FADA}"/>
                  </a:ext>
                </a:extLst>
              </p:cNvPr>
              <p:cNvSpPr/>
              <p:nvPr/>
            </p:nvSpPr>
            <p:spPr>
              <a:xfrm>
                <a:off x="1240008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2" name="Rectangle 921">
                <a:extLst>
                  <a:ext uri="{FF2B5EF4-FFF2-40B4-BE49-F238E27FC236}">
                    <a16:creationId xmlns:a16="http://schemas.microsoft.com/office/drawing/2014/main" id="{FD9F2169-8348-E3F8-7C6D-97CE06BFF201}"/>
                  </a:ext>
                </a:extLst>
              </p:cNvPr>
              <p:cNvSpPr/>
              <p:nvPr/>
            </p:nvSpPr>
            <p:spPr>
              <a:xfrm>
                <a:off x="1243878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3" name="Rectangle 922">
                <a:extLst>
                  <a:ext uri="{FF2B5EF4-FFF2-40B4-BE49-F238E27FC236}">
                    <a16:creationId xmlns:a16="http://schemas.microsoft.com/office/drawing/2014/main" id="{1E8B6253-A94E-6E9B-A9CF-0981948F9C2E}"/>
                  </a:ext>
                </a:extLst>
              </p:cNvPr>
              <p:cNvSpPr/>
              <p:nvPr/>
            </p:nvSpPr>
            <p:spPr>
              <a:xfrm>
                <a:off x="1247747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4" name="Rectangle 923">
                <a:extLst>
                  <a:ext uri="{FF2B5EF4-FFF2-40B4-BE49-F238E27FC236}">
                    <a16:creationId xmlns:a16="http://schemas.microsoft.com/office/drawing/2014/main" id="{91F8FEE2-8D62-A4FC-2B55-E2ABE595AB74}"/>
                  </a:ext>
                </a:extLst>
              </p:cNvPr>
              <p:cNvSpPr/>
              <p:nvPr/>
            </p:nvSpPr>
            <p:spPr>
              <a:xfrm>
                <a:off x="1251617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5" name="Rectangle 924">
                <a:extLst>
                  <a:ext uri="{FF2B5EF4-FFF2-40B4-BE49-F238E27FC236}">
                    <a16:creationId xmlns:a16="http://schemas.microsoft.com/office/drawing/2014/main" id="{651E44E9-ACA6-8D19-1270-C697AC019C41}"/>
                  </a:ext>
                </a:extLst>
              </p:cNvPr>
              <p:cNvSpPr/>
              <p:nvPr/>
            </p:nvSpPr>
            <p:spPr>
              <a:xfrm>
                <a:off x="1255486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6" name="Rectangle 925">
                <a:extLst>
                  <a:ext uri="{FF2B5EF4-FFF2-40B4-BE49-F238E27FC236}">
                    <a16:creationId xmlns:a16="http://schemas.microsoft.com/office/drawing/2014/main" id="{B3DC7AC7-025F-8C83-CDF4-613C0997E877}"/>
                  </a:ext>
                </a:extLst>
              </p:cNvPr>
              <p:cNvSpPr/>
              <p:nvPr/>
            </p:nvSpPr>
            <p:spPr>
              <a:xfrm>
                <a:off x="1259356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7" name="Rectangle 926">
                <a:extLst>
                  <a:ext uri="{FF2B5EF4-FFF2-40B4-BE49-F238E27FC236}">
                    <a16:creationId xmlns:a16="http://schemas.microsoft.com/office/drawing/2014/main" id="{60C0B41A-F8C5-F57F-18F9-3DA74DAC9D88}"/>
                  </a:ext>
                </a:extLst>
              </p:cNvPr>
              <p:cNvSpPr/>
              <p:nvPr/>
            </p:nvSpPr>
            <p:spPr>
              <a:xfrm>
                <a:off x="1263225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8" name="Rectangle 927">
                <a:extLst>
                  <a:ext uri="{FF2B5EF4-FFF2-40B4-BE49-F238E27FC236}">
                    <a16:creationId xmlns:a16="http://schemas.microsoft.com/office/drawing/2014/main" id="{8245ADA2-1B6E-1469-32BF-AA9A76307CDE}"/>
                  </a:ext>
                </a:extLst>
              </p:cNvPr>
              <p:cNvSpPr/>
              <p:nvPr/>
            </p:nvSpPr>
            <p:spPr>
              <a:xfrm>
                <a:off x="12670952" y="2028551"/>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9" name="Rectangle 928">
                <a:extLst>
                  <a:ext uri="{FF2B5EF4-FFF2-40B4-BE49-F238E27FC236}">
                    <a16:creationId xmlns:a16="http://schemas.microsoft.com/office/drawing/2014/main" id="{146D580D-6EF0-A9D7-44E7-DF014EE79D7D}"/>
                  </a:ext>
                </a:extLst>
              </p:cNvPr>
              <p:cNvSpPr/>
              <p:nvPr/>
            </p:nvSpPr>
            <p:spPr>
              <a:xfrm>
                <a:off x="12709647" y="2028551"/>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30" name="Rectangle 929">
                <a:extLst>
                  <a:ext uri="{FF2B5EF4-FFF2-40B4-BE49-F238E27FC236}">
                    <a16:creationId xmlns:a16="http://schemas.microsoft.com/office/drawing/2014/main" id="{286AF1F1-6B76-4635-8DB7-7B28ECBEC404}"/>
                  </a:ext>
                </a:extLst>
              </p:cNvPr>
              <p:cNvSpPr/>
              <p:nvPr/>
            </p:nvSpPr>
            <p:spPr>
              <a:xfrm>
                <a:off x="12748342" y="2028551"/>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31" name="Rectangle 930">
                <a:extLst>
                  <a:ext uri="{FF2B5EF4-FFF2-40B4-BE49-F238E27FC236}">
                    <a16:creationId xmlns:a16="http://schemas.microsoft.com/office/drawing/2014/main" id="{FFFC3BBB-06A6-40BC-A844-7EB116D30050}"/>
                  </a:ext>
                </a:extLst>
              </p:cNvPr>
              <p:cNvSpPr/>
              <p:nvPr/>
            </p:nvSpPr>
            <p:spPr>
              <a:xfrm>
                <a:off x="12787037" y="2028551"/>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32" name="Rectangle 931">
                <a:extLst>
                  <a:ext uri="{FF2B5EF4-FFF2-40B4-BE49-F238E27FC236}">
                    <a16:creationId xmlns:a16="http://schemas.microsoft.com/office/drawing/2014/main" id="{E1A522EE-C52A-0C21-09A5-BE06A753401B}"/>
                  </a:ext>
                </a:extLst>
              </p:cNvPr>
              <p:cNvSpPr/>
              <p:nvPr/>
            </p:nvSpPr>
            <p:spPr>
              <a:xfrm>
                <a:off x="12825732" y="2028551"/>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33" name="Rectangle 932">
                <a:extLst>
                  <a:ext uri="{FF2B5EF4-FFF2-40B4-BE49-F238E27FC236}">
                    <a16:creationId xmlns:a16="http://schemas.microsoft.com/office/drawing/2014/main" id="{AFD31047-C29F-BF9B-C02B-6BA440688B52}"/>
                  </a:ext>
                </a:extLst>
              </p:cNvPr>
              <p:cNvSpPr/>
              <p:nvPr/>
            </p:nvSpPr>
            <p:spPr>
              <a:xfrm>
                <a:off x="12864427" y="2028551"/>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34" name="Rectangle 933">
                <a:extLst>
                  <a:ext uri="{FF2B5EF4-FFF2-40B4-BE49-F238E27FC236}">
                    <a16:creationId xmlns:a16="http://schemas.microsoft.com/office/drawing/2014/main" id="{BAAD7244-62E8-5DFB-F589-F99F4018194E}"/>
                  </a:ext>
                </a:extLst>
              </p:cNvPr>
              <p:cNvSpPr/>
              <p:nvPr/>
            </p:nvSpPr>
            <p:spPr>
              <a:xfrm>
                <a:off x="12903122" y="2028551"/>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35" name="Rectangle 934">
                <a:extLst>
                  <a:ext uri="{FF2B5EF4-FFF2-40B4-BE49-F238E27FC236}">
                    <a16:creationId xmlns:a16="http://schemas.microsoft.com/office/drawing/2014/main" id="{8765D735-ABFF-6783-B744-C45B83757382}"/>
                  </a:ext>
                </a:extLst>
              </p:cNvPr>
              <p:cNvSpPr/>
              <p:nvPr/>
            </p:nvSpPr>
            <p:spPr>
              <a:xfrm>
                <a:off x="12941817" y="2028551"/>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36" name="Rectangle 935">
                <a:extLst>
                  <a:ext uri="{FF2B5EF4-FFF2-40B4-BE49-F238E27FC236}">
                    <a16:creationId xmlns:a16="http://schemas.microsoft.com/office/drawing/2014/main" id="{D16C6AF1-EE80-D6BB-1FBC-709037698951}"/>
                  </a:ext>
                </a:extLst>
              </p:cNvPr>
              <p:cNvSpPr/>
              <p:nvPr/>
            </p:nvSpPr>
            <p:spPr>
              <a:xfrm>
                <a:off x="12980512" y="2028551"/>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37" name="Rectangle 936">
                <a:extLst>
                  <a:ext uri="{FF2B5EF4-FFF2-40B4-BE49-F238E27FC236}">
                    <a16:creationId xmlns:a16="http://schemas.microsoft.com/office/drawing/2014/main" id="{CFDEAA7F-C44F-8E04-250F-B4BE8385B618}"/>
                  </a:ext>
                </a:extLst>
              </p:cNvPr>
              <p:cNvSpPr/>
              <p:nvPr/>
            </p:nvSpPr>
            <p:spPr>
              <a:xfrm>
                <a:off x="13019207" y="2028551"/>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38" name="Rectangle 937">
                <a:extLst>
                  <a:ext uri="{FF2B5EF4-FFF2-40B4-BE49-F238E27FC236}">
                    <a16:creationId xmlns:a16="http://schemas.microsoft.com/office/drawing/2014/main" id="{1CEBB0C0-43C4-01CB-A6B5-F5DD748161FD}"/>
                  </a:ext>
                </a:extLst>
              </p:cNvPr>
              <p:cNvSpPr/>
              <p:nvPr/>
            </p:nvSpPr>
            <p:spPr>
              <a:xfrm>
                <a:off x="13057857" y="2028551"/>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grpSp>
        <p:grpSp>
          <p:nvGrpSpPr>
            <p:cNvPr id="33" name="Group 32">
              <a:extLst>
                <a:ext uri="{FF2B5EF4-FFF2-40B4-BE49-F238E27FC236}">
                  <a16:creationId xmlns:a16="http://schemas.microsoft.com/office/drawing/2014/main" id="{DA0EDECA-1486-62B8-1D9F-CD62A07B366E}"/>
                </a:ext>
              </a:extLst>
            </p:cNvPr>
            <p:cNvGrpSpPr/>
            <p:nvPr/>
          </p:nvGrpSpPr>
          <p:grpSpPr>
            <a:xfrm>
              <a:off x="5278960" y="3040404"/>
              <a:ext cx="3866760" cy="633168"/>
              <a:chOff x="9253419" y="1303313"/>
              <a:chExt cx="3866760" cy="716844"/>
            </a:xfrm>
          </p:grpSpPr>
          <p:sp>
            <p:nvSpPr>
              <p:cNvPr id="535" name="Rectangle 534">
                <a:extLst>
                  <a:ext uri="{FF2B5EF4-FFF2-40B4-BE49-F238E27FC236}">
                    <a16:creationId xmlns:a16="http://schemas.microsoft.com/office/drawing/2014/main" id="{94DE0650-1B08-B27A-924A-BE9AE4713BE8}"/>
                  </a:ext>
                </a:extLst>
              </p:cNvPr>
              <p:cNvSpPr/>
              <p:nvPr/>
            </p:nvSpPr>
            <p:spPr>
              <a:xfrm>
                <a:off x="925341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36" name="Rectangle 535">
                <a:extLst>
                  <a:ext uri="{FF2B5EF4-FFF2-40B4-BE49-F238E27FC236}">
                    <a16:creationId xmlns:a16="http://schemas.microsoft.com/office/drawing/2014/main" id="{616AF52C-9294-89D8-5EE3-366F5A7FC669}"/>
                  </a:ext>
                </a:extLst>
              </p:cNvPr>
              <p:cNvSpPr/>
              <p:nvPr/>
            </p:nvSpPr>
            <p:spPr>
              <a:xfrm>
                <a:off x="929211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37" name="Rectangle 536">
                <a:extLst>
                  <a:ext uri="{FF2B5EF4-FFF2-40B4-BE49-F238E27FC236}">
                    <a16:creationId xmlns:a16="http://schemas.microsoft.com/office/drawing/2014/main" id="{B21B46F9-BCF4-DAB1-35A6-A13D3E1A547B}"/>
                  </a:ext>
                </a:extLst>
              </p:cNvPr>
              <p:cNvSpPr/>
              <p:nvPr/>
            </p:nvSpPr>
            <p:spPr>
              <a:xfrm>
                <a:off x="933080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39" name="Rectangle 538">
                <a:extLst>
                  <a:ext uri="{FF2B5EF4-FFF2-40B4-BE49-F238E27FC236}">
                    <a16:creationId xmlns:a16="http://schemas.microsoft.com/office/drawing/2014/main" id="{6916B85C-86E3-798E-9076-38325F2C0782}"/>
                  </a:ext>
                </a:extLst>
              </p:cNvPr>
              <p:cNvSpPr/>
              <p:nvPr/>
            </p:nvSpPr>
            <p:spPr>
              <a:xfrm>
                <a:off x="936950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40" name="Rectangle 539">
                <a:extLst>
                  <a:ext uri="{FF2B5EF4-FFF2-40B4-BE49-F238E27FC236}">
                    <a16:creationId xmlns:a16="http://schemas.microsoft.com/office/drawing/2014/main" id="{21FF01F8-523F-33E8-9749-9A7F2067050B}"/>
                  </a:ext>
                </a:extLst>
              </p:cNvPr>
              <p:cNvSpPr/>
              <p:nvPr/>
            </p:nvSpPr>
            <p:spPr>
              <a:xfrm>
                <a:off x="940819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41" name="Rectangle 540">
                <a:extLst>
                  <a:ext uri="{FF2B5EF4-FFF2-40B4-BE49-F238E27FC236}">
                    <a16:creationId xmlns:a16="http://schemas.microsoft.com/office/drawing/2014/main" id="{688DFAD0-9B0E-E8A3-AE31-A1AE80A10274}"/>
                  </a:ext>
                </a:extLst>
              </p:cNvPr>
              <p:cNvSpPr/>
              <p:nvPr/>
            </p:nvSpPr>
            <p:spPr>
              <a:xfrm>
                <a:off x="944689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42" name="Rectangle 541">
                <a:extLst>
                  <a:ext uri="{FF2B5EF4-FFF2-40B4-BE49-F238E27FC236}">
                    <a16:creationId xmlns:a16="http://schemas.microsoft.com/office/drawing/2014/main" id="{11EFCA1D-38CF-BB1A-6179-73474BD678BD}"/>
                  </a:ext>
                </a:extLst>
              </p:cNvPr>
              <p:cNvSpPr/>
              <p:nvPr/>
            </p:nvSpPr>
            <p:spPr>
              <a:xfrm>
                <a:off x="948558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43" name="Rectangle 542">
                <a:extLst>
                  <a:ext uri="{FF2B5EF4-FFF2-40B4-BE49-F238E27FC236}">
                    <a16:creationId xmlns:a16="http://schemas.microsoft.com/office/drawing/2014/main" id="{9F72F910-0FE2-5A49-6580-9C72D7005652}"/>
                  </a:ext>
                </a:extLst>
              </p:cNvPr>
              <p:cNvSpPr/>
              <p:nvPr/>
            </p:nvSpPr>
            <p:spPr>
              <a:xfrm>
                <a:off x="952428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44" name="Rectangle 543">
                <a:extLst>
                  <a:ext uri="{FF2B5EF4-FFF2-40B4-BE49-F238E27FC236}">
                    <a16:creationId xmlns:a16="http://schemas.microsoft.com/office/drawing/2014/main" id="{951FAB82-CB38-37C6-B1E4-609776ABB148}"/>
                  </a:ext>
                </a:extLst>
              </p:cNvPr>
              <p:cNvSpPr/>
              <p:nvPr/>
            </p:nvSpPr>
            <p:spPr>
              <a:xfrm>
                <a:off x="956297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46" name="Rectangle 545">
                <a:extLst>
                  <a:ext uri="{FF2B5EF4-FFF2-40B4-BE49-F238E27FC236}">
                    <a16:creationId xmlns:a16="http://schemas.microsoft.com/office/drawing/2014/main" id="{82C43285-9075-3375-D493-8F3617A67D66}"/>
                  </a:ext>
                </a:extLst>
              </p:cNvPr>
              <p:cNvSpPr/>
              <p:nvPr/>
            </p:nvSpPr>
            <p:spPr>
              <a:xfrm>
                <a:off x="960167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47" name="Rectangle 546">
                <a:extLst>
                  <a:ext uri="{FF2B5EF4-FFF2-40B4-BE49-F238E27FC236}">
                    <a16:creationId xmlns:a16="http://schemas.microsoft.com/office/drawing/2014/main" id="{23886AE0-E32C-030E-DB69-4FC3AB412DD7}"/>
                  </a:ext>
                </a:extLst>
              </p:cNvPr>
              <p:cNvSpPr/>
              <p:nvPr/>
            </p:nvSpPr>
            <p:spPr>
              <a:xfrm>
                <a:off x="964036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49" name="Rectangle 548">
                <a:extLst>
                  <a:ext uri="{FF2B5EF4-FFF2-40B4-BE49-F238E27FC236}">
                    <a16:creationId xmlns:a16="http://schemas.microsoft.com/office/drawing/2014/main" id="{064F302C-C260-EF59-7C3D-68818B6372A2}"/>
                  </a:ext>
                </a:extLst>
              </p:cNvPr>
              <p:cNvSpPr/>
              <p:nvPr/>
            </p:nvSpPr>
            <p:spPr>
              <a:xfrm>
                <a:off x="967906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50" name="Rectangle 549">
                <a:extLst>
                  <a:ext uri="{FF2B5EF4-FFF2-40B4-BE49-F238E27FC236}">
                    <a16:creationId xmlns:a16="http://schemas.microsoft.com/office/drawing/2014/main" id="{4834438D-0956-A73F-339A-B27B6BE24719}"/>
                  </a:ext>
                </a:extLst>
              </p:cNvPr>
              <p:cNvSpPr/>
              <p:nvPr/>
            </p:nvSpPr>
            <p:spPr>
              <a:xfrm>
                <a:off x="971775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52" name="Rectangle 551">
                <a:extLst>
                  <a:ext uri="{FF2B5EF4-FFF2-40B4-BE49-F238E27FC236}">
                    <a16:creationId xmlns:a16="http://schemas.microsoft.com/office/drawing/2014/main" id="{5C042D1A-D9E5-45C8-BF6A-2B5F63895D52}"/>
                  </a:ext>
                </a:extLst>
              </p:cNvPr>
              <p:cNvSpPr/>
              <p:nvPr/>
            </p:nvSpPr>
            <p:spPr>
              <a:xfrm>
                <a:off x="975645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53" name="Rectangle 552">
                <a:extLst>
                  <a:ext uri="{FF2B5EF4-FFF2-40B4-BE49-F238E27FC236}">
                    <a16:creationId xmlns:a16="http://schemas.microsoft.com/office/drawing/2014/main" id="{B19FDDAA-BB61-FE5C-B080-5DCA76DF1A61}"/>
                  </a:ext>
                </a:extLst>
              </p:cNvPr>
              <p:cNvSpPr/>
              <p:nvPr/>
            </p:nvSpPr>
            <p:spPr>
              <a:xfrm>
                <a:off x="979514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54" name="Rectangle 553">
                <a:extLst>
                  <a:ext uri="{FF2B5EF4-FFF2-40B4-BE49-F238E27FC236}">
                    <a16:creationId xmlns:a16="http://schemas.microsoft.com/office/drawing/2014/main" id="{41B00511-D59B-4DE4-98A9-62CFC21AEB84}"/>
                  </a:ext>
                </a:extLst>
              </p:cNvPr>
              <p:cNvSpPr/>
              <p:nvPr/>
            </p:nvSpPr>
            <p:spPr>
              <a:xfrm>
                <a:off x="983384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55" name="Rectangle 554">
                <a:extLst>
                  <a:ext uri="{FF2B5EF4-FFF2-40B4-BE49-F238E27FC236}">
                    <a16:creationId xmlns:a16="http://schemas.microsoft.com/office/drawing/2014/main" id="{8500A935-3869-E6C7-1D6B-B3F192352CD2}"/>
                  </a:ext>
                </a:extLst>
              </p:cNvPr>
              <p:cNvSpPr/>
              <p:nvPr/>
            </p:nvSpPr>
            <p:spPr>
              <a:xfrm>
                <a:off x="987253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57" name="Rectangle 556">
                <a:extLst>
                  <a:ext uri="{FF2B5EF4-FFF2-40B4-BE49-F238E27FC236}">
                    <a16:creationId xmlns:a16="http://schemas.microsoft.com/office/drawing/2014/main" id="{311E19DC-CDEC-707A-815F-0DEA74DFFD3B}"/>
                  </a:ext>
                </a:extLst>
              </p:cNvPr>
              <p:cNvSpPr/>
              <p:nvPr/>
            </p:nvSpPr>
            <p:spPr>
              <a:xfrm>
                <a:off x="991123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58" name="Rectangle 557">
                <a:extLst>
                  <a:ext uri="{FF2B5EF4-FFF2-40B4-BE49-F238E27FC236}">
                    <a16:creationId xmlns:a16="http://schemas.microsoft.com/office/drawing/2014/main" id="{BCE3B842-EBFB-B03F-BCB7-C2F6E386A9B5}"/>
                  </a:ext>
                </a:extLst>
              </p:cNvPr>
              <p:cNvSpPr/>
              <p:nvPr/>
            </p:nvSpPr>
            <p:spPr>
              <a:xfrm>
                <a:off x="994992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59" name="Rectangle 558">
                <a:extLst>
                  <a:ext uri="{FF2B5EF4-FFF2-40B4-BE49-F238E27FC236}">
                    <a16:creationId xmlns:a16="http://schemas.microsoft.com/office/drawing/2014/main" id="{D783797A-17C5-DEA9-C507-4CA2BC86BFE6}"/>
                  </a:ext>
                </a:extLst>
              </p:cNvPr>
              <p:cNvSpPr/>
              <p:nvPr/>
            </p:nvSpPr>
            <p:spPr>
              <a:xfrm>
                <a:off x="998862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60" name="Rectangle 559">
                <a:extLst>
                  <a:ext uri="{FF2B5EF4-FFF2-40B4-BE49-F238E27FC236}">
                    <a16:creationId xmlns:a16="http://schemas.microsoft.com/office/drawing/2014/main" id="{37FE533B-0B7F-270F-5506-7764E6F1194D}"/>
                  </a:ext>
                </a:extLst>
              </p:cNvPr>
              <p:cNvSpPr/>
              <p:nvPr/>
            </p:nvSpPr>
            <p:spPr>
              <a:xfrm>
                <a:off x="1002731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61" name="Rectangle 560">
                <a:extLst>
                  <a:ext uri="{FF2B5EF4-FFF2-40B4-BE49-F238E27FC236}">
                    <a16:creationId xmlns:a16="http://schemas.microsoft.com/office/drawing/2014/main" id="{4C1DD66A-35F8-7A77-C802-17B7DFE084E3}"/>
                  </a:ext>
                </a:extLst>
              </p:cNvPr>
              <p:cNvSpPr/>
              <p:nvPr/>
            </p:nvSpPr>
            <p:spPr>
              <a:xfrm>
                <a:off x="1006601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62" name="Rectangle 561">
                <a:extLst>
                  <a:ext uri="{FF2B5EF4-FFF2-40B4-BE49-F238E27FC236}">
                    <a16:creationId xmlns:a16="http://schemas.microsoft.com/office/drawing/2014/main" id="{1705EB09-3A89-B357-DFCB-E3702C426C7B}"/>
                  </a:ext>
                </a:extLst>
              </p:cNvPr>
              <p:cNvSpPr/>
              <p:nvPr/>
            </p:nvSpPr>
            <p:spPr>
              <a:xfrm>
                <a:off x="1010470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63" name="Rectangle 562">
                <a:extLst>
                  <a:ext uri="{FF2B5EF4-FFF2-40B4-BE49-F238E27FC236}">
                    <a16:creationId xmlns:a16="http://schemas.microsoft.com/office/drawing/2014/main" id="{EAB631F4-2AFB-2823-E1DE-2FA7BA660E9C}"/>
                  </a:ext>
                </a:extLst>
              </p:cNvPr>
              <p:cNvSpPr/>
              <p:nvPr/>
            </p:nvSpPr>
            <p:spPr>
              <a:xfrm>
                <a:off x="1014340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65" name="Rectangle 564">
                <a:extLst>
                  <a:ext uri="{FF2B5EF4-FFF2-40B4-BE49-F238E27FC236}">
                    <a16:creationId xmlns:a16="http://schemas.microsoft.com/office/drawing/2014/main" id="{8E44CA8C-38C3-9703-801C-57A0646C220C}"/>
                  </a:ext>
                </a:extLst>
              </p:cNvPr>
              <p:cNvSpPr/>
              <p:nvPr/>
            </p:nvSpPr>
            <p:spPr>
              <a:xfrm>
                <a:off x="1018209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67" name="Rectangle 566">
                <a:extLst>
                  <a:ext uri="{FF2B5EF4-FFF2-40B4-BE49-F238E27FC236}">
                    <a16:creationId xmlns:a16="http://schemas.microsoft.com/office/drawing/2014/main" id="{956A4771-82C3-154B-6F7E-D4FFCF9C1FFF}"/>
                  </a:ext>
                </a:extLst>
              </p:cNvPr>
              <p:cNvSpPr/>
              <p:nvPr/>
            </p:nvSpPr>
            <p:spPr>
              <a:xfrm>
                <a:off x="1022079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68" name="Rectangle 567">
                <a:extLst>
                  <a:ext uri="{FF2B5EF4-FFF2-40B4-BE49-F238E27FC236}">
                    <a16:creationId xmlns:a16="http://schemas.microsoft.com/office/drawing/2014/main" id="{631E7C48-773C-BAA7-D0AB-A9A4DD7A488C}"/>
                  </a:ext>
                </a:extLst>
              </p:cNvPr>
              <p:cNvSpPr/>
              <p:nvPr/>
            </p:nvSpPr>
            <p:spPr>
              <a:xfrm>
                <a:off x="1025948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69" name="Rectangle 568">
                <a:extLst>
                  <a:ext uri="{FF2B5EF4-FFF2-40B4-BE49-F238E27FC236}">
                    <a16:creationId xmlns:a16="http://schemas.microsoft.com/office/drawing/2014/main" id="{FD5602AE-E7BF-5A18-96AD-D2BC56D9CF66}"/>
                  </a:ext>
                </a:extLst>
              </p:cNvPr>
              <p:cNvSpPr/>
              <p:nvPr/>
            </p:nvSpPr>
            <p:spPr>
              <a:xfrm>
                <a:off x="1029818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0" name="Rectangle 569">
                <a:extLst>
                  <a:ext uri="{FF2B5EF4-FFF2-40B4-BE49-F238E27FC236}">
                    <a16:creationId xmlns:a16="http://schemas.microsoft.com/office/drawing/2014/main" id="{73634ACE-E4CE-A5A4-3364-A9956B928C42}"/>
                  </a:ext>
                </a:extLst>
              </p:cNvPr>
              <p:cNvSpPr/>
              <p:nvPr/>
            </p:nvSpPr>
            <p:spPr>
              <a:xfrm>
                <a:off x="10336879"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1" name="Rectangle 570">
                <a:extLst>
                  <a:ext uri="{FF2B5EF4-FFF2-40B4-BE49-F238E27FC236}">
                    <a16:creationId xmlns:a16="http://schemas.microsoft.com/office/drawing/2014/main" id="{E864C4C3-C42A-0755-1418-5AC8F00D7536}"/>
                  </a:ext>
                </a:extLst>
              </p:cNvPr>
              <p:cNvSpPr/>
              <p:nvPr/>
            </p:nvSpPr>
            <p:spPr>
              <a:xfrm>
                <a:off x="10375574"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2" name="Rectangle 571">
                <a:extLst>
                  <a:ext uri="{FF2B5EF4-FFF2-40B4-BE49-F238E27FC236}">
                    <a16:creationId xmlns:a16="http://schemas.microsoft.com/office/drawing/2014/main" id="{C16C6A88-03D4-A2D4-6246-7266184B5EEF}"/>
                  </a:ext>
                </a:extLst>
              </p:cNvPr>
              <p:cNvSpPr/>
              <p:nvPr/>
            </p:nvSpPr>
            <p:spPr>
              <a:xfrm>
                <a:off x="10414269"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3" name="Rectangle 572">
                <a:extLst>
                  <a:ext uri="{FF2B5EF4-FFF2-40B4-BE49-F238E27FC236}">
                    <a16:creationId xmlns:a16="http://schemas.microsoft.com/office/drawing/2014/main" id="{D4B70B7C-FFF3-A108-26A4-CBB4627A6554}"/>
                  </a:ext>
                </a:extLst>
              </p:cNvPr>
              <p:cNvSpPr/>
              <p:nvPr/>
            </p:nvSpPr>
            <p:spPr>
              <a:xfrm>
                <a:off x="10452964"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4" name="Rectangle 573">
                <a:extLst>
                  <a:ext uri="{FF2B5EF4-FFF2-40B4-BE49-F238E27FC236}">
                    <a16:creationId xmlns:a16="http://schemas.microsoft.com/office/drawing/2014/main" id="{0DB20914-E3C4-4D7B-31E8-AAE910B9AB17}"/>
                  </a:ext>
                </a:extLst>
              </p:cNvPr>
              <p:cNvSpPr/>
              <p:nvPr/>
            </p:nvSpPr>
            <p:spPr>
              <a:xfrm>
                <a:off x="10491659"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5" name="Rectangle 574">
                <a:extLst>
                  <a:ext uri="{FF2B5EF4-FFF2-40B4-BE49-F238E27FC236}">
                    <a16:creationId xmlns:a16="http://schemas.microsoft.com/office/drawing/2014/main" id="{97B2D60F-630B-0629-E53B-C05201C18217}"/>
                  </a:ext>
                </a:extLst>
              </p:cNvPr>
              <p:cNvSpPr/>
              <p:nvPr/>
            </p:nvSpPr>
            <p:spPr>
              <a:xfrm>
                <a:off x="10530354"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6" name="Rectangle 575">
                <a:extLst>
                  <a:ext uri="{FF2B5EF4-FFF2-40B4-BE49-F238E27FC236}">
                    <a16:creationId xmlns:a16="http://schemas.microsoft.com/office/drawing/2014/main" id="{82202681-5BEE-327F-73A4-BA49675066D2}"/>
                  </a:ext>
                </a:extLst>
              </p:cNvPr>
              <p:cNvSpPr/>
              <p:nvPr/>
            </p:nvSpPr>
            <p:spPr>
              <a:xfrm>
                <a:off x="10569049"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7" name="Rectangle 576">
                <a:extLst>
                  <a:ext uri="{FF2B5EF4-FFF2-40B4-BE49-F238E27FC236}">
                    <a16:creationId xmlns:a16="http://schemas.microsoft.com/office/drawing/2014/main" id="{06609B73-AFD0-72B9-BFEA-8B9D0D91230C}"/>
                  </a:ext>
                </a:extLst>
              </p:cNvPr>
              <p:cNvSpPr/>
              <p:nvPr/>
            </p:nvSpPr>
            <p:spPr>
              <a:xfrm>
                <a:off x="10607744"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8" name="Rectangle 577">
                <a:extLst>
                  <a:ext uri="{FF2B5EF4-FFF2-40B4-BE49-F238E27FC236}">
                    <a16:creationId xmlns:a16="http://schemas.microsoft.com/office/drawing/2014/main" id="{35CBC92E-A48B-C31E-5D2F-E4F1C9D739F0}"/>
                  </a:ext>
                </a:extLst>
              </p:cNvPr>
              <p:cNvSpPr/>
              <p:nvPr/>
            </p:nvSpPr>
            <p:spPr>
              <a:xfrm>
                <a:off x="10646439" y="1303313"/>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9" name="Rectangle 578">
                <a:extLst>
                  <a:ext uri="{FF2B5EF4-FFF2-40B4-BE49-F238E27FC236}">
                    <a16:creationId xmlns:a16="http://schemas.microsoft.com/office/drawing/2014/main" id="{B70AB371-0880-6374-EC9B-5ACD6F17142E}"/>
                  </a:ext>
                </a:extLst>
              </p:cNvPr>
              <p:cNvSpPr/>
              <p:nvPr/>
            </p:nvSpPr>
            <p:spPr>
              <a:xfrm>
                <a:off x="10685134" y="1303313"/>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81" name="Rectangle 580">
                <a:extLst>
                  <a:ext uri="{FF2B5EF4-FFF2-40B4-BE49-F238E27FC236}">
                    <a16:creationId xmlns:a16="http://schemas.microsoft.com/office/drawing/2014/main" id="{06CE0002-0BBB-D59D-C504-9E5F3C4A3A34}"/>
                  </a:ext>
                </a:extLst>
              </p:cNvPr>
              <p:cNvSpPr/>
              <p:nvPr/>
            </p:nvSpPr>
            <p:spPr>
              <a:xfrm>
                <a:off x="10723829" y="1303313"/>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82" name="Rectangle 581">
                <a:extLst>
                  <a:ext uri="{FF2B5EF4-FFF2-40B4-BE49-F238E27FC236}">
                    <a16:creationId xmlns:a16="http://schemas.microsoft.com/office/drawing/2014/main" id="{0F604F50-3957-BE3B-C0C3-FF63E5C97AD0}"/>
                  </a:ext>
                </a:extLst>
              </p:cNvPr>
              <p:cNvSpPr/>
              <p:nvPr/>
            </p:nvSpPr>
            <p:spPr>
              <a:xfrm>
                <a:off x="10762524" y="1303313"/>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83" name="Rectangle 582">
                <a:extLst>
                  <a:ext uri="{FF2B5EF4-FFF2-40B4-BE49-F238E27FC236}">
                    <a16:creationId xmlns:a16="http://schemas.microsoft.com/office/drawing/2014/main" id="{EC7E669D-50F0-AF83-1914-63414AEFE230}"/>
                  </a:ext>
                </a:extLst>
              </p:cNvPr>
              <p:cNvSpPr/>
              <p:nvPr/>
            </p:nvSpPr>
            <p:spPr>
              <a:xfrm>
                <a:off x="1080121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84" name="Rectangle 583">
                <a:extLst>
                  <a:ext uri="{FF2B5EF4-FFF2-40B4-BE49-F238E27FC236}">
                    <a16:creationId xmlns:a16="http://schemas.microsoft.com/office/drawing/2014/main" id="{6A30B98F-D5D6-535C-37D4-AE821CB3D941}"/>
                  </a:ext>
                </a:extLst>
              </p:cNvPr>
              <p:cNvSpPr/>
              <p:nvPr/>
            </p:nvSpPr>
            <p:spPr>
              <a:xfrm>
                <a:off x="1083991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85" name="Rectangle 584">
                <a:extLst>
                  <a:ext uri="{FF2B5EF4-FFF2-40B4-BE49-F238E27FC236}">
                    <a16:creationId xmlns:a16="http://schemas.microsoft.com/office/drawing/2014/main" id="{8BDCB305-56DD-24B3-2111-9DD945A9308B}"/>
                  </a:ext>
                </a:extLst>
              </p:cNvPr>
              <p:cNvSpPr/>
              <p:nvPr/>
            </p:nvSpPr>
            <p:spPr>
              <a:xfrm>
                <a:off x="1087860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86" name="Rectangle 585">
                <a:extLst>
                  <a:ext uri="{FF2B5EF4-FFF2-40B4-BE49-F238E27FC236}">
                    <a16:creationId xmlns:a16="http://schemas.microsoft.com/office/drawing/2014/main" id="{51737C02-32D3-F577-27F0-08218CC4EF25}"/>
                  </a:ext>
                </a:extLst>
              </p:cNvPr>
              <p:cNvSpPr/>
              <p:nvPr/>
            </p:nvSpPr>
            <p:spPr>
              <a:xfrm>
                <a:off x="1091730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87" name="Rectangle 586">
                <a:extLst>
                  <a:ext uri="{FF2B5EF4-FFF2-40B4-BE49-F238E27FC236}">
                    <a16:creationId xmlns:a16="http://schemas.microsoft.com/office/drawing/2014/main" id="{6E2E7A46-0251-E16B-A165-A2B19EF12FF2}"/>
                  </a:ext>
                </a:extLst>
              </p:cNvPr>
              <p:cNvSpPr/>
              <p:nvPr/>
            </p:nvSpPr>
            <p:spPr>
              <a:xfrm>
                <a:off x="1095599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88" name="Rectangle 587">
                <a:extLst>
                  <a:ext uri="{FF2B5EF4-FFF2-40B4-BE49-F238E27FC236}">
                    <a16:creationId xmlns:a16="http://schemas.microsoft.com/office/drawing/2014/main" id="{1620BA95-B595-6F0D-7785-A1DB620A0625}"/>
                  </a:ext>
                </a:extLst>
              </p:cNvPr>
              <p:cNvSpPr/>
              <p:nvPr/>
            </p:nvSpPr>
            <p:spPr>
              <a:xfrm>
                <a:off x="1099469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89" name="Rectangle 588">
                <a:extLst>
                  <a:ext uri="{FF2B5EF4-FFF2-40B4-BE49-F238E27FC236}">
                    <a16:creationId xmlns:a16="http://schemas.microsoft.com/office/drawing/2014/main" id="{F99EC34A-D8F1-3D97-4D1E-4A0F9E74E4FE}"/>
                  </a:ext>
                </a:extLst>
              </p:cNvPr>
              <p:cNvSpPr/>
              <p:nvPr/>
            </p:nvSpPr>
            <p:spPr>
              <a:xfrm>
                <a:off x="1103338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0" name="Rectangle 589">
                <a:extLst>
                  <a:ext uri="{FF2B5EF4-FFF2-40B4-BE49-F238E27FC236}">
                    <a16:creationId xmlns:a16="http://schemas.microsoft.com/office/drawing/2014/main" id="{0D203206-906A-5976-DF90-FCCF970E1895}"/>
                  </a:ext>
                </a:extLst>
              </p:cNvPr>
              <p:cNvSpPr/>
              <p:nvPr/>
            </p:nvSpPr>
            <p:spPr>
              <a:xfrm>
                <a:off x="1107208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1" name="Rectangle 590">
                <a:extLst>
                  <a:ext uri="{FF2B5EF4-FFF2-40B4-BE49-F238E27FC236}">
                    <a16:creationId xmlns:a16="http://schemas.microsoft.com/office/drawing/2014/main" id="{305A278C-57CC-DCDA-724D-867DD9A445C1}"/>
                  </a:ext>
                </a:extLst>
              </p:cNvPr>
              <p:cNvSpPr/>
              <p:nvPr/>
            </p:nvSpPr>
            <p:spPr>
              <a:xfrm>
                <a:off x="1111077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2" name="Rectangle 591">
                <a:extLst>
                  <a:ext uri="{FF2B5EF4-FFF2-40B4-BE49-F238E27FC236}">
                    <a16:creationId xmlns:a16="http://schemas.microsoft.com/office/drawing/2014/main" id="{5DD5F8B3-4F2B-E4F3-59A2-6A76955E201C}"/>
                  </a:ext>
                </a:extLst>
              </p:cNvPr>
              <p:cNvSpPr/>
              <p:nvPr/>
            </p:nvSpPr>
            <p:spPr>
              <a:xfrm>
                <a:off x="1114947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3" name="Rectangle 592">
                <a:extLst>
                  <a:ext uri="{FF2B5EF4-FFF2-40B4-BE49-F238E27FC236}">
                    <a16:creationId xmlns:a16="http://schemas.microsoft.com/office/drawing/2014/main" id="{B64E0CBF-9810-8919-B0FE-80B80D8BF8D0}"/>
                  </a:ext>
                </a:extLst>
              </p:cNvPr>
              <p:cNvSpPr/>
              <p:nvPr/>
            </p:nvSpPr>
            <p:spPr>
              <a:xfrm>
                <a:off x="1118816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4" name="Rectangle 593">
                <a:extLst>
                  <a:ext uri="{FF2B5EF4-FFF2-40B4-BE49-F238E27FC236}">
                    <a16:creationId xmlns:a16="http://schemas.microsoft.com/office/drawing/2014/main" id="{5CA11324-C853-CBA5-954C-F035A06E6949}"/>
                  </a:ext>
                </a:extLst>
              </p:cNvPr>
              <p:cNvSpPr/>
              <p:nvPr/>
            </p:nvSpPr>
            <p:spPr>
              <a:xfrm>
                <a:off x="1122686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5" name="Rectangle 594">
                <a:extLst>
                  <a:ext uri="{FF2B5EF4-FFF2-40B4-BE49-F238E27FC236}">
                    <a16:creationId xmlns:a16="http://schemas.microsoft.com/office/drawing/2014/main" id="{4BDDBB1B-61C2-71D9-0D45-991D5F7EE8A3}"/>
                  </a:ext>
                </a:extLst>
              </p:cNvPr>
              <p:cNvSpPr/>
              <p:nvPr/>
            </p:nvSpPr>
            <p:spPr>
              <a:xfrm>
                <a:off x="1126555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6" name="Rectangle 595">
                <a:extLst>
                  <a:ext uri="{FF2B5EF4-FFF2-40B4-BE49-F238E27FC236}">
                    <a16:creationId xmlns:a16="http://schemas.microsoft.com/office/drawing/2014/main" id="{B1F78763-8051-9DFD-8885-6573493476CF}"/>
                  </a:ext>
                </a:extLst>
              </p:cNvPr>
              <p:cNvSpPr/>
              <p:nvPr/>
            </p:nvSpPr>
            <p:spPr>
              <a:xfrm>
                <a:off x="1130425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7" name="Rectangle 596">
                <a:extLst>
                  <a:ext uri="{FF2B5EF4-FFF2-40B4-BE49-F238E27FC236}">
                    <a16:creationId xmlns:a16="http://schemas.microsoft.com/office/drawing/2014/main" id="{24B850A9-A9E2-819E-DA18-02665FEBA061}"/>
                  </a:ext>
                </a:extLst>
              </p:cNvPr>
              <p:cNvSpPr/>
              <p:nvPr/>
            </p:nvSpPr>
            <p:spPr>
              <a:xfrm>
                <a:off x="1134294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8" name="Rectangle 597">
                <a:extLst>
                  <a:ext uri="{FF2B5EF4-FFF2-40B4-BE49-F238E27FC236}">
                    <a16:creationId xmlns:a16="http://schemas.microsoft.com/office/drawing/2014/main" id="{9F7C22CF-83F5-9905-23BA-72EA64D339B6}"/>
                  </a:ext>
                </a:extLst>
              </p:cNvPr>
              <p:cNvSpPr/>
              <p:nvPr/>
            </p:nvSpPr>
            <p:spPr>
              <a:xfrm>
                <a:off x="1138164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9" name="Rectangle 598">
                <a:extLst>
                  <a:ext uri="{FF2B5EF4-FFF2-40B4-BE49-F238E27FC236}">
                    <a16:creationId xmlns:a16="http://schemas.microsoft.com/office/drawing/2014/main" id="{C7C24CCE-4361-07B7-F4D1-ACE1FCE7E6C7}"/>
                  </a:ext>
                </a:extLst>
              </p:cNvPr>
              <p:cNvSpPr/>
              <p:nvPr/>
            </p:nvSpPr>
            <p:spPr>
              <a:xfrm>
                <a:off x="1142033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0" name="Rectangle 599">
                <a:extLst>
                  <a:ext uri="{FF2B5EF4-FFF2-40B4-BE49-F238E27FC236}">
                    <a16:creationId xmlns:a16="http://schemas.microsoft.com/office/drawing/2014/main" id="{23AFD996-8A79-BB35-58CB-101F424C9C52}"/>
                  </a:ext>
                </a:extLst>
              </p:cNvPr>
              <p:cNvSpPr/>
              <p:nvPr/>
            </p:nvSpPr>
            <p:spPr>
              <a:xfrm>
                <a:off x="1145903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1" name="Rectangle 600">
                <a:extLst>
                  <a:ext uri="{FF2B5EF4-FFF2-40B4-BE49-F238E27FC236}">
                    <a16:creationId xmlns:a16="http://schemas.microsoft.com/office/drawing/2014/main" id="{B4E9C0E8-62F1-D5E6-F5E7-049DF14BAE99}"/>
                  </a:ext>
                </a:extLst>
              </p:cNvPr>
              <p:cNvSpPr/>
              <p:nvPr/>
            </p:nvSpPr>
            <p:spPr>
              <a:xfrm>
                <a:off x="1149772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2" name="Rectangle 601">
                <a:extLst>
                  <a:ext uri="{FF2B5EF4-FFF2-40B4-BE49-F238E27FC236}">
                    <a16:creationId xmlns:a16="http://schemas.microsoft.com/office/drawing/2014/main" id="{5C67B73E-D686-7D43-8FD4-248E0710B2F4}"/>
                  </a:ext>
                </a:extLst>
              </p:cNvPr>
              <p:cNvSpPr/>
              <p:nvPr/>
            </p:nvSpPr>
            <p:spPr>
              <a:xfrm>
                <a:off x="1153642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3" name="Rectangle 602">
                <a:extLst>
                  <a:ext uri="{FF2B5EF4-FFF2-40B4-BE49-F238E27FC236}">
                    <a16:creationId xmlns:a16="http://schemas.microsoft.com/office/drawing/2014/main" id="{6159F988-E9FE-D26C-DF6C-7ADD9B3C032E}"/>
                  </a:ext>
                </a:extLst>
              </p:cNvPr>
              <p:cNvSpPr/>
              <p:nvPr/>
            </p:nvSpPr>
            <p:spPr>
              <a:xfrm>
                <a:off x="1157511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4" name="Rectangle 603">
                <a:extLst>
                  <a:ext uri="{FF2B5EF4-FFF2-40B4-BE49-F238E27FC236}">
                    <a16:creationId xmlns:a16="http://schemas.microsoft.com/office/drawing/2014/main" id="{9443EE67-99CD-B81F-36F3-3FD3141CD534}"/>
                  </a:ext>
                </a:extLst>
              </p:cNvPr>
              <p:cNvSpPr/>
              <p:nvPr/>
            </p:nvSpPr>
            <p:spPr>
              <a:xfrm>
                <a:off x="1161381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5" name="Rectangle 604">
                <a:extLst>
                  <a:ext uri="{FF2B5EF4-FFF2-40B4-BE49-F238E27FC236}">
                    <a16:creationId xmlns:a16="http://schemas.microsoft.com/office/drawing/2014/main" id="{E8B7F0A9-C902-B9D5-4496-A5D96D9440D2}"/>
                  </a:ext>
                </a:extLst>
              </p:cNvPr>
              <p:cNvSpPr/>
              <p:nvPr/>
            </p:nvSpPr>
            <p:spPr>
              <a:xfrm>
                <a:off x="1165250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6" name="Rectangle 605">
                <a:extLst>
                  <a:ext uri="{FF2B5EF4-FFF2-40B4-BE49-F238E27FC236}">
                    <a16:creationId xmlns:a16="http://schemas.microsoft.com/office/drawing/2014/main" id="{073F09FA-6F13-3194-33A2-36923A57452A}"/>
                  </a:ext>
                </a:extLst>
              </p:cNvPr>
              <p:cNvSpPr/>
              <p:nvPr/>
            </p:nvSpPr>
            <p:spPr>
              <a:xfrm>
                <a:off x="1169120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7" name="Rectangle 606">
                <a:extLst>
                  <a:ext uri="{FF2B5EF4-FFF2-40B4-BE49-F238E27FC236}">
                    <a16:creationId xmlns:a16="http://schemas.microsoft.com/office/drawing/2014/main" id="{0AF6F451-474D-780F-D08B-AA3A4801985D}"/>
                  </a:ext>
                </a:extLst>
              </p:cNvPr>
              <p:cNvSpPr/>
              <p:nvPr/>
            </p:nvSpPr>
            <p:spPr>
              <a:xfrm>
                <a:off x="1172989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8" name="Rectangle 607">
                <a:extLst>
                  <a:ext uri="{FF2B5EF4-FFF2-40B4-BE49-F238E27FC236}">
                    <a16:creationId xmlns:a16="http://schemas.microsoft.com/office/drawing/2014/main" id="{832E1B3C-7AFD-C217-2CCE-2237EC81DFB3}"/>
                  </a:ext>
                </a:extLst>
              </p:cNvPr>
              <p:cNvSpPr/>
              <p:nvPr/>
            </p:nvSpPr>
            <p:spPr>
              <a:xfrm>
                <a:off x="1176859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9" name="Rectangle 608">
                <a:extLst>
                  <a:ext uri="{FF2B5EF4-FFF2-40B4-BE49-F238E27FC236}">
                    <a16:creationId xmlns:a16="http://schemas.microsoft.com/office/drawing/2014/main" id="{9800B1E0-D877-8EB8-5CD6-9D0E12D88DF3}"/>
                  </a:ext>
                </a:extLst>
              </p:cNvPr>
              <p:cNvSpPr/>
              <p:nvPr/>
            </p:nvSpPr>
            <p:spPr>
              <a:xfrm>
                <a:off x="11807289"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0" name="Rectangle 609">
                <a:extLst>
                  <a:ext uri="{FF2B5EF4-FFF2-40B4-BE49-F238E27FC236}">
                    <a16:creationId xmlns:a16="http://schemas.microsoft.com/office/drawing/2014/main" id="{F90D3C2C-7357-E14B-88E3-96BF2C206D3F}"/>
                  </a:ext>
                </a:extLst>
              </p:cNvPr>
              <p:cNvSpPr/>
              <p:nvPr/>
            </p:nvSpPr>
            <p:spPr>
              <a:xfrm>
                <a:off x="11845984"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1" name="Rectangle 610">
                <a:extLst>
                  <a:ext uri="{FF2B5EF4-FFF2-40B4-BE49-F238E27FC236}">
                    <a16:creationId xmlns:a16="http://schemas.microsoft.com/office/drawing/2014/main" id="{EB2288B0-229A-4E2E-525E-BFD147C35EA6}"/>
                  </a:ext>
                </a:extLst>
              </p:cNvPr>
              <p:cNvSpPr/>
              <p:nvPr/>
            </p:nvSpPr>
            <p:spPr>
              <a:xfrm>
                <a:off x="11884679"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2" name="Rectangle 611">
                <a:extLst>
                  <a:ext uri="{FF2B5EF4-FFF2-40B4-BE49-F238E27FC236}">
                    <a16:creationId xmlns:a16="http://schemas.microsoft.com/office/drawing/2014/main" id="{6A1507D7-3B4E-84D2-F4CB-0F8446A42ECE}"/>
                  </a:ext>
                </a:extLst>
              </p:cNvPr>
              <p:cNvSpPr/>
              <p:nvPr/>
            </p:nvSpPr>
            <p:spPr>
              <a:xfrm>
                <a:off x="11923374"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3" name="Rectangle 612">
                <a:extLst>
                  <a:ext uri="{FF2B5EF4-FFF2-40B4-BE49-F238E27FC236}">
                    <a16:creationId xmlns:a16="http://schemas.microsoft.com/office/drawing/2014/main" id="{68D75436-1241-9CF3-0458-D2723153BDF2}"/>
                  </a:ext>
                </a:extLst>
              </p:cNvPr>
              <p:cNvSpPr/>
              <p:nvPr/>
            </p:nvSpPr>
            <p:spPr>
              <a:xfrm>
                <a:off x="11962069"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4" name="Rectangle 613">
                <a:extLst>
                  <a:ext uri="{FF2B5EF4-FFF2-40B4-BE49-F238E27FC236}">
                    <a16:creationId xmlns:a16="http://schemas.microsoft.com/office/drawing/2014/main" id="{08C9D250-27C0-BD02-5B1B-2C77657946E5}"/>
                  </a:ext>
                </a:extLst>
              </p:cNvPr>
              <p:cNvSpPr/>
              <p:nvPr/>
            </p:nvSpPr>
            <p:spPr>
              <a:xfrm>
                <a:off x="12000764"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5" name="Rectangle 614">
                <a:extLst>
                  <a:ext uri="{FF2B5EF4-FFF2-40B4-BE49-F238E27FC236}">
                    <a16:creationId xmlns:a16="http://schemas.microsoft.com/office/drawing/2014/main" id="{1194E7A2-B8FB-865D-8B24-5C9A161E9851}"/>
                  </a:ext>
                </a:extLst>
              </p:cNvPr>
              <p:cNvSpPr/>
              <p:nvPr/>
            </p:nvSpPr>
            <p:spPr>
              <a:xfrm>
                <a:off x="12039459"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6" name="Rectangle 615">
                <a:extLst>
                  <a:ext uri="{FF2B5EF4-FFF2-40B4-BE49-F238E27FC236}">
                    <a16:creationId xmlns:a16="http://schemas.microsoft.com/office/drawing/2014/main" id="{006D2731-9FEE-98AC-6212-7129AE4E1797}"/>
                  </a:ext>
                </a:extLst>
              </p:cNvPr>
              <p:cNvSpPr/>
              <p:nvPr/>
            </p:nvSpPr>
            <p:spPr>
              <a:xfrm>
                <a:off x="12078154"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7" name="Rectangle 616">
                <a:extLst>
                  <a:ext uri="{FF2B5EF4-FFF2-40B4-BE49-F238E27FC236}">
                    <a16:creationId xmlns:a16="http://schemas.microsoft.com/office/drawing/2014/main" id="{CFBEB1D6-376E-3656-3EBD-C1F3B1C1DE34}"/>
                  </a:ext>
                </a:extLst>
              </p:cNvPr>
              <p:cNvSpPr/>
              <p:nvPr/>
            </p:nvSpPr>
            <p:spPr>
              <a:xfrm>
                <a:off x="12116849" y="1303313"/>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8" name="Rectangle 617">
                <a:extLst>
                  <a:ext uri="{FF2B5EF4-FFF2-40B4-BE49-F238E27FC236}">
                    <a16:creationId xmlns:a16="http://schemas.microsoft.com/office/drawing/2014/main" id="{70CD6771-EDED-0082-BBB0-DC5ACAF2886F}"/>
                  </a:ext>
                </a:extLst>
              </p:cNvPr>
              <p:cNvSpPr/>
              <p:nvPr/>
            </p:nvSpPr>
            <p:spPr>
              <a:xfrm>
                <a:off x="12155544" y="1303313"/>
                <a:ext cx="36000" cy="716844"/>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9" name="Rectangle 618">
                <a:extLst>
                  <a:ext uri="{FF2B5EF4-FFF2-40B4-BE49-F238E27FC236}">
                    <a16:creationId xmlns:a16="http://schemas.microsoft.com/office/drawing/2014/main" id="{6B009B8A-D1FD-B44C-971B-7216CF5513C4}"/>
                  </a:ext>
                </a:extLst>
              </p:cNvPr>
              <p:cNvSpPr/>
              <p:nvPr/>
            </p:nvSpPr>
            <p:spPr>
              <a:xfrm>
                <a:off x="12194239" y="1303313"/>
                <a:ext cx="36000" cy="716844"/>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0" name="Rectangle 619">
                <a:extLst>
                  <a:ext uri="{FF2B5EF4-FFF2-40B4-BE49-F238E27FC236}">
                    <a16:creationId xmlns:a16="http://schemas.microsoft.com/office/drawing/2014/main" id="{3367894A-30F4-F0A5-A27D-F44B8E7230ED}"/>
                  </a:ext>
                </a:extLst>
              </p:cNvPr>
              <p:cNvSpPr/>
              <p:nvPr/>
            </p:nvSpPr>
            <p:spPr>
              <a:xfrm>
                <a:off x="1223293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1" name="Rectangle 620">
                <a:extLst>
                  <a:ext uri="{FF2B5EF4-FFF2-40B4-BE49-F238E27FC236}">
                    <a16:creationId xmlns:a16="http://schemas.microsoft.com/office/drawing/2014/main" id="{F1B3A412-E196-A969-957D-C01BEEFFD712}"/>
                  </a:ext>
                </a:extLst>
              </p:cNvPr>
              <p:cNvSpPr/>
              <p:nvPr/>
            </p:nvSpPr>
            <p:spPr>
              <a:xfrm>
                <a:off x="1227162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2" name="Rectangle 621">
                <a:extLst>
                  <a:ext uri="{FF2B5EF4-FFF2-40B4-BE49-F238E27FC236}">
                    <a16:creationId xmlns:a16="http://schemas.microsoft.com/office/drawing/2014/main" id="{19C94132-B230-79DD-9340-034860916527}"/>
                  </a:ext>
                </a:extLst>
              </p:cNvPr>
              <p:cNvSpPr/>
              <p:nvPr/>
            </p:nvSpPr>
            <p:spPr>
              <a:xfrm>
                <a:off x="1231032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3" name="Rectangle 622">
                <a:extLst>
                  <a:ext uri="{FF2B5EF4-FFF2-40B4-BE49-F238E27FC236}">
                    <a16:creationId xmlns:a16="http://schemas.microsoft.com/office/drawing/2014/main" id="{63525770-4CF7-8EF6-0DCC-47862E40EFC1}"/>
                  </a:ext>
                </a:extLst>
              </p:cNvPr>
              <p:cNvSpPr/>
              <p:nvPr/>
            </p:nvSpPr>
            <p:spPr>
              <a:xfrm>
                <a:off x="1234901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4" name="Rectangle 623">
                <a:extLst>
                  <a:ext uri="{FF2B5EF4-FFF2-40B4-BE49-F238E27FC236}">
                    <a16:creationId xmlns:a16="http://schemas.microsoft.com/office/drawing/2014/main" id="{5C67BC36-53A1-C69F-9BB0-6DFE3CD662AA}"/>
                  </a:ext>
                </a:extLst>
              </p:cNvPr>
              <p:cNvSpPr/>
              <p:nvPr/>
            </p:nvSpPr>
            <p:spPr>
              <a:xfrm>
                <a:off x="1238771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5" name="Rectangle 624">
                <a:extLst>
                  <a:ext uri="{FF2B5EF4-FFF2-40B4-BE49-F238E27FC236}">
                    <a16:creationId xmlns:a16="http://schemas.microsoft.com/office/drawing/2014/main" id="{55006635-CE32-A538-7865-8D04E58FE1B4}"/>
                  </a:ext>
                </a:extLst>
              </p:cNvPr>
              <p:cNvSpPr/>
              <p:nvPr/>
            </p:nvSpPr>
            <p:spPr>
              <a:xfrm>
                <a:off x="1242640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6" name="Rectangle 625">
                <a:extLst>
                  <a:ext uri="{FF2B5EF4-FFF2-40B4-BE49-F238E27FC236}">
                    <a16:creationId xmlns:a16="http://schemas.microsoft.com/office/drawing/2014/main" id="{4881DFF5-D31E-F6E7-77C3-4C07B74D49FF}"/>
                  </a:ext>
                </a:extLst>
              </p:cNvPr>
              <p:cNvSpPr/>
              <p:nvPr/>
            </p:nvSpPr>
            <p:spPr>
              <a:xfrm>
                <a:off x="1246510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7" name="Rectangle 626">
                <a:extLst>
                  <a:ext uri="{FF2B5EF4-FFF2-40B4-BE49-F238E27FC236}">
                    <a16:creationId xmlns:a16="http://schemas.microsoft.com/office/drawing/2014/main" id="{CEB28382-1B7A-F985-7747-B09F878FFFF9}"/>
                  </a:ext>
                </a:extLst>
              </p:cNvPr>
              <p:cNvSpPr/>
              <p:nvPr/>
            </p:nvSpPr>
            <p:spPr>
              <a:xfrm>
                <a:off x="1250379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8" name="Rectangle 627">
                <a:extLst>
                  <a:ext uri="{FF2B5EF4-FFF2-40B4-BE49-F238E27FC236}">
                    <a16:creationId xmlns:a16="http://schemas.microsoft.com/office/drawing/2014/main" id="{CD628C1A-FE91-C2A1-9DD4-90347036EC80}"/>
                  </a:ext>
                </a:extLst>
              </p:cNvPr>
              <p:cNvSpPr/>
              <p:nvPr/>
            </p:nvSpPr>
            <p:spPr>
              <a:xfrm>
                <a:off x="1254249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9" name="Rectangle 628">
                <a:extLst>
                  <a:ext uri="{FF2B5EF4-FFF2-40B4-BE49-F238E27FC236}">
                    <a16:creationId xmlns:a16="http://schemas.microsoft.com/office/drawing/2014/main" id="{32C44E49-4DB7-9B46-752C-15AFA003F968}"/>
                  </a:ext>
                </a:extLst>
              </p:cNvPr>
              <p:cNvSpPr/>
              <p:nvPr/>
            </p:nvSpPr>
            <p:spPr>
              <a:xfrm>
                <a:off x="1258118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30" name="Rectangle 629">
                <a:extLst>
                  <a:ext uri="{FF2B5EF4-FFF2-40B4-BE49-F238E27FC236}">
                    <a16:creationId xmlns:a16="http://schemas.microsoft.com/office/drawing/2014/main" id="{DF2CCA5A-3720-DA06-1693-A1C0F287070B}"/>
                  </a:ext>
                </a:extLst>
              </p:cNvPr>
              <p:cNvSpPr/>
              <p:nvPr/>
            </p:nvSpPr>
            <p:spPr>
              <a:xfrm>
                <a:off x="1261988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31" name="Rectangle 630">
                <a:extLst>
                  <a:ext uri="{FF2B5EF4-FFF2-40B4-BE49-F238E27FC236}">
                    <a16:creationId xmlns:a16="http://schemas.microsoft.com/office/drawing/2014/main" id="{3788E479-09F2-8FC9-BA37-E5761B5DA07D}"/>
                  </a:ext>
                </a:extLst>
              </p:cNvPr>
              <p:cNvSpPr/>
              <p:nvPr/>
            </p:nvSpPr>
            <p:spPr>
              <a:xfrm>
                <a:off x="1265857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32" name="Rectangle 631">
                <a:extLst>
                  <a:ext uri="{FF2B5EF4-FFF2-40B4-BE49-F238E27FC236}">
                    <a16:creationId xmlns:a16="http://schemas.microsoft.com/office/drawing/2014/main" id="{D9AB6560-3B37-FF72-9E37-B4D1BDF02894}"/>
                  </a:ext>
                </a:extLst>
              </p:cNvPr>
              <p:cNvSpPr/>
              <p:nvPr/>
            </p:nvSpPr>
            <p:spPr>
              <a:xfrm>
                <a:off x="1269727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33" name="Rectangle 632">
                <a:extLst>
                  <a:ext uri="{FF2B5EF4-FFF2-40B4-BE49-F238E27FC236}">
                    <a16:creationId xmlns:a16="http://schemas.microsoft.com/office/drawing/2014/main" id="{DC9B52E0-8408-B201-AFFF-C8E56DC9F5FB}"/>
                  </a:ext>
                </a:extLst>
              </p:cNvPr>
              <p:cNvSpPr/>
              <p:nvPr/>
            </p:nvSpPr>
            <p:spPr>
              <a:xfrm>
                <a:off x="1273596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34" name="Rectangle 633">
                <a:extLst>
                  <a:ext uri="{FF2B5EF4-FFF2-40B4-BE49-F238E27FC236}">
                    <a16:creationId xmlns:a16="http://schemas.microsoft.com/office/drawing/2014/main" id="{7D26C699-1502-29AA-8C4F-5F344C2A46B7}"/>
                  </a:ext>
                </a:extLst>
              </p:cNvPr>
              <p:cNvSpPr/>
              <p:nvPr/>
            </p:nvSpPr>
            <p:spPr>
              <a:xfrm>
                <a:off x="1277466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35" name="Rectangle 634">
                <a:extLst>
                  <a:ext uri="{FF2B5EF4-FFF2-40B4-BE49-F238E27FC236}">
                    <a16:creationId xmlns:a16="http://schemas.microsoft.com/office/drawing/2014/main" id="{A41C2D99-0EE5-6FAB-21EE-A43461ACFEBB}"/>
                  </a:ext>
                </a:extLst>
              </p:cNvPr>
              <p:cNvSpPr/>
              <p:nvPr/>
            </p:nvSpPr>
            <p:spPr>
              <a:xfrm>
                <a:off x="1281335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36" name="Rectangle 635">
                <a:extLst>
                  <a:ext uri="{FF2B5EF4-FFF2-40B4-BE49-F238E27FC236}">
                    <a16:creationId xmlns:a16="http://schemas.microsoft.com/office/drawing/2014/main" id="{46A38378-67A2-393A-20EF-B4AD1567A6CB}"/>
                  </a:ext>
                </a:extLst>
              </p:cNvPr>
              <p:cNvSpPr/>
              <p:nvPr/>
            </p:nvSpPr>
            <p:spPr>
              <a:xfrm>
                <a:off x="12852054" y="1303313"/>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37" name="Rectangle 636">
                <a:extLst>
                  <a:ext uri="{FF2B5EF4-FFF2-40B4-BE49-F238E27FC236}">
                    <a16:creationId xmlns:a16="http://schemas.microsoft.com/office/drawing/2014/main" id="{CA31CFAE-FBD6-1BBE-CBCA-FF72A1AAE3AD}"/>
                  </a:ext>
                </a:extLst>
              </p:cNvPr>
              <p:cNvSpPr/>
              <p:nvPr/>
            </p:nvSpPr>
            <p:spPr>
              <a:xfrm>
                <a:off x="12890749" y="1303313"/>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38" name="Rectangle 637">
                <a:extLst>
                  <a:ext uri="{FF2B5EF4-FFF2-40B4-BE49-F238E27FC236}">
                    <a16:creationId xmlns:a16="http://schemas.microsoft.com/office/drawing/2014/main" id="{AD624EE1-4A12-0400-C267-C9FDAD94DB9D}"/>
                  </a:ext>
                </a:extLst>
              </p:cNvPr>
              <p:cNvSpPr/>
              <p:nvPr/>
            </p:nvSpPr>
            <p:spPr>
              <a:xfrm>
                <a:off x="1292944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39" name="Rectangle 638">
                <a:extLst>
                  <a:ext uri="{FF2B5EF4-FFF2-40B4-BE49-F238E27FC236}">
                    <a16:creationId xmlns:a16="http://schemas.microsoft.com/office/drawing/2014/main" id="{7A61FA82-D0C8-BBCF-06E2-EE2A9F6DC43D}"/>
                  </a:ext>
                </a:extLst>
              </p:cNvPr>
              <p:cNvSpPr/>
              <p:nvPr/>
            </p:nvSpPr>
            <p:spPr>
              <a:xfrm>
                <a:off x="1296813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40" name="Rectangle 639">
                <a:extLst>
                  <a:ext uri="{FF2B5EF4-FFF2-40B4-BE49-F238E27FC236}">
                    <a16:creationId xmlns:a16="http://schemas.microsoft.com/office/drawing/2014/main" id="{3E626365-2A2E-B14E-2309-75798D6D5148}"/>
                  </a:ext>
                </a:extLst>
              </p:cNvPr>
              <p:cNvSpPr/>
              <p:nvPr/>
            </p:nvSpPr>
            <p:spPr>
              <a:xfrm>
                <a:off x="1300683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41" name="Rectangle 640">
                <a:extLst>
                  <a:ext uri="{FF2B5EF4-FFF2-40B4-BE49-F238E27FC236}">
                    <a16:creationId xmlns:a16="http://schemas.microsoft.com/office/drawing/2014/main" id="{1E1A1AF8-2801-D532-E362-4182E1EF0EC1}"/>
                  </a:ext>
                </a:extLst>
              </p:cNvPr>
              <p:cNvSpPr/>
              <p:nvPr/>
            </p:nvSpPr>
            <p:spPr>
              <a:xfrm>
                <a:off x="1304552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42" name="Rectangle 641">
                <a:extLst>
                  <a:ext uri="{FF2B5EF4-FFF2-40B4-BE49-F238E27FC236}">
                    <a16:creationId xmlns:a16="http://schemas.microsoft.com/office/drawing/2014/main" id="{1B70CF2A-881D-7C4D-F440-FB86C5AFAC17}"/>
                  </a:ext>
                </a:extLst>
              </p:cNvPr>
              <p:cNvSpPr/>
              <p:nvPr/>
            </p:nvSpPr>
            <p:spPr>
              <a:xfrm>
                <a:off x="1308417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34" name="Group 33">
              <a:extLst>
                <a:ext uri="{FF2B5EF4-FFF2-40B4-BE49-F238E27FC236}">
                  <a16:creationId xmlns:a16="http://schemas.microsoft.com/office/drawing/2014/main" id="{41610F1B-0566-B469-DF68-29DDB268EAEC}"/>
                </a:ext>
              </a:extLst>
            </p:cNvPr>
            <p:cNvGrpSpPr/>
            <p:nvPr/>
          </p:nvGrpSpPr>
          <p:grpSpPr>
            <a:xfrm>
              <a:off x="5278960" y="2338632"/>
              <a:ext cx="3622530" cy="633168"/>
              <a:chOff x="9268480" y="586950"/>
              <a:chExt cx="3622530" cy="716844"/>
            </a:xfrm>
          </p:grpSpPr>
          <p:sp>
            <p:nvSpPr>
              <p:cNvPr id="525" name="Rectangle 524">
                <a:extLst>
                  <a:ext uri="{FF2B5EF4-FFF2-40B4-BE49-F238E27FC236}">
                    <a16:creationId xmlns:a16="http://schemas.microsoft.com/office/drawing/2014/main" id="{F16F9DFE-EF80-DF21-81CC-C5F4053359F5}"/>
                  </a:ext>
                </a:extLst>
              </p:cNvPr>
              <p:cNvSpPr/>
              <p:nvPr/>
            </p:nvSpPr>
            <p:spPr>
              <a:xfrm>
                <a:off x="9268480" y="586950"/>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26" name="Rectangle 525">
                <a:extLst>
                  <a:ext uri="{FF2B5EF4-FFF2-40B4-BE49-F238E27FC236}">
                    <a16:creationId xmlns:a16="http://schemas.microsoft.com/office/drawing/2014/main" id="{D66B84B0-2F25-FF19-8040-33D7186900C3}"/>
                  </a:ext>
                </a:extLst>
              </p:cNvPr>
              <p:cNvSpPr/>
              <p:nvPr/>
            </p:nvSpPr>
            <p:spPr>
              <a:xfrm>
                <a:off x="9307175" y="586950"/>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27" name="Rectangle 526">
                <a:extLst>
                  <a:ext uri="{FF2B5EF4-FFF2-40B4-BE49-F238E27FC236}">
                    <a16:creationId xmlns:a16="http://schemas.microsoft.com/office/drawing/2014/main" id="{EE063043-C0C6-2B8B-15F7-C0E70D596085}"/>
                  </a:ext>
                </a:extLst>
              </p:cNvPr>
              <p:cNvSpPr/>
              <p:nvPr/>
            </p:nvSpPr>
            <p:spPr>
              <a:xfrm>
                <a:off x="9345870" y="586950"/>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28" name="Rectangle 527">
                <a:extLst>
                  <a:ext uri="{FF2B5EF4-FFF2-40B4-BE49-F238E27FC236}">
                    <a16:creationId xmlns:a16="http://schemas.microsoft.com/office/drawing/2014/main" id="{9FC32725-457D-2674-1722-A0FB2A674063}"/>
                  </a:ext>
                </a:extLst>
              </p:cNvPr>
              <p:cNvSpPr/>
              <p:nvPr/>
            </p:nvSpPr>
            <p:spPr>
              <a:xfrm>
                <a:off x="9384565" y="586950"/>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29" name="Rectangle 528">
                <a:extLst>
                  <a:ext uri="{FF2B5EF4-FFF2-40B4-BE49-F238E27FC236}">
                    <a16:creationId xmlns:a16="http://schemas.microsoft.com/office/drawing/2014/main" id="{909A0761-D4EE-A7C8-6008-A160A31EA061}"/>
                  </a:ext>
                </a:extLst>
              </p:cNvPr>
              <p:cNvSpPr/>
              <p:nvPr/>
            </p:nvSpPr>
            <p:spPr>
              <a:xfrm>
                <a:off x="9423260" y="586950"/>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30" name="Rectangle 529">
                <a:extLst>
                  <a:ext uri="{FF2B5EF4-FFF2-40B4-BE49-F238E27FC236}">
                    <a16:creationId xmlns:a16="http://schemas.microsoft.com/office/drawing/2014/main" id="{E141B561-C831-63F2-0480-4BF32F95BA79}"/>
                  </a:ext>
                </a:extLst>
              </p:cNvPr>
              <p:cNvSpPr/>
              <p:nvPr/>
            </p:nvSpPr>
            <p:spPr>
              <a:xfrm>
                <a:off x="10816875" y="586950"/>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31" name="Rectangle 530">
                <a:extLst>
                  <a:ext uri="{FF2B5EF4-FFF2-40B4-BE49-F238E27FC236}">
                    <a16:creationId xmlns:a16="http://schemas.microsoft.com/office/drawing/2014/main" id="{08929512-2713-D375-262B-BDE967AB5497}"/>
                  </a:ext>
                </a:extLst>
              </p:cNvPr>
              <p:cNvSpPr/>
              <p:nvPr/>
            </p:nvSpPr>
            <p:spPr>
              <a:xfrm>
                <a:off x="11803895" y="586950"/>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32" name="Rectangle 531">
                <a:extLst>
                  <a:ext uri="{FF2B5EF4-FFF2-40B4-BE49-F238E27FC236}">
                    <a16:creationId xmlns:a16="http://schemas.microsoft.com/office/drawing/2014/main" id="{16ED3D26-C4E2-183A-6645-5C6283152213}"/>
                  </a:ext>
                </a:extLst>
              </p:cNvPr>
              <p:cNvSpPr/>
              <p:nvPr/>
            </p:nvSpPr>
            <p:spPr>
              <a:xfrm>
                <a:off x="11842590" y="586950"/>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33" name="Rectangle 532">
                <a:extLst>
                  <a:ext uri="{FF2B5EF4-FFF2-40B4-BE49-F238E27FC236}">
                    <a16:creationId xmlns:a16="http://schemas.microsoft.com/office/drawing/2014/main" id="{C2CD28E6-3CB1-CFFD-865C-CA6C82CEFE18}"/>
                  </a:ext>
                </a:extLst>
              </p:cNvPr>
              <p:cNvSpPr/>
              <p:nvPr/>
            </p:nvSpPr>
            <p:spPr>
              <a:xfrm>
                <a:off x="12855010" y="586950"/>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grpSp>
        <p:grpSp>
          <p:nvGrpSpPr>
            <p:cNvPr id="35" name="Group 34">
              <a:extLst>
                <a:ext uri="{FF2B5EF4-FFF2-40B4-BE49-F238E27FC236}">
                  <a16:creationId xmlns:a16="http://schemas.microsoft.com/office/drawing/2014/main" id="{7675C261-B90B-7C2F-23D6-94C862B2E040}"/>
                </a:ext>
              </a:extLst>
            </p:cNvPr>
            <p:cNvGrpSpPr/>
            <p:nvPr/>
          </p:nvGrpSpPr>
          <p:grpSpPr>
            <a:xfrm>
              <a:off x="5276356" y="4437480"/>
              <a:ext cx="3866760" cy="285604"/>
              <a:chOff x="5257316" y="1189197"/>
              <a:chExt cx="3866760" cy="716844"/>
            </a:xfrm>
            <a:solidFill>
              <a:schemeClr val="accent1"/>
            </a:solidFill>
          </p:grpSpPr>
          <p:sp>
            <p:nvSpPr>
              <p:cNvPr id="223" name="Rectangle 222">
                <a:extLst>
                  <a:ext uri="{FF2B5EF4-FFF2-40B4-BE49-F238E27FC236}">
                    <a16:creationId xmlns:a16="http://schemas.microsoft.com/office/drawing/2014/main" id="{376412ED-7FC9-C4FC-11F3-15BC147CDC28}"/>
                  </a:ext>
                </a:extLst>
              </p:cNvPr>
              <p:cNvSpPr/>
              <p:nvPr/>
            </p:nvSpPr>
            <p:spPr>
              <a:xfrm>
                <a:off x="525731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4" name="Rectangle 223">
                <a:extLst>
                  <a:ext uri="{FF2B5EF4-FFF2-40B4-BE49-F238E27FC236}">
                    <a16:creationId xmlns:a16="http://schemas.microsoft.com/office/drawing/2014/main" id="{401C6392-0007-9442-777C-20A3776070A1}"/>
                  </a:ext>
                </a:extLst>
              </p:cNvPr>
              <p:cNvSpPr/>
              <p:nvPr/>
            </p:nvSpPr>
            <p:spPr>
              <a:xfrm>
                <a:off x="529601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5" name="Rectangle 224">
                <a:extLst>
                  <a:ext uri="{FF2B5EF4-FFF2-40B4-BE49-F238E27FC236}">
                    <a16:creationId xmlns:a16="http://schemas.microsoft.com/office/drawing/2014/main" id="{6E7DA200-8490-EAF6-9AB6-0572191C7CF3}"/>
                  </a:ext>
                </a:extLst>
              </p:cNvPr>
              <p:cNvSpPr/>
              <p:nvPr/>
            </p:nvSpPr>
            <p:spPr>
              <a:xfrm>
                <a:off x="533470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6" name="Rectangle 225">
                <a:extLst>
                  <a:ext uri="{FF2B5EF4-FFF2-40B4-BE49-F238E27FC236}">
                    <a16:creationId xmlns:a16="http://schemas.microsoft.com/office/drawing/2014/main" id="{1E60A521-420C-6029-E6C2-D740CF0FB30E}"/>
                  </a:ext>
                </a:extLst>
              </p:cNvPr>
              <p:cNvSpPr/>
              <p:nvPr/>
            </p:nvSpPr>
            <p:spPr>
              <a:xfrm>
                <a:off x="537340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7" name="Rectangle 226">
                <a:extLst>
                  <a:ext uri="{FF2B5EF4-FFF2-40B4-BE49-F238E27FC236}">
                    <a16:creationId xmlns:a16="http://schemas.microsoft.com/office/drawing/2014/main" id="{2A6FF362-1462-68FB-78CA-C4D73A72A364}"/>
                  </a:ext>
                </a:extLst>
              </p:cNvPr>
              <p:cNvSpPr/>
              <p:nvPr/>
            </p:nvSpPr>
            <p:spPr>
              <a:xfrm>
                <a:off x="541209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8" name="Rectangle 227">
                <a:extLst>
                  <a:ext uri="{FF2B5EF4-FFF2-40B4-BE49-F238E27FC236}">
                    <a16:creationId xmlns:a16="http://schemas.microsoft.com/office/drawing/2014/main" id="{A3B334CD-81FF-8E45-3048-45F71491064F}"/>
                  </a:ext>
                </a:extLst>
              </p:cNvPr>
              <p:cNvSpPr/>
              <p:nvPr/>
            </p:nvSpPr>
            <p:spPr>
              <a:xfrm>
                <a:off x="545079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9" name="Rectangle 228">
                <a:extLst>
                  <a:ext uri="{FF2B5EF4-FFF2-40B4-BE49-F238E27FC236}">
                    <a16:creationId xmlns:a16="http://schemas.microsoft.com/office/drawing/2014/main" id="{0C247E02-98D0-1019-45B9-84D2C7E57857}"/>
                  </a:ext>
                </a:extLst>
              </p:cNvPr>
              <p:cNvSpPr/>
              <p:nvPr/>
            </p:nvSpPr>
            <p:spPr>
              <a:xfrm>
                <a:off x="548948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0" name="Rectangle 229">
                <a:extLst>
                  <a:ext uri="{FF2B5EF4-FFF2-40B4-BE49-F238E27FC236}">
                    <a16:creationId xmlns:a16="http://schemas.microsoft.com/office/drawing/2014/main" id="{9E9933A2-1850-2AE2-D7E8-44F2AA3318A0}"/>
                  </a:ext>
                </a:extLst>
              </p:cNvPr>
              <p:cNvSpPr/>
              <p:nvPr/>
            </p:nvSpPr>
            <p:spPr>
              <a:xfrm>
                <a:off x="552818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1" name="Rectangle 230">
                <a:extLst>
                  <a:ext uri="{FF2B5EF4-FFF2-40B4-BE49-F238E27FC236}">
                    <a16:creationId xmlns:a16="http://schemas.microsoft.com/office/drawing/2014/main" id="{32F769A0-D779-5192-C06B-984F90B66F9A}"/>
                  </a:ext>
                </a:extLst>
              </p:cNvPr>
              <p:cNvSpPr/>
              <p:nvPr/>
            </p:nvSpPr>
            <p:spPr>
              <a:xfrm>
                <a:off x="556687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2" name="Rectangle 231">
                <a:extLst>
                  <a:ext uri="{FF2B5EF4-FFF2-40B4-BE49-F238E27FC236}">
                    <a16:creationId xmlns:a16="http://schemas.microsoft.com/office/drawing/2014/main" id="{4393A76F-0A52-43C4-EB02-67D4D20E0730}"/>
                  </a:ext>
                </a:extLst>
              </p:cNvPr>
              <p:cNvSpPr/>
              <p:nvPr/>
            </p:nvSpPr>
            <p:spPr>
              <a:xfrm>
                <a:off x="560557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3" name="Rectangle 232">
                <a:extLst>
                  <a:ext uri="{FF2B5EF4-FFF2-40B4-BE49-F238E27FC236}">
                    <a16:creationId xmlns:a16="http://schemas.microsoft.com/office/drawing/2014/main" id="{760ED01F-88C9-7053-5A1A-2253BA94221C}"/>
                  </a:ext>
                </a:extLst>
              </p:cNvPr>
              <p:cNvSpPr/>
              <p:nvPr/>
            </p:nvSpPr>
            <p:spPr>
              <a:xfrm>
                <a:off x="564426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4" name="Rectangle 233">
                <a:extLst>
                  <a:ext uri="{FF2B5EF4-FFF2-40B4-BE49-F238E27FC236}">
                    <a16:creationId xmlns:a16="http://schemas.microsoft.com/office/drawing/2014/main" id="{3D8A8998-7435-A831-A8CA-DB9C43970803}"/>
                  </a:ext>
                </a:extLst>
              </p:cNvPr>
              <p:cNvSpPr/>
              <p:nvPr/>
            </p:nvSpPr>
            <p:spPr>
              <a:xfrm>
                <a:off x="568296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5" name="Rectangle 234">
                <a:extLst>
                  <a:ext uri="{FF2B5EF4-FFF2-40B4-BE49-F238E27FC236}">
                    <a16:creationId xmlns:a16="http://schemas.microsoft.com/office/drawing/2014/main" id="{900DFF23-2F36-7EFF-A571-1A939DF65647}"/>
                  </a:ext>
                </a:extLst>
              </p:cNvPr>
              <p:cNvSpPr/>
              <p:nvPr/>
            </p:nvSpPr>
            <p:spPr>
              <a:xfrm>
                <a:off x="572165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0" name="Rectangle 239">
                <a:extLst>
                  <a:ext uri="{FF2B5EF4-FFF2-40B4-BE49-F238E27FC236}">
                    <a16:creationId xmlns:a16="http://schemas.microsoft.com/office/drawing/2014/main" id="{4EE709A9-AEA2-E78A-077B-95165027601F}"/>
                  </a:ext>
                </a:extLst>
              </p:cNvPr>
              <p:cNvSpPr/>
              <p:nvPr/>
            </p:nvSpPr>
            <p:spPr>
              <a:xfrm>
                <a:off x="576035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1" name="Rectangle 240">
                <a:extLst>
                  <a:ext uri="{FF2B5EF4-FFF2-40B4-BE49-F238E27FC236}">
                    <a16:creationId xmlns:a16="http://schemas.microsoft.com/office/drawing/2014/main" id="{20657C09-263D-2E26-1EA7-79892DC8C165}"/>
                  </a:ext>
                </a:extLst>
              </p:cNvPr>
              <p:cNvSpPr/>
              <p:nvPr/>
            </p:nvSpPr>
            <p:spPr>
              <a:xfrm>
                <a:off x="579904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3" name="Rectangle 242">
                <a:extLst>
                  <a:ext uri="{FF2B5EF4-FFF2-40B4-BE49-F238E27FC236}">
                    <a16:creationId xmlns:a16="http://schemas.microsoft.com/office/drawing/2014/main" id="{C10FC87F-391B-6729-6F6E-B8DAE35BD1B2}"/>
                  </a:ext>
                </a:extLst>
              </p:cNvPr>
              <p:cNvSpPr/>
              <p:nvPr/>
            </p:nvSpPr>
            <p:spPr>
              <a:xfrm>
                <a:off x="583774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5" name="Rectangle 244">
                <a:extLst>
                  <a:ext uri="{FF2B5EF4-FFF2-40B4-BE49-F238E27FC236}">
                    <a16:creationId xmlns:a16="http://schemas.microsoft.com/office/drawing/2014/main" id="{C9D3CDDD-14C5-0D1E-1149-C90F1BB4FB17}"/>
                  </a:ext>
                </a:extLst>
              </p:cNvPr>
              <p:cNvSpPr/>
              <p:nvPr/>
            </p:nvSpPr>
            <p:spPr>
              <a:xfrm>
                <a:off x="587643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6" name="Rectangle 245">
                <a:extLst>
                  <a:ext uri="{FF2B5EF4-FFF2-40B4-BE49-F238E27FC236}">
                    <a16:creationId xmlns:a16="http://schemas.microsoft.com/office/drawing/2014/main" id="{C0C2F62E-B916-8C98-1BE9-A94C07F2F0DB}"/>
                  </a:ext>
                </a:extLst>
              </p:cNvPr>
              <p:cNvSpPr/>
              <p:nvPr/>
            </p:nvSpPr>
            <p:spPr>
              <a:xfrm>
                <a:off x="591513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7" name="Rectangle 246">
                <a:extLst>
                  <a:ext uri="{FF2B5EF4-FFF2-40B4-BE49-F238E27FC236}">
                    <a16:creationId xmlns:a16="http://schemas.microsoft.com/office/drawing/2014/main" id="{D51EAE72-7C05-1F58-6552-DBEAF54DC6E8}"/>
                  </a:ext>
                </a:extLst>
              </p:cNvPr>
              <p:cNvSpPr/>
              <p:nvPr/>
            </p:nvSpPr>
            <p:spPr>
              <a:xfrm>
                <a:off x="595382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8" name="Rectangle 247">
                <a:extLst>
                  <a:ext uri="{FF2B5EF4-FFF2-40B4-BE49-F238E27FC236}">
                    <a16:creationId xmlns:a16="http://schemas.microsoft.com/office/drawing/2014/main" id="{89E6F68D-F5D0-E251-5031-5D2D7CE67AD5}"/>
                  </a:ext>
                </a:extLst>
              </p:cNvPr>
              <p:cNvSpPr/>
              <p:nvPr/>
            </p:nvSpPr>
            <p:spPr>
              <a:xfrm>
                <a:off x="599252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9" name="Rectangle 248">
                <a:extLst>
                  <a:ext uri="{FF2B5EF4-FFF2-40B4-BE49-F238E27FC236}">
                    <a16:creationId xmlns:a16="http://schemas.microsoft.com/office/drawing/2014/main" id="{1030A22C-E956-8933-BD6B-BEB6DA15BEFD}"/>
                  </a:ext>
                </a:extLst>
              </p:cNvPr>
              <p:cNvSpPr/>
              <p:nvPr/>
            </p:nvSpPr>
            <p:spPr>
              <a:xfrm>
                <a:off x="603121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0" name="Rectangle 249">
                <a:extLst>
                  <a:ext uri="{FF2B5EF4-FFF2-40B4-BE49-F238E27FC236}">
                    <a16:creationId xmlns:a16="http://schemas.microsoft.com/office/drawing/2014/main" id="{D688651B-483B-D112-72D1-257834A2DC6F}"/>
                  </a:ext>
                </a:extLst>
              </p:cNvPr>
              <p:cNvSpPr/>
              <p:nvPr/>
            </p:nvSpPr>
            <p:spPr>
              <a:xfrm>
                <a:off x="606991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1" name="Rectangle 250">
                <a:extLst>
                  <a:ext uri="{FF2B5EF4-FFF2-40B4-BE49-F238E27FC236}">
                    <a16:creationId xmlns:a16="http://schemas.microsoft.com/office/drawing/2014/main" id="{30565DA2-9CCD-B2F7-82FD-C8134AE44FD4}"/>
                  </a:ext>
                </a:extLst>
              </p:cNvPr>
              <p:cNvSpPr/>
              <p:nvPr/>
            </p:nvSpPr>
            <p:spPr>
              <a:xfrm>
                <a:off x="610860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2" name="Rectangle 251">
                <a:extLst>
                  <a:ext uri="{FF2B5EF4-FFF2-40B4-BE49-F238E27FC236}">
                    <a16:creationId xmlns:a16="http://schemas.microsoft.com/office/drawing/2014/main" id="{97E327EA-D691-2FC4-3C19-10C5229D8E4B}"/>
                  </a:ext>
                </a:extLst>
              </p:cNvPr>
              <p:cNvSpPr/>
              <p:nvPr/>
            </p:nvSpPr>
            <p:spPr>
              <a:xfrm>
                <a:off x="614730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3" name="Rectangle 252">
                <a:extLst>
                  <a:ext uri="{FF2B5EF4-FFF2-40B4-BE49-F238E27FC236}">
                    <a16:creationId xmlns:a16="http://schemas.microsoft.com/office/drawing/2014/main" id="{4DF8EDE2-4E96-246E-200F-55E2BB150071}"/>
                  </a:ext>
                </a:extLst>
              </p:cNvPr>
              <p:cNvSpPr/>
              <p:nvPr/>
            </p:nvSpPr>
            <p:spPr>
              <a:xfrm>
                <a:off x="618599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4" name="Rectangle 253">
                <a:extLst>
                  <a:ext uri="{FF2B5EF4-FFF2-40B4-BE49-F238E27FC236}">
                    <a16:creationId xmlns:a16="http://schemas.microsoft.com/office/drawing/2014/main" id="{2BEB79B5-F65A-A787-CA0B-00751D8B3498}"/>
                  </a:ext>
                </a:extLst>
              </p:cNvPr>
              <p:cNvSpPr/>
              <p:nvPr/>
            </p:nvSpPr>
            <p:spPr>
              <a:xfrm>
                <a:off x="622469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5" name="Rectangle 254">
                <a:extLst>
                  <a:ext uri="{FF2B5EF4-FFF2-40B4-BE49-F238E27FC236}">
                    <a16:creationId xmlns:a16="http://schemas.microsoft.com/office/drawing/2014/main" id="{283C0B22-DA2C-D5DF-52CA-DCFE38935B93}"/>
                  </a:ext>
                </a:extLst>
              </p:cNvPr>
              <p:cNvSpPr/>
              <p:nvPr/>
            </p:nvSpPr>
            <p:spPr>
              <a:xfrm>
                <a:off x="626338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8" name="Rectangle 447">
                <a:extLst>
                  <a:ext uri="{FF2B5EF4-FFF2-40B4-BE49-F238E27FC236}">
                    <a16:creationId xmlns:a16="http://schemas.microsoft.com/office/drawing/2014/main" id="{73EC7E98-DE20-3FDE-CBF8-766172517DF5}"/>
                  </a:ext>
                </a:extLst>
              </p:cNvPr>
              <p:cNvSpPr/>
              <p:nvPr/>
            </p:nvSpPr>
            <p:spPr>
              <a:xfrm>
                <a:off x="630208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9" name="Rectangle 448">
                <a:extLst>
                  <a:ext uri="{FF2B5EF4-FFF2-40B4-BE49-F238E27FC236}">
                    <a16:creationId xmlns:a16="http://schemas.microsoft.com/office/drawing/2014/main" id="{65186E5A-4745-65CA-C545-18D9B34A2963}"/>
                  </a:ext>
                </a:extLst>
              </p:cNvPr>
              <p:cNvSpPr/>
              <p:nvPr/>
            </p:nvSpPr>
            <p:spPr>
              <a:xfrm>
                <a:off x="634077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0" name="Rectangle 449">
                <a:extLst>
                  <a:ext uri="{FF2B5EF4-FFF2-40B4-BE49-F238E27FC236}">
                    <a16:creationId xmlns:a16="http://schemas.microsoft.com/office/drawing/2014/main" id="{20784974-FFE5-FD3C-DFC1-FE03365EED3A}"/>
                  </a:ext>
                </a:extLst>
              </p:cNvPr>
              <p:cNvSpPr/>
              <p:nvPr/>
            </p:nvSpPr>
            <p:spPr>
              <a:xfrm>
                <a:off x="637947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1" name="Rectangle 450">
                <a:extLst>
                  <a:ext uri="{FF2B5EF4-FFF2-40B4-BE49-F238E27FC236}">
                    <a16:creationId xmlns:a16="http://schemas.microsoft.com/office/drawing/2014/main" id="{09999F67-0E1D-AE3F-A654-0E1E5EE33433}"/>
                  </a:ext>
                </a:extLst>
              </p:cNvPr>
              <p:cNvSpPr/>
              <p:nvPr/>
            </p:nvSpPr>
            <p:spPr>
              <a:xfrm>
                <a:off x="641816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3" name="Rectangle 452">
                <a:extLst>
                  <a:ext uri="{FF2B5EF4-FFF2-40B4-BE49-F238E27FC236}">
                    <a16:creationId xmlns:a16="http://schemas.microsoft.com/office/drawing/2014/main" id="{0DAF825D-A355-F913-E718-A88E227F1EE2}"/>
                  </a:ext>
                </a:extLst>
              </p:cNvPr>
              <p:cNvSpPr/>
              <p:nvPr/>
            </p:nvSpPr>
            <p:spPr>
              <a:xfrm>
                <a:off x="645686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5" name="Rectangle 454">
                <a:extLst>
                  <a:ext uri="{FF2B5EF4-FFF2-40B4-BE49-F238E27FC236}">
                    <a16:creationId xmlns:a16="http://schemas.microsoft.com/office/drawing/2014/main" id="{7BEB5909-7D43-C437-B70B-3FA2BDA31AF6}"/>
                  </a:ext>
                </a:extLst>
              </p:cNvPr>
              <p:cNvSpPr/>
              <p:nvPr/>
            </p:nvSpPr>
            <p:spPr>
              <a:xfrm>
                <a:off x="649555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456" name="Rectangle 455">
                <a:extLst>
                  <a:ext uri="{FF2B5EF4-FFF2-40B4-BE49-F238E27FC236}">
                    <a16:creationId xmlns:a16="http://schemas.microsoft.com/office/drawing/2014/main" id="{B66D0F02-3D28-E952-18D8-24CB854C3C95}"/>
                  </a:ext>
                </a:extLst>
              </p:cNvPr>
              <p:cNvSpPr/>
              <p:nvPr/>
            </p:nvSpPr>
            <p:spPr>
              <a:xfrm>
                <a:off x="653425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7" name="Rectangle 456">
                <a:extLst>
                  <a:ext uri="{FF2B5EF4-FFF2-40B4-BE49-F238E27FC236}">
                    <a16:creationId xmlns:a16="http://schemas.microsoft.com/office/drawing/2014/main" id="{78BD7821-34E9-5788-9D29-C42D8CCA9A58}"/>
                  </a:ext>
                </a:extLst>
              </p:cNvPr>
              <p:cNvSpPr/>
              <p:nvPr/>
            </p:nvSpPr>
            <p:spPr>
              <a:xfrm>
                <a:off x="657294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8" name="Rectangle 457">
                <a:extLst>
                  <a:ext uri="{FF2B5EF4-FFF2-40B4-BE49-F238E27FC236}">
                    <a16:creationId xmlns:a16="http://schemas.microsoft.com/office/drawing/2014/main" id="{849B5D6F-DFE3-BC19-1738-D8ADA2B421AF}"/>
                  </a:ext>
                </a:extLst>
              </p:cNvPr>
              <p:cNvSpPr/>
              <p:nvPr/>
            </p:nvSpPr>
            <p:spPr>
              <a:xfrm>
                <a:off x="661164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9" name="Rectangle 458">
                <a:extLst>
                  <a:ext uri="{FF2B5EF4-FFF2-40B4-BE49-F238E27FC236}">
                    <a16:creationId xmlns:a16="http://schemas.microsoft.com/office/drawing/2014/main" id="{C1DDD1A9-336A-F1A6-29C9-26387B948C13}"/>
                  </a:ext>
                </a:extLst>
              </p:cNvPr>
              <p:cNvSpPr/>
              <p:nvPr/>
            </p:nvSpPr>
            <p:spPr>
              <a:xfrm>
                <a:off x="665033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0" name="Rectangle 459">
                <a:extLst>
                  <a:ext uri="{FF2B5EF4-FFF2-40B4-BE49-F238E27FC236}">
                    <a16:creationId xmlns:a16="http://schemas.microsoft.com/office/drawing/2014/main" id="{45FA7248-345C-F70A-A713-CE1238E38839}"/>
                  </a:ext>
                </a:extLst>
              </p:cNvPr>
              <p:cNvSpPr/>
              <p:nvPr/>
            </p:nvSpPr>
            <p:spPr>
              <a:xfrm>
                <a:off x="668903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1" name="Rectangle 460">
                <a:extLst>
                  <a:ext uri="{FF2B5EF4-FFF2-40B4-BE49-F238E27FC236}">
                    <a16:creationId xmlns:a16="http://schemas.microsoft.com/office/drawing/2014/main" id="{8C96EC3C-CF43-ECF7-0494-D4AFB92AA1BF}"/>
                  </a:ext>
                </a:extLst>
              </p:cNvPr>
              <p:cNvSpPr/>
              <p:nvPr/>
            </p:nvSpPr>
            <p:spPr>
              <a:xfrm>
                <a:off x="672772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2" name="Rectangle 461">
                <a:extLst>
                  <a:ext uri="{FF2B5EF4-FFF2-40B4-BE49-F238E27FC236}">
                    <a16:creationId xmlns:a16="http://schemas.microsoft.com/office/drawing/2014/main" id="{06966C8F-9ECA-A352-754B-19EA1F964632}"/>
                  </a:ext>
                </a:extLst>
              </p:cNvPr>
              <p:cNvSpPr/>
              <p:nvPr/>
            </p:nvSpPr>
            <p:spPr>
              <a:xfrm>
                <a:off x="676642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3" name="Rectangle 462">
                <a:extLst>
                  <a:ext uri="{FF2B5EF4-FFF2-40B4-BE49-F238E27FC236}">
                    <a16:creationId xmlns:a16="http://schemas.microsoft.com/office/drawing/2014/main" id="{07F125F6-78C2-CE94-2CBA-2FB08C12987D}"/>
                  </a:ext>
                </a:extLst>
              </p:cNvPr>
              <p:cNvSpPr/>
              <p:nvPr/>
            </p:nvSpPr>
            <p:spPr>
              <a:xfrm>
                <a:off x="680511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4" name="Rectangle 463">
                <a:extLst>
                  <a:ext uri="{FF2B5EF4-FFF2-40B4-BE49-F238E27FC236}">
                    <a16:creationId xmlns:a16="http://schemas.microsoft.com/office/drawing/2014/main" id="{C475C6DA-CD1C-EC22-27FE-259C7CF78EFE}"/>
                  </a:ext>
                </a:extLst>
              </p:cNvPr>
              <p:cNvSpPr/>
              <p:nvPr/>
            </p:nvSpPr>
            <p:spPr>
              <a:xfrm>
                <a:off x="684381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5" name="Rectangle 464">
                <a:extLst>
                  <a:ext uri="{FF2B5EF4-FFF2-40B4-BE49-F238E27FC236}">
                    <a16:creationId xmlns:a16="http://schemas.microsoft.com/office/drawing/2014/main" id="{70D6EAE4-50CE-383B-8185-726FCD13FBCD}"/>
                  </a:ext>
                </a:extLst>
              </p:cNvPr>
              <p:cNvSpPr/>
              <p:nvPr/>
            </p:nvSpPr>
            <p:spPr>
              <a:xfrm>
                <a:off x="688250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6" name="Rectangle 465">
                <a:extLst>
                  <a:ext uri="{FF2B5EF4-FFF2-40B4-BE49-F238E27FC236}">
                    <a16:creationId xmlns:a16="http://schemas.microsoft.com/office/drawing/2014/main" id="{48B60ADC-66F1-C064-2CE4-0AACCA26A74B}"/>
                  </a:ext>
                </a:extLst>
              </p:cNvPr>
              <p:cNvSpPr/>
              <p:nvPr/>
            </p:nvSpPr>
            <p:spPr>
              <a:xfrm>
                <a:off x="692120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7" name="Rectangle 466">
                <a:extLst>
                  <a:ext uri="{FF2B5EF4-FFF2-40B4-BE49-F238E27FC236}">
                    <a16:creationId xmlns:a16="http://schemas.microsoft.com/office/drawing/2014/main" id="{D5189FBB-997B-9875-7297-C273FC4740D1}"/>
                  </a:ext>
                </a:extLst>
              </p:cNvPr>
              <p:cNvSpPr/>
              <p:nvPr/>
            </p:nvSpPr>
            <p:spPr>
              <a:xfrm>
                <a:off x="695989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9" name="Rectangle 468">
                <a:extLst>
                  <a:ext uri="{FF2B5EF4-FFF2-40B4-BE49-F238E27FC236}">
                    <a16:creationId xmlns:a16="http://schemas.microsoft.com/office/drawing/2014/main" id="{54B7B84F-92D0-382D-1469-D173A5F2F95F}"/>
                  </a:ext>
                </a:extLst>
              </p:cNvPr>
              <p:cNvSpPr/>
              <p:nvPr/>
            </p:nvSpPr>
            <p:spPr>
              <a:xfrm>
                <a:off x="699859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0" name="Rectangle 469">
                <a:extLst>
                  <a:ext uri="{FF2B5EF4-FFF2-40B4-BE49-F238E27FC236}">
                    <a16:creationId xmlns:a16="http://schemas.microsoft.com/office/drawing/2014/main" id="{AE943FFC-CEB4-FFAC-D61C-76A51A07200F}"/>
                  </a:ext>
                </a:extLst>
              </p:cNvPr>
              <p:cNvSpPr/>
              <p:nvPr/>
            </p:nvSpPr>
            <p:spPr>
              <a:xfrm>
                <a:off x="703728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1" name="Rectangle 470">
                <a:extLst>
                  <a:ext uri="{FF2B5EF4-FFF2-40B4-BE49-F238E27FC236}">
                    <a16:creationId xmlns:a16="http://schemas.microsoft.com/office/drawing/2014/main" id="{155BD413-8A41-27A2-6575-693D56A9CC49}"/>
                  </a:ext>
                </a:extLst>
              </p:cNvPr>
              <p:cNvSpPr/>
              <p:nvPr/>
            </p:nvSpPr>
            <p:spPr>
              <a:xfrm>
                <a:off x="707598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2" name="Rectangle 471">
                <a:extLst>
                  <a:ext uri="{FF2B5EF4-FFF2-40B4-BE49-F238E27FC236}">
                    <a16:creationId xmlns:a16="http://schemas.microsoft.com/office/drawing/2014/main" id="{6712D60D-BF91-5278-FA95-983BF6E6D670}"/>
                  </a:ext>
                </a:extLst>
              </p:cNvPr>
              <p:cNvSpPr/>
              <p:nvPr/>
            </p:nvSpPr>
            <p:spPr>
              <a:xfrm>
                <a:off x="711467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4" name="Rectangle 473">
                <a:extLst>
                  <a:ext uri="{FF2B5EF4-FFF2-40B4-BE49-F238E27FC236}">
                    <a16:creationId xmlns:a16="http://schemas.microsoft.com/office/drawing/2014/main" id="{648E1FCD-5CC1-65A3-39AE-712D47F4A312}"/>
                  </a:ext>
                </a:extLst>
              </p:cNvPr>
              <p:cNvSpPr/>
              <p:nvPr/>
            </p:nvSpPr>
            <p:spPr>
              <a:xfrm>
                <a:off x="715337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5" name="Rectangle 474">
                <a:extLst>
                  <a:ext uri="{FF2B5EF4-FFF2-40B4-BE49-F238E27FC236}">
                    <a16:creationId xmlns:a16="http://schemas.microsoft.com/office/drawing/2014/main" id="{A7ED7DB1-1BDA-07D3-7259-8C22B29A5468}"/>
                  </a:ext>
                </a:extLst>
              </p:cNvPr>
              <p:cNvSpPr/>
              <p:nvPr/>
            </p:nvSpPr>
            <p:spPr>
              <a:xfrm>
                <a:off x="719206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6" name="Rectangle 475">
                <a:extLst>
                  <a:ext uri="{FF2B5EF4-FFF2-40B4-BE49-F238E27FC236}">
                    <a16:creationId xmlns:a16="http://schemas.microsoft.com/office/drawing/2014/main" id="{44394341-8A56-B00F-58C9-198DE914FD39}"/>
                  </a:ext>
                </a:extLst>
              </p:cNvPr>
              <p:cNvSpPr/>
              <p:nvPr/>
            </p:nvSpPr>
            <p:spPr>
              <a:xfrm>
                <a:off x="723076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7" name="Rectangle 476">
                <a:extLst>
                  <a:ext uri="{FF2B5EF4-FFF2-40B4-BE49-F238E27FC236}">
                    <a16:creationId xmlns:a16="http://schemas.microsoft.com/office/drawing/2014/main" id="{96DEA826-2BB0-BA2A-0690-C3F2E7A0F009}"/>
                  </a:ext>
                </a:extLst>
              </p:cNvPr>
              <p:cNvSpPr/>
              <p:nvPr/>
            </p:nvSpPr>
            <p:spPr>
              <a:xfrm>
                <a:off x="726945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8" name="Rectangle 477">
                <a:extLst>
                  <a:ext uri="{FF2B5EF4-FFF2-40B4-BE49-F238E27FC236}">
                    <a16:creationId xmlns:a16="http://schemas.microsoft.com/office/drawing/2014/main" id="{08887720-0338-9E1B-D40A-904CCB0A6FE3}"/>
                  </a:ext>
                </a:extLst>
              </p:cNvPr>
              <p:cNvSpPr/>
              <p:nvPr/>
            </p:nvSpPr>
            <p:spPr>
              <a:xfrm>
                <a:off x="730815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9" name="Rectangle 478">
                <a:extLst>
                  <a:ext uri="{FF2B5EF4-FFF2-40B4-BE49-F238E27FC236}">
                    <a16:creationId xmlns:a16="http://schemas.microsoft.com/office/drawing/2014/main" id="{40BE450A-FD1E-27D1-D6F4-CE99B4B313C7}"/>
                  </a:ext>
                </a:extLst>
              </p:cNvPr>
              <p:cNvSpPr/>
              <p:nvPr/>
            </p:nvSpPr>
            <p:spPr>
              <a:xfrm>
                <a:off x="734684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80" name="Rectangle 479">
                <a:extLst>
                  <a:ext uri="{FF2B5EF4-FFF2-40B4-BE49-F238E27FC236}">
                    <a16:creationId xmlns:a16="http://schemas.microsoft.com/office/drawing/2014/main" id="{63FAD82E-894F-9B7A-8F70-023623B882BD}"/>
                  </a:ext>
                </a:extLst>
              </p:cNvPr>
              <p:cNvSpPr/>
              <p:nvPr/>
            </p:nvSpPr>
            <p:spPr>
              <a:xfrm>
                <a:off x="738554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81" name="Rectangle 480">
                <a:extLst>
                  <a:ext uri="{FF2B5EF4-FFF2-40B4-BE49-F238E27FC236}">
                    <a16:creationId xmlns:a16="http://schemas.microsoft.com/office/drawing/2014/main" id="{F905F8BF-A628-EDD9-0FFF-4EFEFA6A37FE}"/>
                  </a:ext>
                </a:extLst>
              </p:cNvPr>
              <p:cNvSpPr/>
              <p:nvPr/>
            </p:nvSpPr>
            <p:spPr>
              <a:xfrm>
                <a:off x="742423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82" name="Rectangle 481">
                <a:extLst>
                  <a:ext uri="{FF2B5EF4-FFF2-40B4-BE49-F238E27FC236}">
                    <a16:creationId xmlns:a16="http://schemas.microsoft.com/office/drawing/2014/main" id="{C9A1A3AD-F1D8-C1E7-EAB0-D813C7D8202B}"/>
                  </a:ext>
                </a:extLst>
              </p:cNvPr>
              <p:cNvSpPr/>
              <p:nvPr/>
            </p:nvSpPr>
            <p:spPr>
              <a:xfrm>
                <a:off x="746293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83" name="Rectangle 482">
                <a:extLst>
                  <a:ext uri="{FF2B5EF4-FFF2-40B4-BE49-F238E27FC236}">
                    <a16:creationId xmlns:a16="http://schemas.microsoft.com/office/drawing/2014/main" id="{E3923408-E323-70E3-65CC-3618C23643C4}"/>
                  </a:ext>
                </a:extLst>
              </p:cNvPr>
              <p:cNvSpPr/>
              <p:nvPr/>
            </p:nvSpPr>
            <p:spPr>
              <a:xfrm>
                <a:off x="750162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84" name="Rectangle 483">
                <a:extLst>
                  <a:ext uri="{FF2B5EF4-FFF2-40B4-BE49-F238E27FC236}">
                    <a16:creationId xmlns:a16="http://schemas.microsoft.com/office/drawing/2014/main" id="{636B39A0-B290-D758-BD1D-235C161294AB}"/>
                  </a:ext>
                </a:extLst>
              </p:cNvPr>
              <p:cNvSpPr/>
              <p:nvPr/>
            </p:nvSpPr>
            <p:spPr>
              <a:xfrm>
                <a:off x="754032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85" name="Rectangle 484">
                <a:extLst>
                  <a:ext uri="{FF2B5EF4-FFF2-40B4-BE49-F238E27FC236}">
                    <a16:creationId xmlns:a16="http://schemas.microsoft.com/office/drawing/2014/main" id="{52AE850C-AB3B-DA97-74A6-1D2C1874F1AD}"/>
                  </a:ext>
                </a:extLst>
              </p:cNvPr>
              <p:cNvSpPr/>
              <p:nvPr/>
            </p:nvSpPr>
            <p:spPr>
              <a:xfrm>
                <a:off x="757901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86" name="Rectangle 485">
                <a:extLst>
                  <a:ext uri="{FF2B5EF4-FFF2-40B4-BE49-F238E27FC236}">
                    <a16:creationId xmlns:a16="http://schemas.microsoft.com/office/drawing/2014/main" id="{984A960B-7C32-1B5F-D3BF-8A14BDE42142}"/>
                  </a:ext>
                </a:extLst>
              </p:cNvPr>
              <p:cNvSpPr/>
              <p:nvPr/>
            </p:nvSpPr>
            <p:spPr>
              <a:xfrm>
                <a:off x="761771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87" name="Rectangle 486">
                <a:extLst>
                  <a:ext uri="{FF2B5EF4-FFF2-40B4-BE49-F238E27FC236}">
                    <a16:creationId xmlns:a16="http://schemas.microsoft.com/office/drawing/2014/main" id="{3D9EF9EF-DDF8-1224-27EC-A746C4FF6727}"/>
                  </a:ext>
                </a:extLst>
              </p:cNvPr>
              <p:cNvSpPr/>
              <p:nvPr/>
            </p:nvSpPr>
            <p:spPr>
              <a:xfrm>
                <a:off x="765640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88" name="Rectangle 487">
                <a:extLst>
                  <a:ext uri="{FF2B5EF4-FFF2-40B4-BE49-F238E27FC236}">
                    <a16:creationId xmlns:a16="http://schemas.microsoft.com/office/drawing/2014/main" id="{9DF30CD4-A816-7D79-F1F1-1FC1C2B7B2D4}"/>
                  </a:ext>
                </a:extLst>
              </p:cNvPr>
              <p:cNvSpPr/>
              <p:nvPr/>
            </p:nvSpPr>
            <p:spPr>
              <a:xfrm>
                <a:off x="769510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89" name="Rectangle 488">
                <a:extLst>
                  <a:ext uri="{FF2B5EF4-FFF2-40B4-BE49-F238E27FC236}">
                    <a16:creationId xmlns:a16="http://schemas.microsoft.com/office/drawing/2014/main" id="{91B39D46-A212-186E-F881-CFFA4A7ACE66}"/>
                  </a:ext>
                </a:extLst>
              </p:cNvPr>
              <p:cNvSpPr/>
              <p:nvPr/>
            </p:nvSpPr>
            <p:spPr>
              <a:xfrm>
                <a:off x="773379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90" name="Rectangle 489">
                <a:extLst>
                  <a:ext uri="{FF2B5EF4-FFF2-40B4-BE49-F238E27FC236}">
                    <a16:creationId xmlns:a16="http://schemas.microsoft.com/office/drawing/2014/main" id="{9DA3A4FE-7CAF-A89A-4831-3EA3E695BA42}"/>
                  </a:ext>
                </a:extLst>
              </p:cNvPr>
              <p:cNvSpPr/>
              <p:nvPr/>
            </p:nvSpPr>
            <p:spPr>
              <a:xfrm>
                <a:off x="777249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91" name="Rectangle 490">
                <a:extLst>
                  <a:ext uri="{FF2B5EF4-FFF2-40B4-BE49-F238E27FC236}">
                    <a16:creationId xmlns:a16="http://schemas.microsoft.com/office/drawing/2014/main" id="{1F74E996-D0E3-3E94-2DD1-300A67680527}"/>
                  </a:ext>
                </a:extLst>
              </p:cNvPr>
              <p:cNvSpPr/>
              <p:nvPr/>
            </p:nvSpPr>
            <p:spPr>
              <a:xfrm>
                <a:off x="781118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92" name="Rectangle 491">
                <a:extLst>
                  <a:ext uri="{FF2B5EF4-FFF2-40B4-BE49-F238E27FC236}">
                    <a16:creationId xmlns:a16="http://schemas.microsoft.com/office/drawing/2014/main" id="{C34A2621-2769-1E69-D274-B1A26664CC84}"/>
                  </a:ext>
                </a:extLst>
              </p:cNvPr>
              <p:cNvSpPr/>
              <p:nvPr/>
            </p:nvSpPr>
            <p:spPr>
              <a:xfrm>
                <a:off x="784988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93" name="Rectangle 492">
                <a:extLst>
                  <a:ext uri="{FF2B5EF4-FFF2-40B4-BE49-F238E27FC236}">
                    <a16:creationId xmlns:a16="http://schemas.microsoft.com/office/drawing/2014/main" id="{CFB9460E-E4DB-7D1A-49A2-D98840F17E51}"/>
                  </a:ext>
                </a:extLst>
              </p:cNvPr>
              <p:cNvSpPr/>
              <p:nvPr/>
            </p:nvSpPr>
            <p:spPr>
              <a:xfrm>
                <a:off x="788857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94" name="Rectangle 493">
                <a:extLst>
                  <a:ext uri="{FF2B5EF4-FFF2-40B4-BE49-F238E27FC236}">
                    <a16:creationId xmlns:a16="http://schemas.microsoft.com/office/drawing/2014/main" id="{9ACF4605-4BBB-C017-6D37-BF6FA9D046E8}"/>
                  </a:ext>
                </a:extLst>
              </p:cNvPr>
              <p:cNvSpPr/>
              <p:nvPr/>
            </p:nvSpPr>
            <p:spPr>
              <a:xfrm>
                <a:off x="792727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95" name="Rectangle 494">
                <a:extLst>
                  <a:ext uri="{FF2B5EF4-FFF2-40B4-BE49-F238E27FC236}">
                    <a16:creationId xmlns:a16="http://schemas.microsoft.com/office/drawing/2014/main" id="{BDC82ECC-FF1B-5987-814F-F3571AAEEDF1}"/>
                  </a:ext>
                </a:extLst>
              </p:cNvPr>
              <p:cNvSpPr/>
              <p:nvPr/>
            </p:nvSpPr>
            <p:spPr>
              <a:xfrm>
                <a:off x="796596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96" name="Rectangle 495">
                <a:extLst>
                  <a:ext uri="{FF2B5EF4-FFF2-40B4-BE49-F238E27FC236}">
                    <a16:creationId xmlns:a16="http://schemas.microsoft.com/office/drawing/2014/main" id="{8618E1DD-138E-1DE9-777B-C5832643017E}"/>
                  </a:ext>
                </a:extLst>
              </p:cNvPr>
              <p:cNvSpPr/>
              <p:nvPr/>
            </p:nvSpPr>
            <p:spPr>
              <a:xfrm>
                <a:off x="800466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97" name="Rectangle 496">
                <a:extLst>
                  <a:ext uri="{FF2B5EF4-FFF2-40B4-BE49-F238E27FC236}">
                    <a16:creationId xmlns:a16="http://schemas.microsoft.com/office/drawing/2014/main" id="{4B9B077E-B43D-232B-AD1C-AC0ADAF6603B}"/>
                  </a:ext>
                </a:extLst>
              </p:cNvPr>
              <p:cNvSpPr/>
              <p:nvPr/>
            </p:nvSpPr>
            <p:spPr>
              <a:xfrm>
                <a:off x="804335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98" name="Rectangle 497">
                <a:extLst>
                  <a:ext uri="{FF2B5EF4-FFF2-40B4-BE49-F238E27FC236}">
                    <a16:creationId xmlns:a16="http://schemas.microsoft.com/office/drawing/2014/main" id="{E6852430-6FC8-0D7D-0A52-919481623B52}"/>
                  </a:ext>
                </a:extLst>
              </p:cNvPr>
              <p:cNvSpPr/>
              <p:nvPr/>
            </p:nvSpPr>
            <p:spPr>
              <a:xfrm>
                <a:off x="808205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99" name="Rectangle 498">
                <a:extLst>
                  <a:ext uri="{FF2B5EF4-FFF2-40B4-BE49-F238E27FC236}">
                    <a16:creationId xmlns:a16="http://schemas.microsoft.com/office/drawing/2014/main" id="{EE01B2B9-D511-0E79-6839-121B29016429}"/>
                  </a:ext>
                </a:extLst>
              </p:cNvPr>
              <p:cNvSpPr/>
              <p:nvPr/>
            </p:nvSpPr>
            <p:spPr>
              <a:xfrm>
                <a:off x="812074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00" name="Rectangle 499">
                <a:extLst>
                  <a:ext uri="{FF2B5EF4-FFF2-40B4-BE49-F238E27FC236}">
                    <a16:creationId xmlns:a16="http://schemas.microsoft.com/office/drawing/2014/main" id="{86067F62-1A93-32A8-F149-6BCC5A921811}"/>
                  </a:ext>
                </a:extLst>
              </p:cNvPr>
              <p:cNvSpPr/>
              <p:nvPr/>
            </p:nvSpPr>
            <p:spPr>
              <a:xfrm>
                <a:off x="815944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01" name="Rectangle 500">
                <a:extLst>
                  <a:ext uri="{FF2B5EF4-FFF2-40B4-BE49-F238E27FC236}">
                    <a16:creationId xmlns:a16="http://schemas.microsoft.com/office/drawing/2014/main" id="{4CED0E00-1040-B171-E1A0-3C95E9886E3F}"/>
                  </a:ext>
                </a:extLst>
              </p:cNvPr>
              <p:cNvSpPr/>
              <p:nvPr/>
            </p:nvSpPr>
            <p:spPr>
              <a:xfrm>
                <a:off x="819813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02" name="Rectangle 501">
                <a:extLst>
                  <a:ext uri="{FF2B5EF4-FFF2-40B4-BE49-F238E27FC236}">
                    <a16:creationId xmlns:a16="http://schemas.microsoft.com/office/drawing/2014/main" id="{BC717509-DCC4-D602-EF0C-15D212AC9479}"/>
                  </a:ext>
                </a:extLst>
              </p:cNvPr>
              <p:cNvSpPr/>
              <p:nvPr/>
            </p:nvSpPr>
            <p:spPr>
              <a:xfrm>
                <a:off x="823683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03" name="Rectangle 502">
                <a:extLst>
                  <a:ext uri="{FF2B5EF4-FFF2-40B4-BE49-F238E27FC236}">
                    <a16:creationId xmlns:a16="http://schemas.microsoft.com/office/drawing/2014/main" id="{65D71C0B-BED0-8D76-D9F9-E188AF515A62}"/>
                  </a:ext>
                </a:extLst>
              </p:cNvPr>
              <p:cNvSpPr/>
              <p:nvPr/>
            </p:nvSpPr>
            <p:spPr>
              <a:xfrm>
                <a:off x="827552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04" name="Rectangle 503">
                <a:extLst>
                  <a:ext uri="{FF2B5EF4-FFF2-40B4-BE49-F238E27FC236}">
                    <a16:creationId xmlns:a16="http://schemas.microsoft.com/office/drawing/2014/main" id="{707654B7-E344-8418-7468-437A840616BF}"/>
                  </a:ext>
                </a:extLst>
              </p:cNvPr>
              <p:cNvSpPr/>
              <p:nvPr/>
            </p:nvSpPr>
            <p:spPr>
              <a:xfrm>
                <a:off x="831422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05" name="Rectangle 504">
                <a:extLst>
                  <a:ext uri="{FF2B5EF4-FFF2-40B4-BE49-F238E27FC236}">
                    <a16:creationId xmlns:a16="http://schemas.microsoft.com/office/drawing/2014/main" id="{64B92D80-E0B4-0FE3-99B0-749B6219C944}"/>
                  </a:ext>
                </a:extLst>
              </p:cNvPr>
              <p:cNvSpPr/>
              <p:nvPr/>
            </p:nvSpPr>
            <p:spPr>
              <a:xfrm>
                <a:off x="835291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06" name="Rectangle 505">
                <a:extLst>
                  <a:ext uri="{FF2B5EF4-FFF2-40B4-BE49-F238E27FC236}">
                    <a16:creationId xmlns:a16="http://schemas.microsoft.com/office/drawing/2014/main" id="{9A9379E4-1862-5BE7-70B9-11A11B4B07D6}"/>
                  </a:ext>
                </a:extLst>
              </p:cNvPr>
              <p:cNvSpPr/>
              <p:nvPr/>
            </p:nvSpPr>
            <p:spPr>
              <a:xfrm>
                <a:off x="839161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07" name="Rectangle 506">
                <a:extLst>
                  <a:ext uri="{FF2B5EF4-FFF2-40B4-BE49-F238E27FC236}">
                    <a16:creationId xmlns:a16="http://schemas.microsoft.com/office/drawing/2014/main" id="{421D63AD-214A-5D8A-4B42-D89A8C4CAD4E}"/>
                  </a:ext>
                </a:extLst>
              </p:cNvPr>
              <p:cNvSpPr/>
              <p:nvPr/>
            </p:nvSpPr>
            <p:spPr>
              <a:xfrm>
                <a:off x="843030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08" name="Rectangle 507">
                <a:extLst>
                  <a:ext uri="{FF2B5EF4-FFF2-40B4-BE49-F238E27FC236}">
                    <a16:creationId xmlns:a16="http://schemas.microsoft.com/office/drawing/2014/main" id="{EED01447-EFEF-B9A9-E60C-6CE15228AE2F}"/>
                  </a:ext>
                </a:extLst>
              </p:cNvPr>
              <p:cNvSpPr/>
              <p:nvPr/>
            </p:nvSpPr>
            <p:spPr>
              <a:xfrm>
                <a:off x="846900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09" name="Rectangle 508">
                <a:extLst>
                  <a:ext uri="{FF2B5EF4-FFF2-40B4-BE49-F238E27FC236}">
                    <a16:creationId xmlns:a16="http://schemas.microsoft.com/office/drawing/2014/main" id="{BA80A3C0-7FC1-97D9-BF1B-839980155EF3}"/>
                  </a:ext>
                </a:extLst>
              </p:cNvPr>
              <p:cNvSpPr/>
              <p:nvPr/>
            </p:nvSpPr>
            <p:spPr>
              <a:xfrm>
                <a:off x="850769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10" name="Rectangle 509">
                <a:extLst>
                  <a:ext uri="{FF2B5EF4-FFF2-40B4-BE49-F238E27FC236}">
                    <a16:creationId xmlns:a16="http://schemas.microsoft.com/office/drawing/2014/main" id="{1BD438EF-DCE6-64A4-F71B-E97862C1703E}"/>
                  </a:ext>
                </a:extLst>
              </p:cNvPr>
              <p:cNvSpPr/>
              <p:nvPr/>
            </p:nvSpPr>
            <p:spPr>
              <a:xfrm>
                <a:off x="854639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11" name="Rectangle 510">
                <a:extLst>
                  <a:ext uri="{FF2B5EF4-FFF2-40B4-BE49-F238E27FC236}">
                    <a16:creationId xmlns:a16="http://schemas.microsoft.com/office/drawing/2014/main" id="{67CBE97E-0C94-AF9A-E297-834B2C942405}"/>
                  </a:ext>
                </a:extLst>
              </p:cNvPr>
              <p:cNvSpPr/>
              <p:nvPr/>
            </p:nvSpPr>
            <p:spPr>
              <a:xfrm>
                <a:off x="858508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12" name="Rectangle 511">
                <a:extLst>
                  <a:ext uri="{FF2B5EF4-FFF2-40B4-BE49-F238E27FC236}">
                    <a16:creationId xmlns:a16="http://schemas.microsoft.com/office/drawing/2014/main" id="{0B97CDFD-0F7E-DAE9-F496-0062A67F1686}"/>
                  </a:ext>
                </a:extLst>
              </p:cNvPr>
              <p:cNvSpPr/>
              <p:nvPr/>
            </p:nvSpPr>
            <p:spPr>
              <a:xfrm>
                <a:off x="862378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13" name="Rectangle 512">
                <a:extLst>
                  <a:ext uri="{FF2B5EF4-FFF2-40B4-BE49-F238E27FC236}">
                    <a16:creationId xmlns:a16="http://schemas.microsoft.com/office/drawing/2014/main" id="{6FEFEBDD-9FF3-3C66-E231-B059B6688F87}"/>
                  </a:ext>
                </a:extLst>
              </p:cNvPr>
              <p:cNvSpPr/>
              <p:nvPr/>
            </p:nvSpPr>
            <p:spPr>
              <a:xfrm>
                <a:off x="866247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14" name="Rectangle 513">
                <a:extLst>
                  <a:ext uri="{FF2B5EF4-FFF2-40B4-BE49-F238E27FC236}">
                    <a16:creationId xmlns:a16="http://schemas.microsoft.com/office/drawing/2014/main" id="{69EB24A9-0061-4CE6-37D6-AE844F54738D}"/>
                  </a:ext>
                </a:extLst>
              </p:cNvPr>
              <p:cNvSpPr/>
              <p:nvPr/>
            </p:nvSpPr>
            <p:spPr>
              <a:xfrm>
                <a:off x="870117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15" name="Rectangle 514">
                <a:extLst>
                  <a:ext uri="{FF2B5EF4-FFF2-40B4-BE49-F238E27FC236}">
                    <a16:creationId xmlns:a16="http://schemas.microsoft.com/office/drawing/2014/main" id="{2B3ADF0B-9D41-4C48-7CC4-FE5904F073B0}"/>
                  </a:ext>
                </a:extLst>
              </p:cNvPr>
              <p:cNvSpPr/>
              <p:nvPr/>
            </p:nvSpPr>
            <p:spPr>
              <a:xfrm>
                <a:off x="873986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16" name="Rectangle 515">
                <a:extLst>
                  <a:ext uri="{FF2B5EF4-FFF2-40B4-BE49-F238E27FC236}">
                    <a16:creationId xmlns:a16="http://schemas.microsoft.com/office/drawing/2014/main" id="{E34BA8AD-9D4D-3E5D-CFFA-3F4C35AB0A83}"/>
                  </a:ext>
                </a:extLst>
              </p:cNvPr>
              <p:cNvSpPr/>
              <p:nvPr/>
            </p:nvSpPr>
            <p:spPr>
              <a:xfrm>
                <a:off x="877856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17" name="Rectangle 516">
                <a:extLst>
                  <a:ext uri="{FF2B5EF4-FFF2-40B4-BE49-F238E27FC236}">
                    <a16:creationId xmlns:a16="http://schemas.microsoft.com/office/drawing/2014/main" id="{DAEFE0BA-2E1C-A52B-3D50-0B11CB940CBE}"/>
                  </a:ext>
                </a:extLst>
              </p:cNvPr>
              <p:cNvSpPr/>
              <p:nvPr/>
            </p:nvSpPr>
            <p:spPr>
              <a:xfrm>
                <a:off x="881725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18" name="Rectangle 517">
                <a:extLst>
                  <a:ext uri="{FF2B5EF4-FFF2-40B4-BE49-F238E27FC236}">
                    <a16:creationId xmlns:a16="http://schemas.microsoft.com/office/drawing/2014/main" id="{EA70A451-9991-D6FD-3D80-1130CFC47412}"/>
                  </a:ext>
                </a:extLst>
              </p:cNvPr>
              <p:cNvSpPr/>
              <p:nvPr/>
            </p:nvSpPr>
            <p:spPr>
              <a:xfrm>
                <a:off x="885595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19" name="Rectangle 518">
                <a:extLst>
                  <a:ext uri="{FF2B5EF4-FFF2-40B4-BE49-F238E27FC236}">
                    <a16:creationId xmlns:a16="http://schemas.microsoft.com/office/drawing/2014/main" id="{A0C8AEDB-23C1-647F-6607-857F799E5643}"/>
                  </a:ext>
                </a:extLst>
              </p:cNvPr>
              <p:cNvSpPr/>
              <p:nvPr/>
            </p:nvSpPr>
            <p:spPr>
              <a:xfrm>
                <a:off x="889464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20" name="Rectangle 519">
                <a:extLst>
                  <a:ext uri="{FF2B5EF4-FFF2-40B4-BE49-F238E27FC236}">
                    <a16:creationId xmlns:a16="http://schemas.microsoft.com/office/drawing/2014/main" id="{BBED6599-BAAA-7F0B-1CBA-A8E9026C5381}"/>
                  </a:ext>
                </a:extLst>
              </p:cNvPr>
              <p:cNvSpPr/>
              <p:nvPr/>
            </p:nvSpPr>
            <p:spPr>
              <a:xfrm>
                <a:off x="893334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21" name="Rectangle 520">
                <a:extLst>
                  <a:ext uri="{FF2B5EF4-FFF2-40B4-BE49-F238E27FC236}">
                    <a16:creationId xmlns:a16="http://schemas.microsoft.com/office/drawing/2014/main" id="{FE10FF89-B760-0F2E-61F2-D66D937829C4}"/>
                  </a:ext>
                </a:extLst>
              </p:cNvPr>
              <p:cNvSpPr/>
              <p:nvPr/>
            </p:nvSpPr>
            <p:spPr>
              <a:xfrm>
                <a:off x="897203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22" name="Rectangle 521">
                <a:extLst>
                  <a:ext uri="{FF2B5EF4-FFF2-40B4-BE49-F238E27FC236}">
                    <a16:creationId xmlns:a16="http://schemas.microsoft.com/office/drawing/2014/main" id="{4CE74BB8-AB3C-012D-4463-9AAC8FFC2A67}"/>
                  </a:ext>
                </a:extLst>
              </p:cNvPr>
              <p:cNvSpPr/>
              <p:nvPr/>
            </p:nvSpPr>
            <p:spPr>
              <a:xfrm>
                <a:off x="901073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23" name="Rectangle 522">
                <a:extLst>
                  <a:ext uri="{FF2B5EF4-FFF2-40B4-BE49-F238E27FC236}">
                    <a16:creationId xmlns:a16="http://schemas.microsoft.com/office/drawing/2014/main" id="{22BD8C96-A625-F097-8C2A-8FE9EB404C50}"/>
                  </a:ext>
                </a:extLst>
              </p:cNvPr>
              <p:cNvSpPr/>
              <p:nvPr/>
            </p:nvSpPr>
            <p:spPr>
              <a:xfrm>
                <a:off x="904942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24" name="Rectangle 523">
                <a:extLst>
                  <a:ext uri="{FF2B5EF4-FFF2-40B4-BE49-F238E27FC236}">
                    <a16:creationId xmlns:a16="http://schemas.microsoft.com/office/drawing/2014/main" id="{7FE45ADA-9C56-AE03-C526-1CE0122BD572}"/>
                  </a:ext>
                </a:extLst>
              </p:cNvPr>
              <p:cNvSpPr/>
              <p:nvPr/>
            </p:nvSpPr>
            <p:spPr>
              <a:xfrm>
                <a:off x="908807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grpSp>
        <p:grpSp>
          <p:nvGrpSpPr>
            <p:cNvPr id="48" name="Group 47">
              <a:extLst>
                <a:ext uri="{FF2B5EF4-FFF2-40B4-BE49-F238E27FC236}">
                  <a16:creationId xmlns:a16="http://schemas.microsoft.com/office/drawing/2014/main" id="{8FA8547D-36E4-9F62-5905-E1DFBF1B0A46}"/>
                </a:ext>
              </a:extLst>
            </p:cNvPr>
            <p:cNvGrpSpPr/>
            <p:nvPr/>
          </p:nvGrpSpPr>
          <p:grpSpPr>
            <a:xfrm>
              <a:off x="5282903" y="4778198"/>
              <a:ext cx="3866760" cy="285604"/>
              <a:chOff x="5257316" y="1189197"/>
              <a:chExt cx="3866760" cy="716844"/>
            </a:xfrm>
          </p:grpSpPr>
          <p:sp>
            <p:nvSpPr>
              <p:cNvPr id="50" name="Rectangle 49">
                <a:extLst>
                  <a:ext uri="{FF2B5EF4-FFF2-40B4-BE49-F238E27FC236}">
                    <a16:creationId xmlns:a16="http://schemas.microsoft.com/office/drawing/2014/main" id="{42FDEE13-4A3A-18A3-3218-183214969300}"/>
                  </a:ext>
                </a:extLst>
              </p:cNvPr>
              <p:cNvSpPr/>
              <p:nvPr/>
            </p:nvSpPr>
            <p:spPr>
              <a:xfrm>
                <a:off x="525731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51" name="Rectangle 50">
                <a:extLst>
                  <a:ext uri="{FF2B5EF4-FFF2-40B4-BE49-F238E27FC236}">
                    <a16:creationId xmlns:a16="http://schemas.microsoft.com/office/drawing/2014/main" id="{B28F7B41-FAAF-B4DD-C345-2D920565227E}"/>
                  </a:ext>
                </a:extLst>
              </p:cNvPr>
              <p:cNvSpPr/>
              <p:nvPr/>
            </p:nvSpPr>
            <p:spPr>
              <a:xfrm>
                <a:off x="529601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2" name="Rectangle 51">
                <a:extLst>
                  <a:ext uri="{FF2B5EF4-FFF2-40B4-BE49-F238E27FC236}">
                    <a16:creationId xmlns:a16="http://schemas.microsoft.com/office/drawing/2014/main" id="{7CA05D89-3854-F6A6-2E13-D3103758280C}"/>
                  </a:ext>
                </a:extLst>
              </p:cNvPr>
              <p:cNvSpPr/>
              <p:nvPr/>
            </p:nvSpPr>
            <p:spPr>
              <a:xfrm>
                <a:off x="533470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3" name="Rectangle 52">
                <a:extLst>
                  <a:ext uri="{FF2B5EF4-FFF2-40B4-BE49-F238E27FC236}">
                    <a16:creationId xmlns:a16="http://schemas.microsoft.com/office/drawing/2014/main" id="{F2C99426-27EF-2DFC-7CB9-9F6604A91B3F}"/>
                  </a:ext>
                </a:extLst>
              </p:cNvPr>
              <p:cNvSpPr/>
              <p:nvPr/>
            </p:nvSpPr>
            <p:spPr>
              <a:xfrm>
                <a:off x="537340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4" name="Rectangle 53">
                <a:extLst>
                  <a:ext uri="{FF2B5EF4-FFF2-40B4-BE49-F238E27FC236}">
                    <a16:creationId xmlns:a16="http://schemas.microsoft.com/office/drawing/2014/main" id="{7E2D8184-56CF-882C-2A74-35487FD09627}"/>
                  </a:ext>
                </a:extLst>
              </p:cNvPr>
              <p:cNvSpPr/>
              <p:nvPr/>
            </p:nvSpPr>
            <p:spPr>
              <a:xfrm>
                <a:off x="5412096" y="1189197"/>
                <a:ext cx="36000" cy="716844"/>
              </a:xfrm>
              <a:prstGeom prst="rect">
                <a:avLst/>
              </a:prstGeom>
              <a:solidFill>
                <a:schemeClr val="tx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5" name="Rectangle 54">
                <a:extLst>
                  <a:ext uri="{FF2B5EF4-FFF2-40B4-BE49-F238E27FC236}">
                    <a16:creationId xmlns:a16="http://schemas.microsoft.com/office/drawing/2014/main" id="{195B7593-BE31-613B-B757-F48AC594C2D2}"/>
                  </a:ext>
                </a:extLst>
              </p:cNvPr>
              <p:cNvSpPr/>
              <p:nvPr/>
            </p:nvSpPr>
            <p:spPr>
              <a:xfrm>
                <a:off x="5450791" y="1189197"/>
                <a:ext cx="36000" cy="716844"/>
              </a:xfrm>
              <a:prstGeom prst="rect">
                <a:avLst/>
              </a:prstGeom>
              <a:solidFill>
                <a:schemeClr val="tx1">
                  <a:lumMod val="20000"/>
                  <a:lumOff val="8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6" name="Rectangle 55">
                <a:extLst>
                  <a:ext uri="{FF2B5EF4-FFF2-40B4-BE49-F238E27FC236}">
                    <a16:creationId xmlns:a16="http://schemas.microsoft.com/office/drawing/2014/main" id="{ECA702D2-4378-918B-BDC3-35AC85F2A08D}"/>
                  </a:ext>
                </a:extLst>
              </p:cNvPr>
              <p:cNvSpPr/>
              <p:nvPr/>
            </p:nvSpPr>
            <p:spPr>
              <a:xfrm>
                <a:off x="548948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 name="Rectangle 56">
                <a:extLst>
                  <a:ext uri="{FF2B5EF4-FFF2-40B4-BE49-F238E27FC236}">
                    <a16:creationId xmlns:a16="http://schemas.microsoft.com/office/drawing/2014/main" id="{9ABD7712-50D8-1DD2-AE36-02EECCEF8C06}"/>
                  </a:ext>
                </a:extLst>
              </p:cNvPr>
              <p:cNvSpPr/>
              <p:nvPr/>
            </p:nvSpPr>
            <p:spPr>
              <a:xfrm>
                <a:off x="552818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8" name="Rectangle 57">
                <a:extLst>
                  <a:ext uri="{FF2B5EF4-FFF2-40B4-BE49-F238E27FC236}">
                    <a16:creationId xmlns:a16="http://schemas.microsoft.com/office/drawing/2014/main" id="{E6F9F382-9A73-19E7-77E4-2C95C92CF55E}"/>
                  </a:ext>
                </a:extLst>
              </p:cNvPr>
              <p:cNvSpPr/>
              <p:nvPr/>
            </p:nvSpPr>
            <p:spPr>
              <a:xfrm>
                <a:off x="556687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 name="Rectangle 58">
                <a:extLst>
                  <a:ext uri="{FF2B5EF4-FFF2-40B4-BE49-F238E27FC236}">
                    <a16:creationId xmlns:a16="http://schemas.microsoft.com/office/drawing/2014/main" id="{78552182-8320-F490-57C5-36A76D1F290C}"/>
                  </a:ext>
                </a:extLst>
              </p:cNvPr>
              <p:cNvSpPr/>
              <p:nvPr/>
            </p:nvSpPr>
            <p:spPr>
              <a:xfrm>
                <a:off x="560557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 name="Rectangle 59">
                <a:extLst>
                  <a:ext uri="{FF2B5EF4-FFF2-40B4-BE49-F238E27FC236}">
                    <a16:creationId xmlns:a16="http://schemas.microsoft.com/office/drawing/2014/main" id="{DC0F2795-A58C-D476-9873-8122B48E5D0F}"/>
                  </a:ext>
                </a:extLst>
              </p:cNvPr>
              <p:cNvSpPr/>
              <p:nvPr/>
            </p:nvSpPr>
            <p:spPr>
              <a:xfrm>
                <a:off x="564426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 name="Rectangle 60">
                <a:extLst>
                  <a:ext uri="{FF2B5EF4-FFF2-40B4-BE49-F238E27FC236}">
                    <a16:creationId xmlns:a16="http://schemas.microsoft.com/office/drawing/2014/main" id="{E4D9DB99-187A-21DC-1E4C-4A26112E6A9D}"/>
                  </a:ext>
                </a:extLst>
              </p:cNvPr>
              <p:cNvSpPr/>
              <p:nvPr/>
            </p:nvSpPr>
            <p:spPr>
              <a:xfrm>
                <a:off x="568296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 name="Rectangle 61">
                <a:extLst>
                  <a:ext uri="{FF2B5EF4-FFF2-40B4-BE49-F238E27FC236}">
                    <a16:creationId xmlns:a16="http://schemas.microsoft.com/office/drawing/2014/main" id="{68CEFF37-1693-8A8F-5D20-7F972F2E26AA}"/>
                  </a:ext>
                </a:extLst>
              </p:cNvPr>
              <p:cNvSpPr/>
              <p:nvPr/>
            </p:nvSpPr>
            <p:spPr>
              <a:xfrm>
                <a:off x="572165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4" name="Rectangle 63">
                <a:extLst>
                  <a:ext uri="{FF2B5EF4-FFF2-40B4-BE49-F238E27FC236}">
                    <a16:creationId xmlns:a16="http://schemas.microsoft.com/office/drawing/2014/main" id="{D4AECC53-9DA4-AB02-D018-FE4E5D6DC102}"/>
                  </a:ext>
                </a:extLst>
              </p:cNvPr>
              <p:cNvSpPr/>
              <p:nvPr/>
            </p:nvSpPr>
            <p:spPr>
              <a:xfrm>
                <a:off x="576035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 name="Rectangle 65">
                <a:extLst>
                  <a:ext uri="{FF2B5EF4-FFF2-40B4-BE49-F238E27FC236}">
                    <a16:creationId xmlns:a16="http://schemas.microsoft.com/office/drawing/2014/main" id="{A74EE8DC-9B97-4892-A7BA-EC31C17A6D49}"/>
                  </a:ext>
                </a:extLst>
              </p:cNvPr>
              <p:cNvSpPr/>
              <p:nvPr/>
            </p:nvSpPr>
            <p:spPr>
              <a:xfrm>
                <a:off x="579904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72" name="Rectangle 71">
                <a:extLst>
                  <a:ext uri="{FF2B5EF4-FFF2-40B4-BE49-F238E27FC236}">
                    <a16:creationId xmlns:a16="http://schemas.microsoft.com/office/drawing/2014/main" id="{0ECD5E31-BE11-AF49-632C-60A3DA6BEEF7}"/>
                  </a:ext>
                </a:extLst>
              </p:cNvPr>
              <p:cNvSpPr/>
              <p:nvPr/>
            </p:nvSpPr>
            <p:spPr>
              <a:xfrm>
                <a:off x="5837741" y="1189197"/>
                <a:ext cx="36000" cy="716844"/>
              </a:xfrm>
              <a:prstGeom prst="rect">
                <a:avLst/>
              </a:prstGeom>
              <a:solidFill>
                <a:schemeClr val="tx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86" name="Rectangle 85">
                <a:extLst>
                  <a:ext uri="{FF2B5EF4-FFF2-40B4-BE49-F238E27FC236}">
                    <a16:creationId xmlns:a16="http://schemas.microsoft.com/office/drawing/2014/main" id="{829DA87D-83C6-58EA-59EE-BE0E492896C4}"/>
                  </a:ext>
                </a:extLst>
              </p:cNvPr>
              <p:cNvSpPr/>
              <p:nvPr/>
            </p:nvSpPr>
            <p:spPr>
              <a:xfrm>
                <a:off x="5876436" y="1189197"/>
                <a:ext cx="36000" cy="716844"/>
              </a:xfrm>
              <a:prstGeom prst="rect">
                <a:avLst/>
              </a:prstGeom>
              <a:solidFill>
                <a:schemeClr val="tx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87" name="Rectangle 86">
                <a:extLst>
                  <a:ext uri="{FF2B5EF4-FFF2-40B4-BE49-F238E27FC236}">
                    <a16:creationId xmlns:a16="http://schemas.microsoft.com/office/drawing/2014/main" id="{C25F4908-DF8D-D23C-F9A4-5157E2ECA5E9}"/>
                  </a:ext>
                </a:extLst>
              </p:cNvPr>
              <p:cNvSpPr/>
              <p:nvPr/>
            </p:nvSpPr>
            <p:spPr>
              <a:xfrm>
                <a:off x="591513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88" name="Rectangle 87">
                <a:extLst>
                  <a:ext uri="{FF2B5EF4-FFF2-40B4-BE49-F238E27FC236}">
                    <a16:creationId xmlns:a16="http://schemas.microsoft.com/office/drawing/2014/main" id="{B8033A35-AC5B-1E50-ADB6-6A5B5EE18CD6}"/>
                  </a:ext>
                </a:extLst>
              </p:cNvPr>
              <p:cNvSpPr/>
              <p:nvPr/>
            </p:nvSpPr>
            <p:spPr>
              <a:xfrm>
                <a:off x="595382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89" name="Rectangle 88">
                <a:extLst>
                  <a:ext uri="{FF2B5EF4-FFF2-40B4-BE49-F238E27FC236}">
                    <a16:creationId xmlns:a16="http://schemas.microsoft.com/office/drawing/2014/main" id="{5B354166-5F5C-E66F-9575-6B70974CEEA9}"/>
                  </a:ext>
                </a:extLst>
              </p:cNvPr>
              <p:cNvSpPr/>
              <p:nvPr/>
            </p:nvSpPr>
            <p:spPr>
              <a:xfrm>
                <a:off x="599252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 name="Rectangle 89">
                <a:extLst>
                  <a:ext uri="{FF2B5EF4-FFF2-40B4-BE49-F238E27FC236}">
                    <a16:creationId xmlns:a16="http://schemas.microsoft.com/office/drawing/2014/main" id="{A00D44A4-C95A-DA3F-6FC2-852809ABA024}"/>
                  </a:ext>
                </a:extLst>
              </p:cNvPr>
              <p:cNvSpPr/>
              <p:nvPr/>
            </p:nvSpPr>
            <p:spPr>
              <a:xfrm>
                <a:off x="603121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1" name="Rectangle 90">
                <a:extLst>
                  <a:ext uri="{FF2B5EF4-FFF2-40B4-BE49-F238E27FC236}">
                    <a16:creationId xmlns:a16="http://schemas.microsoft.com/office/drawing/2014/main" id="{573BB06D-5743-5508-3F09-66B91C82C5AC}"/>
                  </a:ext>
                </a:extLst>
              </p:cNvPr>
              <p:cNvSpPr/>
              <p:nvPr/>
            </p:nvSpPr>
            <p:spPr>
              <a:xfrm>
                <a:off x="606991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 name="Rectangle 91">
                <a:extLst>
                  <a:ext uri="{FF2B5EF4-FFF2-40B4-BE49-F238E27FC236}">
                    <a16:creationId xmlns:a16="http://schemas.microsoft.com/office/drawing/2014/main" id="{3027ED8B-A2F3-C630-6ED1-E02EB352E745}"/>
                  </a:ext>
                </a:extLst>
              </p:cNvPr>
              <p:cNvSpPr/>
              <p:nvPr/>
            </p:nvSpPr>
            <p:spPr>
              <a:xfrm>
                <a:off x="610860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3" name="Rectangle 92">
                <a:extLst>
                  <a:ext uri="{FF2B5EF4-FFF2-40B4-BE49-F238E27FC236}">
                    <a16:creationId xmlns:a16="http://schemas.microsoft.com/office/drawing/2014/main" id="{18F4A10D-F84C-A06C-1BBD-A812FDE69E8C}"/>
                  </a:ext>
                </a:extLst>
              </p:cNvPr>
              <p:cNvSpPr/>
              <p:nvPr/>
            </p:nvSpPr>
            <p:spPr>
              <a:xfrm>
                <a:off x="614730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4" name="Rectangle 93">
                <a:extLst>
                  <a:ext uri="{FF2B5EF4-FFF2-40B4-BE49-F238E27FC236}">
                    <a16:creationId xmlns:a16="http://schemas.microsoft.com/office/drawing/2014/main" id="{3CF947DB-C6F4-7745-8E8F-55CC22E121C4}"/>
                  </a:ext>
                </a:extLst>
              </p:cNvPr>
              <p:cNvSpPr/>
              <p:nvPr/>
            </p:nvSpPr>
            <p:spPr>
              <a:xfrm>
                <a:off x="618599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5" name="Rectangle 94">
                <a:extLst>
                  <a:ext uri="{FF2B5EF4-FFF2-40B4-BE49-F238E27FC236}">
                    <a16:creationId xmlns:a16="http://schemas.microsoft.com/office/drawing/2014/main" id="{4C3184DE-1D7B-AD25-2542-BFA00228B9D6}"/>
                  </a:ext>
                </a:extLst>
              </p:cNvPr>
              <p:cNvSpPr/>
              <p:nvPr/>
            </p:nvSpPr>
            <p:spPr>
              <a:xfrm>
                <a:off x="622469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6" name="Rectangle 95">
                <a:extLst>
                  <a:ext uri="{FF2B5EF4-FFF2-40B4-BE49-F238E27FC236}">
                    <a16:creationId xmlns:a16="http://schemas.microsoft.com/office/drawing/2014/main" id="{923C4BC4-AF94-36AF-E1E4-87216B2D5C41}"/>
                  </a:ext>
                </a:extLst>
              </p:cNvPr>
              <p:cNvSpPr/>
              <p:nvPr/>
            </p:nvSpPr>
            <p:spPr>
              <a:xfrm>
                <a:off x="626338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7" name="Rectangle 96">
                <a:extLst>
                  <a:ext uri="{FF2B5EF4-FFF2-40B4-BE49-F238E27FC236}">
                    <a16:creationId xmlns:a16="http://schemas.microsoft.com/office/drawing/2014/main" id="{6EC464F3-E12B-7154-7525-908647B2B3FC}"/>
                  </a:ext>
                </a:extLst>
              </p:cNvPr>
              <p:cNvSpPr/>
              <p:nvPr/>
            </p:nvSpPr>
            <p:spPr>
              <a:xfrm>
                <a:off x="630208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8" name="Rectangle 97">
                <a:extLst>
                  <a:ext uri="{FF2B5EF4-FFF2-40B4-BE49-F238E27FC236}">
                    <a16:creationId xmlns:a16="http://schemas.microsoft.com/office/drawing/2014/main" id="{36B7C3A1-82EF-63B6-B16A-6E32BA30D499}"/>
                  </a:ext>
                </a:extLst>
              </p:cNvPr>
              <p:cNvSpPr/>
              <p:nvPr/>
            </p:nvSpPr>
            <p:spPr>
              <a:xfrm>
                <a:off x="634077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9" name="Rectangle 98">
                <a:extLst>
                  <a:ext uri="{FF2B5EF4-FFF2-40B4-BE49-F238E27FC236}">
                    <a16:creationId xmlns:a16="http://schemas.microsoft.com/office/drawing/2014/main" id="{5600E663-6DD2-4178-0754-5BA4068A40F8}"/>
                  </a:ext>
                </a:extLst>
              </p:cNvPr>
              <p:cNvSpPr/>
              <p:nvPr/>
            </p:nvSpPr>
            <p:spPr>
              <a:xfrm>
                <a:off x="637947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00" name="Rectangle 99">
                <a:extLst>
                  <a:ext uri="{FF2B5EF4-FFF2-40B4-BE49-F238E27FC236}">
                    <a16:creationId xmlns:a16="http://schemas.microsoft.com/office/drawing/2014/main" id="{BF509F7C-15E5-374A-D2D3-4A477A197B20}"/>
                  </a:ext>
                </a:extLst>
              </p:cNvPr>
              <p:cNvSpPr/>
              <p:nvPr/>
            </p:nvSpPr>
            <p:spPr>
              <a:xfrm>
                <a:off x="641816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01" name="Rectangle 100">
                <a:extLst>
                  <a:ext uri="{FF2B5EF4-FFF2-40B4-BE49-F238E27FC236}">
                    <a16:creationId xmlns:a16="http://schemas.microsoft.com/office/drawing/2014/main" id="{85EC4D5E-3352-9DA3-7DCB-AFBBA0869FC0}"/>
                  </a:ext>
                </a:extLst>
              </p:cNvPr>
              <p:cNvSpPr/>
              <p:nvPr/>
            </p:nvSpPr>
            <p:spPr>
              <a:xfrm>
                <a:off x="645686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02" name="Rectangle 101">
                <a:extLst>
                  <a:ext uri="{FF2B5EF4-FFF2-40B4-BE49-F238E27FC236}">
                    <a16:creationId xmlns:a16="http://schemas.microsoft.com/office/drawing/2014/main" id="{6DD0C593-A5C2-E773-6DD1-DD0F3F459E36}"/>
                  </a:ext>
                </a:extLst>
              </p:cNvPr>
              <p:cNvSpPr/>
              <p:nvPr/>
            </p:nvSpPr>
            <p:spPr>
              <a:xfrm>
                <a:off x="649555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03" name="Rectangle 102">
                <a:extLst>
                  <a:ext uri="{FF2B5EF4-FFF2-40B4-BE49-F238E27FC236}">
                    <a16:creationId xmlns:a16="http://schemas.microsoft.com/office/drawing/2014/main" id="{301D25B9-CFEF-7778-26AD-DCD18D1808B9}"/>
                  </a:ext>
                </a:extLst>
              </p:cNvPr>
              <p:cNvSpPr/>
              <p:nvPr/>
            </p:nvSpPr>
            <p:spPr>
              <a:xfrm>
                <a:off x="653425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04" name="Rectangle 103">
                <a:extLst>
                  <a:ext uri="{FF2B5EF4-FFF2-40B4-BE49-F238E27FC236}">
                    <a16:creationId xmlns:a16="http://schemas.microsoft.com/office/drawing/2014/main" id="{EB121F36-BEAB-2EFE-AE65-5D3F3A5BE50C}"/>
                  </a:ext>
                </a:extLst>
              </p:cNvPr>
              <p:cNvSpPr/>
              <p:nvPr/>
            </p:nvSpPr>
            <p:spPr>
              <a:xfrm>
                <a:off x="657294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05" name="Rectangle 104">
                <a:extLst>
                  <a:ext uri="{FF2B5EF4-FFF2-40B4-BE49-F238E27FC236}">
                    <a16:creationId xmlns:a16="http://schemas.microsoft.com/office/drawing/2014/main" id="{077EFBF7-4E11-C126-5F9A-723EF49046A0}"/>
                  </a:ext>
                </a:extLst>
              </p:cNvPr>
              <p:cNvSpPr/>
              <p:nvPr/>
            </p:nvSpPr>
            <p:spPr>
              <a:xfrm>
                <a:off x="661164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06" name="Rectangle 105">
                <a:extLst>
                  <a:ext uri="{FF2B5EF4-FFF2-40B4-BE49-F238E27FC236}">
                    <a16:creationId xmlns:a16="http://schemas.microsoft.com/office/drawing/2014/main" id="{573BAC33-4080-38E2-93DC-4CDC2B5BF2C9}"/>
                  </a:ext>
                </a:extLst>
              </p:cNvPr>
              <p:cNvSpPr/>
              <p:nvPr/>
            </p:nvSpPr>
            <p:spPr>
              <a:xfrm>
                <a:off x="665033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07" name="Rectangle 106">
                <a:extLst>
                  <a:ext uri="{FF2B5EF4-FFF2-40B4-BE49-F238E27FC236}">
                    <a16:creationId xmlns:a16="http://schemas.microsoft.com/office/drawing/2014/main" id="{6430F401-4AA2-1D31-8FFA-BDEE0F587327}"/>
                  </a:ext>
                </a:extLst>
              </p:cNvPr>
              <p:cNvSpPr/>
              <p:nvPr/>
            </p:nvSpPr>
            <p:spPr>
              <a:xfrm>
                <a:off x="668903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08" name="Rectangle 107">
                <a:extLst>
                  <a:ext uri="{FF2B5EF4-FFF2-40B4-BE49-F238E27FC236}">
                    <a16:creationId xmlns:a16="http://schemas.microsoft.com/office/drawing/2014/main" id="{EDC1E48D-7F56-29A9-A8D8-2D34E00F2C3C}"/>
                  </a:ext>
                </a:extLst>
              </p:cNvPr>
              <p:cNvSpPr/>
              <p:nvPr/>
            </p:nvSpPr>
            <p:spPr>
              <a:xfrm>
                <a:off x="672772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09" name="Rectangle 108">
                <a:extLst>
                  <a:ext uri="{FF2B5EF4-FFF2-40B4-BE49-F238E27FC236}">
                    <a16:creationId xmlns:a16="http://schemas.microsoft.com/office/drawing/2014/main" id="{4D7D0633-0DE0-8AE4-DAE0-88975FC4798B}"/>
                  </a:ext>
                </a:extLst>
              </p:cNvPr>
              <p:cNvSpPr/>
              <p:nvPr/>
            </p:nvSpPr>
            <p:spPr>
              <a:xfrm>
                <a:off x="676642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10" name="Rectangle 109">
                <a:extLst>
                  <a:ext uri="{FF2B5EF4-FFF2-40B4-BE49-F238E27FC236}">
                    <a16:creationId xmlns:a16="http://schemas.microsoft.com/office/drawing/2014/main" id="{52594B1E-228E-F92E-E2E0-432C4C2D4951}"/>
                  </a:ext>
                </a:extLst>
              </p:cNvPr>
              <p:cNvSpPr/>
              <p:nvPr/>
            </p:nvSpPr>
            <p:spPr>
              <a:xfrm>
                <a:off x="680511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13" name="Rectangle 112">
                <a:extLst>
                  <a:ext uri="{FF2B5EF4-FFF2-40B4-BE49-F238E27FC236}">
                    <a16:creationId xmlns:a16="http://schemas.microsoft.com/office/drawing/2014/main" id="{F3F08043-E9C5-E4F3-A546-8C1B379E3996}"/>
                  </a:ext>
                </a:extLst>
              </p:cNvPr>
              <p:cNvSpPr/>
              <p:nvPr/>
            </p:nvSpPr>
            <p:spPr>
              <a:xfrm>
                <a:off x="684381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14" name="Rectangle 113">
                <a:extLst>
                  <a:ext uri="{FF2B5EF4-FFF2-40B4-BE49-F238E27FC236}">
                    <a16:creationId xmlns:a16="http://schemas.microsoft.com/office/drawing/2014/main" id="{BEC0A0AE-FA21-9CB9-6721-F3D2F480D447}"/>
                  </a:ext>
                </a:extLst>
              </p:cNvPr>
              <p:cNvSpPr/>
              <p:nvPr/>
            </p:nvSpPr>
            <p:spPr>
              <a:xfrm>
                <a:off x="6882506" y="1189197"/>
                <a:ext cx="36000" cy="716844"/>
              </a:xfrm>
              <a:prstGeom prst="rect">
                <a:avLst/>
              </a:prstGeom>
              <a:solidFill>
                <a:schemeClr val="tx1">
                  <a:lumMod val="20000"/>
                  <a:lumOff val="8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15" name="Rectangle 114">
                <a:extLst>
                  <a:ext uri="{FF2B5EF4-FFF2-40B4-BE49-F238E27FC236}">
                    <a16:creationId xmlns:a16="http://schemas.microsoft.com/office/drawing/2014/main" id="{2388DC2A-10B3-6827-244C-F193363E6E55}"/>
                  </a:ext>
                </a:extLst>
              </p:cNvPr>
              <p:cNvSpPr/>
              <p:nvPr/>
            </p:nvSpPr>
            <p:spPr>
              <a:xfrm>
                <a:off x="6921201" y="1189197"/>
                <a:ext cx="36000" cy="716844"/>
              </a:xfrm>
              <a:prstGeom prst="rect">
                <a:avLst/>
              </a:prstGeom>
              <a:solidFill>
                <a:schemeClr val="tx1">
                  <a:lumMod val="20000"/>
                  <a:lumOff val="8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16" name="Rectangle 115">
                <a:extLst>
                  <a:ext uri="{FF2B5EF4-FFF2-40B4-BE49-F238E27FC236}">
                    <a16:creationId xmlns:a16="http://schemas.microsoft.com/office/drawing/2014/main" id="{6BBBA8D4-CFE0-30EB-50A3-BB2519B28821}"/>
                  </a:ext>
                </a:extLst>
              </p:cNvPr>
              <p:cNvSpPr/>
              <p:nvPr/>
            </p:nvSpPr>
            <p:spPr>
              <a:xfrm>
                <a:off x="695989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17" name="Rectangle 116">
                <a:extLst>
                  <a:ext uri="{FF2B5EF4-FFF2-40B4-BE49-F238E27FC236}">
                    <a16:creationId xmlns:a16="http://schemas.microsoft.com/office/drawing/2014/main" id="{6C7B02D0-22D2-64C8-0025-D9337353C518}"/>
                  </a:ext>
                </a:extLst>
              </p:cNvPr>
              <p:cNvSpPr/>
              <p:nvPr/>
            </p:nvSpPr>
            <p:spPr>
              <a:xfrm>
                <a:off x="699859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18" name="Rectangle 117">
                <a:extLst>
                  <a:ext uri="{FF2B5EF4-FFF2-40B4-BE49-F238E27FC236}">
                    <a16:creationId xmlns:a16="http://schemas.microsoft.com/office/drawing/2014/main" id="{2FD2D57D-0F4C-B486-9A00-3ABA9E1DA3FC}"/>
                  </a:ext>
                </a:extLst>
              </p:cNvPr>
              <p:cNvSpPr/>
              <p:nvPr/>
            </p:nvSpPr>
            <p:spPr>
              <a:xfrm>
                <a:off x="703728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23" name="Rectangle 122">
                <a:extLst>
                  <a:ext uri="{FF2B5EF4-FFF2-40B4-BE49-F238E27FC236}">
                    <a16:creationId xmlns:a16="http://schemas.microsoft.com/office/drawing/2014/main" id="{5A5DC57F-F6D1-0482-BF68-47EAB20651AC}"/>
                  </a:ext>
                </a:extLst>
              </p:cNvPr>
              <p:cNvSpPr/>
              <p:nvPr/>
            </p:nvSpPr>
            <p:spPr>
              <a:xfrm>
                <a:off x="707598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24" name="Rectangle 123">
                <a:extLst>
                  <a:ext uri="{FF2B5EF4-FFF2-40B4-BE49-F238E27FC236}">
                    <a16:creationId xmlns:a16="http://schemas.microsoft.com/office/drawing/2014/main" id="{2E6E9B09-FA57-C017-9AFF-A6DEEB0F3A9B}"/>
                  </a:ext>
                </a:extLst>
              </p:cNvPr>
              <p:cNvSpPr/>
              <p:nvPr/>
            </p:nvSpPr>
            <p:spPr>
              <a:xfrm>
                <a:off x="711467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29" name="Rectangle 128">
                <a:extLst>
                  <a:ext uri="{FF2B5EF4-FFF2-40B4-BE49-F238E27FC236}">
                    <a16:creationId xmlns:a16="http://schemas.microsoft.com/office/drawing/2014/main" id="{E484D5BC-5C99-9E5E-0EF8-8988B0C37926}"/>
                  </a:ext>
                </a:extLst>
              </p:cNvPr>
              <p:cNvSpPr/>
              <p:nvPr/>
            </p:nvSpPr>
            <p:spPr>
              <a:xfrm>
                <a:off x="715337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30" name="Rectangle 129">
                <a:extLst>
                  <a:ext uri="{FF2B5EF4-FFF2-40B4-BE49-F238E27FC236}">
                    <a16:creationId xmlns:a16="http://schemas.microsoft.com/office/drawing/2014/main" id="{C9DD693F-C101-C49A-8B81-3041D0B52203}"/>
                  </a:ext>
                </a:extLst>
              </p:cNvPr>
              <p:cNvSpPr/>
              <p:nvPr/>
            </p:nvSpPr>
            <p:spPr>
              <a:xfrm>
                <a:off x="719206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43" name="Rectangle 142">
                <a:extLst>
                  <a:ext uri="{FF2B5EF4-FFF2-40B4-BE49-F238E27FC236}">
                    <a16:creationId xmlns:a16="http://schemas.microsoft.com/office/drawing/2014/main" id="{FF409851-3819-022B-40EB-BBB99C8E3CA0}"/>
                  </a:ext>
                </a:extLst>
              </p:cNvPr>
              <p:cNvSpPr/>
              <p:nvPr/>
            </p:nvSpPr>
            <p:spPr>
              <a:xfrm>
                <a:off x="723076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3" name="Rectangle 152">
                <a:extLst>
                  <a:ext uri="{FF2B5EF4-FFF2-40B4-BE49-F238E27FC236}">
                    <a16:creationId xmlns:a16="http://schemas.microsoft.com/office/drawing/2014/main" id="{8C498A79-6C31-1676-8646-E035626DCBC5}"/>
                  </a:ext>
                </a:extLst>
              </p:cNvPr>
              <p:cNvSpPr/>
              <p:nvPr/>
            </p:nvSpPr>
            <p:spPr>
              <a:xfrm>
                <a:off x="726945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4" name="Rectangle 153">
                <a:extLst>
                  <a:ext uri="{FF2B5EF4-FFF2-40B4-BE49-F238E27FC236}">
                    <a16:creationId xmlns:a16="http://schemas.microsoft.com/office/drawing/2014/main" id="{2F790EBC-3860-F880-DBBB-60D10F0C9F81}"/>
                  </a:ext>
                </a:extLst>
              </p:cNvPr>
              <p:cNvSpPr/>
              <p:nvPr/>
            </p:nvSpPr>
            <p:spPr>
              <a:xfrm>
                <a:off x="730815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5" name="Rectangle 154">
                <a:extLst>
                  <a:ext uri="{FF2B5EF4-FFF2-40B4-BE49-F238E27FC236}">
                    <a16:creationId xmlns:a16="http://schemas.microsoft.com/office/drawing/2014/main" id="{BE538951-7ADE-F94C-1697-BAB1EC4AD386}"/>
                  </a:ext>
                </a:extLst>
              </p:cNvPr>
              <p:cNvSpPr/>
              <p:nvPr/>
            </p:nvSpPr>
            <p:spPr>
              <a:xfrm>
                <a:off x="734684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6" name="Rectangle 155">
                <a:extLst>
                  <a:ext uri="{FF2B5EF4-FFF2-40B4-BE49-F238E27FC236}">
                    <a16:creationId xmlns:a16="http://schemas.microsoft.com/office/drawing/2014/main" id="{7F408A17-13F1-7AAE-42E6-12B00FBFC7F9}"/>
                  </a:ext>
                </a:extLst>
              </p:cNvPr>
              <p:cNvSpPr/>
              <p:nvPr/>
            </p:nvSpPr>
            <p:spPr>
              <a:xfrm>
                <a:off x="738554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7" name="Rectangle 166">
                <a:extLst>
                  <a:ext uri="{FF2B5EF4-FFF2-40B4-BE49-F238E27FC236}">
                    <a16:creationId xmlns:a16="http://schemas.microsoft.com/office/drawing/2014/main" id="{AE9AA821-3844-862B-D982-73FF6B4F0314}"/>
                  </a:ext>
                </a:extLst>
              </p:cNvPr>
              <p:cNvSpPr/>
              <p:nvPr/>
            </p:nvSpPr>
            <p:spPr>
              <a:xfrm>
                <a:off x="742423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8" name="Rectangle 167">
                <a:extLst>
                  <a:ext uri="{FF2B5EF4-FFF2-40B4-BE49-F238E27FC236}">
                    <a16:creationId xmlns:a16="http://schemas.microsoft.com/office/drawing/2014/main" id="{D3BBF8F7-F181-8114-A2EC-05A34B22164D}"/>
                  </a:ext>
                </a:extLst>
              </p:cNvPr>
              <p:cNvSpPr/>
              <p:nvPr/>
            </p:nvSpPr>
            <p:spPr>
              <a:xfrm>
                <a:off x="746293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1" name="Rectangle 180">
                <a:extLst>
                  <a:ext uri="{FF2B5EF4-FFF2-40B4-BE49-F238E27FC236}">
                    <a16:creationId xmlns:a16="http://schemas.microsoft.com/office/drawing/2014/main" id="{15ED2E16-A6CE-0861-02EE-A9646ABCE0BD}"/>
                  </a:ext>
                </a:extLst>
              </p:cNvPr>
              <p:cNvSpPr/>
              <p:nvPr/>
            </p:nvSpPr>
            <p:spPr>
              <a:xfrm>
                <a:off x="750162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2" name="Rectangle 181">
                <a:extLst>
                  <a:ext uri="{FF2B5EF4-FFF2-40B4-BE49-F238E27FC236}">
                    <a16:creationId xmlns:a16="http://schemas.microsoft.com/office/drawing/2014/main" id="{B06E1E4A-60B1-7597-F561-52603A43082F}"/>
                  </a:ext>
                </a:extLst>
              </p:cNvPr>
              <p:cNvSpPr/>
              <p:nvPr/>
            </p:nvSpPr>
            <p:spPr>
              <a:xfrm>
                <a:off x="754032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3" name="Rectangle 182">
                <a:extLst>
                  <a:ext uri="{FF2B5EF4-FFF2-40B4-BE49-F238E27FC236}">
                    <a16:creationId xmlns:a16="http://schemas.microsoft.com/office/drawing/2014/main" id="{27732713-BB85-EF9A-A33B-F614EBA74DCF}"/>
                  </a:ext>
                </a:extLst>
              </p:cNvPr>
              <p:cNvSpPr/>
              <p:nvPr/>
            </p:nvSpPr>
            <p:spPr>
              <a:xfrm>
                <a:off x="757901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4" name="Rectangle 183">
                <a:extLst>
                  <a:ext uri="{FF2B5EF4-FFF2-40B4-BE49-F238E27FC236}">
                    <a16:creationId xmlns:a16="http://schemas.microsoft.com/office/drawing/2014/main" id="{BD7C409C-7339-9CBA-49EB-95E55B90B09E}"/>
                  </a:ext>
                </a:extLst>
              </p:cNvPr>
              <p:cNvSpPr/>
              <p:nvPr/>
            </p:nvSpPr>
            <p:spPr>
              <a:xfrm>
                <a:off x="761771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5" name="Rectangle 184">
                <a:extLst>
                  <a:ext uri="{FF2B5EF4-FFF2-40B4-BE49-F238E27FC236}">
                    <a16:creationId xmlns:a16="http://schemas.microsoft.com/office/drawing/2014/main" id="{5FAF5DB4-AA61-C22C-9771-63E7CA7AE190}"/>
                  </a:ext>
                </a:extLst>
              </p:cNvPr>
              <p:cNvSpPr/>
              <p:nvPr/>
            </p:nvSpPr>
            <p:spPr>
              <a:xfrm>
                <a:off x="765640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6" name="Rectangle 185">
                <a:extLst>
                  <a:ext uri="{FF2B5EF4-FFF2-40B4-BE49-F238E27FC236}">
                    <a16:creationId xmlns:a16="http://schemas.microsoft.com/office/drawing/2014/main" id="{7E904A0D-7CDF-8CBA-F336-A10F605076A5}"/>
                  </a:ext>
                </a:extLst>
              </p:cNvPr>
              <p:cNvSpPr/>
              <p:nvPr/>
            </p:nvSpPr>
            <p:spPr>
              <a:xfrm>
                <a:off x="769510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7" name="Rectangle 186">
                <a:extLst>
                  <a:ext uri="{FF2B5EF4-FFF2-40B4-BE49-F238E27FC236}">
                    <a16:creationId xmlns:a16="http://schemas.microsoft.com/office/drawing/2014/main" id="{2350BCC3-A238-EE31-2019-EBC5A9E161E1}"/>
                  </a:ext>
                </a:extLst>
              </p:cNvPr>
              <p:cNvSpPr/>
              <p:nvPr/>
            </p:nvSpPr>
            <p:spPr>
              <a:xfrm>
                <a:off x="773379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8" name="Rectangle 187">
                <a:extLst>
                  <a:ext uri="{FF2B5EF4-FFF2-40B4-BE49-F238E27FC236}">
                    <a16:creationId xmlns:a16="http://schemas.microsoft.com/office/drawing/2014/main" id="{3D6E246E-FE02-D693-B7A1-9086A44A0B7D}"/>
                  </a:ext>
                </a:extLst>
              </p:cNvPr>
              <p:cNvSpPr/>
              <p:nvPr/>
            </p:nvSpPr>
            <p:spPr>
              <a:xfrm>
                <a:off x="777249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9" name="Rectangle 188">
                <a:extLst>
                  <a:ext uri="{FF2B5EF4-FFF2-40B4-BE49-F238E27FC236}">
                    <a16:creationId xmlns:a16="http://schemas.microsoft.com/office/drawing/2014/main" id="{0E1A5C65-3417-1C50-BC9E-2C7D6672D61E}"/>
                  </a:ext>
                </a:extLst>
              </p:cNvPr>
              <p:cNvSpPr/>
              <p:nvPr/>
            </p:nvSpPr>
            <p:spPr>
              <a:xfrm>
                <a:off x="781118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0" name="Rectangle 189">
                <a:extLst>
                  <a:ext uri="{FF2B5EF4-FFF2-40B4-BE49-F238E27FC236}">
                    <a16:creationId xmlns:a16="http://schemas.microsoft.com/office/drawing/2014/main" id="{BD0D66D3-0F02-BB43-C0D3-29AC30C94FD8}"/>
                  </a:ext>
                </a:extLst>
              </p:cNvPr>
              <p:cNvSpPr/>
              <p:nvPr/>
            </p:nvSpPr>
            <p:spPr>
              <a:xfrm>
                <a:off x="784988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1" name="Rectangle 190">
                <a:extLst>
                  <a:ext uri="{FF2B5EF4-FFF2-40B4-BE49-F238E27FC236}">
                    <a16:creationId xmlns:a16="http://schemas.microsoft.com/office/drawing/2014/main" id="{BDB8D6F2-CA23-069B-60F1-10E89BF3F50F}"/>
                  </a:ext>
                </a:extLst>
              </p:cNvPr>
              <p:cNvSpPr/>
              <p:nvPr/>
            </p:nvSpPr>
            <p:spPr>
              <a:xfrm>
                <a:off x="788857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2" name="Rectangle 191">
                <a:extLst>
                  <a:ext uri="{FF2B5EF4-FFF2-40B4-BE49-F238E27FC236}">
                    <a16:creationId xmlns:a16="http://schemas.microsoft.com/office/drawing/2014/main" id="{BC0ED45D-1FF0-C2AA-B273-20C310CA07CB}"/>
                  </a:ext>
                </a:extLst>
              </p:cNvPr>
              <p:cNvSpPr/>
              <p:nvPr/>
            </p:nvSpPr>
            <p:spPr>
              <a:xfrm>
                <a:off x="792727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3" name="Rectangle 192">
                <a:extLst>
                  <a:ext uri="{FF2B5EF4-FFF2-40B4-BE49-F238E27FC236}">
                    <a16:creationId xmlns:a16="http://schemas.microsoft.com/office/drawing/2014/main" id="{DDA72426-0114-3CB6-028E-95745F2ECB16}"/>
                  </a:ext>
                </a:extLst>
              </p:cNvPr>
              <p:cNvSpPr/>
              <p:nvPr/>
            </p:nvSpPr>
            <p:spPr>
              <a:xfrm>
                <a:off x="796596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4" name="Rectangle 193">
                <a:extLst>
                  <a:ext uri="{FF2B5EF4-FFF2-40B4-BE49-F238E27FC236}">
                    <a16:creationId xmlns:a16="http://schemas.microsoft.com/office/drawing/2014/main" id="{0192D502-4E13-4CDC-8B28-F125E19B42C5}"/>
                  </a:ext>
                </a:extLst>
              </p:cNvPr>
              <p:cNvSpPr/>
              <p:nvPr/>
            </p:nvSpPr>
            <p:spPr>
              <a:xfrm>
                <a:off x="800466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5" name="Rectangle 194">
                <a:extLst>
                  <a:ext uri="{FF2B5EF4-FFF2-40B4-BE49-F238E27FC236}">
                    <a16:creationId xmlns:a16="http://schemas.microsoft.com/office/drawing/2014/main" id="{8D7453A0-E68A-7C23-FA3C-B9D92E965D37}"/>
                  </a:ext>
                </a:extLst>
              </p:cNvPr>
              <p:cNvSpPr/>
              <p:nvPr/>
            </p:nvSpPr>
            <p:spPr>
              <a:xfrm>
                <a:off x="804335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6" name="Rectangle 195">
                <a:extLst>
                  <a:ext uri="{FF2B5EF4-FFF2-40B4-BE49-F238E27FC236}">
                    <a16:creationId xmlns:a16="http://schemas.microsoft.com/office/drawing/2014/main" id="{CE6D8B90-0623-44AF-0F9A-D16B4E5A4662}"/>
                  </a:ext>
                </a:extLst>
              </p:cNvPr>
              <p:cNvSpPr/>
              <p:nvPr/>
            </p:nvSpPr>
            <p:spPr>
              <a:xfrm>
                <a:off x="808205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7" name="Rectangle 196">
                <a:extLst>
                  <a:ext uri="{FF2B5EF4-FFF2-40B4-BE49-F238E27FC236}">
                    <a16:creationId xmlns:a16="http://schemas.microsoft.com/office/drawing/2014/main" id="{CE0AF0DB-C43A-4F3D-940A-8416278F5979}"/>
                  </a:ext>
                </a:extLst>
              </p:cNvPr>
              <p:cNvSpPr/>
              <p:nvPr/>
            </p:nvSpPr>
            <p:spPr>
              <a:xfrm>
                <a:off x="8120746" y="1189197"/>
                <a:ext cx="36000" cy="716844"/>
              </a:xfrm>
              <a:prstGeom prst="rect">
                <a:avLst/>
              </a:prstGeom>
              <a:solidFill>
                <a:schemeClr val="tx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8" name="Rectangle 197">
                <a:extLst>
                  <a:ext uri="{FF2B5EF4-FFF2-40B4-BE49-F238E27FC236}">
                    <a16:creationId xmlns:a16="http://schemas.microsoft.com/office/drawing/2014/main" id="{1F53E5B1-87F4-5C1B-D755-41C43EE5B2DE}"/>
                  </a:ext>
                </a:extLst>
              </p:cNvPr>
              <p:cNvSpPr/>
              <p:nvPr/>
            </p:nvSpPr>
            <p:spPr>
              <a:xfrm>
                <a:off x="815944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9" name="Rectangle 198">
                <a:extLst>
                  <a:ext uri="{FF2B5EF4-FFF2-40B4-BE49-F238E27FC236}">
                    <a16:creationId xmlns:a16="http://schemas.microsoft.com/office/drawing/2014/main" id="{83F7F4C6-549E-CF03-7788-35F17F0E275D}"/>
                  </a:ext>
                </a:extLst>
              </p:cNvPr>
              <p:cNvSpPr/>
              <p:nvPr/>
            </p:nvSpPr>
            <p:spPr>
              <a:xfrm>
                <a:off x="819813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0" name="Rectangle 199">
                <a:extLst>
                  <a:ext uri="{FF2B5EF4-FFF2-40B4-BE49-F238E27FC236}">
                    <a16:creationId xmlns:a16="http://schemas.microsoft.com/office/drawing/2014/main" id="{FF5C7787-BE0F-B9E0-4D73-8EE8D8CBAD8F}"/>
                  </a:ext>
                </a:extLst>
              </p:cNvPr>
              <p:cNvSpPr/>
              <p:nvPr/>
            </p:nvSpPr>
            <p:spPr>
              <a:xfrm>
                <a:off x="823683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1" name="Rectangle 200">
                <a:extLst>
                  <a:ext uri="{FF2B5EF4-FFF2-40B4-BE49-F238E27FC236}">
                    <a16:creationId xmlns:a16="http://schemas.microsoft.com/office/drawing/2014/main" id="{F7BCBB26-6DB5-EDBC-B3AD-727A48F3B8E2}"/>
                  </a:ext>
                </a:extLst>
              </p:cNvPr>
              <p:cNvSpPr/>
              <p:nvPr/>
            </p:nvSpPr>
            <p:spPr>
              <a:xfrm>
                <a:off x="827552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2" name="Rectangle 201">
                <a:extLst>
                  <a:ext uri="{FF2B5EF4-FFF2-40B4-BE49-F238E27FC236}">
                    <a16:creationId xmlns:a16="http://schemas.microsoft.com/office/drawing/2014/main" id="{A8BE76A9-288C-DC7C-BF2A-4DCBF6EC9F5D}"/>
                  </a:ext>
                </a:extLst>
              </p:cNvPr>
              <p:cNvSpPr/>
              <p:nvPr/>
            </p:nvSpPr>
            <p:spPr>
              <a:xfrm>
                <a:off x="831422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3" name="Rectangle 202">
                <a:extLst>
                  <a:ext uri="{FF2B5EF4-FFF2-40B4-BE49-F238E27FC236}">
                    <a16:creationId xmlns:a16="http://schemas.microsoft.com/office/drawing/2014/main" id="{07521B1C-1EC8-ECDD-D1D7-474A7FE227F4}"/>
                  </a:ext>
                </a:extLst>
              </p:cNvPr>
              <p:cNvSpPr/>
              <p:nvPr/>
            </p:nvSpPr>
            <p:spPr>
              <a:xfrm>
                <a:off x="835291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4" name="Rectangle 203">
                <a:extLst>
                  <a:ext uri="{FF2B5EF4-FFF2-40B4-BE49-F238E27FC236}">
                    <a16:creationId xmlns:a16="http://schemas.microsoft.com/office/drawing/2014/main" id="{D7676BEF-2DB9-668A-2BFD-C1C287271A1E}"/>
                  </a:ext>
                </a:extLst>
              </p:cNvPr>
              <p:cNvSpPr/>
              <p:nvPr/>
            </p:nvSpPr>
            <p:spPr>
              <a:xfrm>
                <a:off x="839161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5" name="Rectangle 204">
                <a:extLst>
                  <a:ext uri="{FF2B5EF4-FFF2-40B4-BE49-F238E27FC236}">
                    <a16:creationId xmlns:a16="http://schemas.microsoft.com/office/drawing/2014/main" id="{DD52BF05-723D-C91C-2529-137161167D64}"/>
                  </a:ext>
                </a:extLst>
              </p:cNvPr>
              <p:cNvSpPr/>
              <p:nvPr/>
            </p:nvSpPr>
            <p:spPr>
              <a:xfrm>
                <a:off x="843030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6" name="Rectangle 205">
                <a:extLst>
                  <a:ext uri="{FF2B5EF4-FFF2-40B4-BE49-F238E27FC236}">
                    <a16:creationId xmlns:a16="http://schemas.microsoft.com/office/drawing/2014/main" id="{370F84DA-8710-3850-BD5C-E31A1A38EF61}"/>
                  </a:ext>
                </a:extLst>
              </p:cNvPr>
              <p:cNvSpPr/>
              <p:nvPr/>
            </p:nvSpPr>
            <p:spPr>
              <a:xfrm>
                <a:off x="846900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7" name="Rectangle 206">
                <a:extLst>
                  <a:ext uri="{FF2B5EF4-FFF2-40B4-BE49-F238E27FC236}">
                    <a16:creationId xmlns:a16="http://schemas.microsoft.com/office/drawing/2014/main" id="{2CE257E0-3415-449C-3609-4ACD73DADC44}"/>
                  </a:ext>
                </a:extLst>
              </p:cNvPr>
              <p:cNvSpPr/>
              <p:nvPr/>
            </p:nvSpPr>
            <p:spPr>
              <a:xfrm>
                <a:off x="850769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8" name="Rectangle 207">
                <a:extLst>
                  <a:ext uri="{FF2B5EF4-FFF2-40B4-BE49-F238E27FC236}">
                    <a16:creationId xmlns:a16="http://schemas.microsoft.com/office/drawing/2014/main" id="{4D516BBC-3CB7-C19C-F120-5CDAB43C8167}"/>
                  </a:ext>
                </a:extLst>
              </p:cNvPr>
              <p:cNvSpPr/>
              <p:nvPr/>
            </p:nvSpPr>
            <p:spPr>
              <a:xfrm>
                <a:off x="854639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9" name="Rectangle 208">
                <a:extLst>
                  <a:ext uri="{FF2B5EF4-FFF2-40B4-BE49-F238E27FC236}">
                    <a16:creationId xmlns:a16="http://schemas.microsoft.com/office/drawing/2014/main" id="{75F08CEF-3DE7-DDD2-E2C4-F390A4CDD6D1}"/>
                  </a:ext>
                </a:extLst>
              </p:cNvPr>
              <p:cNvSpPr/>
              <p:nvPr/>
            </p:nvSpPr>
            <p:spPr>
              <a:xfrm>
                <a:off x="858508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0" name="Rectangle 209">
                <a:extLst>
                  <a:ext uri="{FF2B5EF4-FFF2-40B4-BE49-F238E27FC236}">
                    <a16:creationId xmlns:a16="http://schemas.microsoft.com/office/drawing/2014/main" id="{07F47CB3-AAFD-9E7A-526B-9369C479A47C}"/>
                  </a:ext>
                </a:extLst>
              </p:cNvPr>
              <p:cNvSpPr/>
              <p:nvPr/>
            </p:nvSpPr>
            <p:spPr>
              <a:xfrm>
                <a:off x="862378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1" name="Rectangle 210">
                <a:extLst>
                  <a:ext uri="{FF2B5EF4-FFF2-40B4-BE49-F238E27FC236}">
                    <a16:creationId xmlns:a16="http://schemas.microsoft.com/office/drawing/2014/main" id="{7DA82381-1DA8-3A1E-9D6C-F042A7663845}"/>
                  </a:ext>
                </a:extLst>
              </p:cNvPr>
              <p:cNvSpPr/>
              <p:nvPr/>
            </p:nvSpPr>
            <p:spPr>
              <a:xfrm>
                <a:off x="866247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2" name="Rectangle 211">
                <a:extLst>
                  <a:ext uri="{FF2B5EF4-FFF2-40B4-BE49-F238E27FC236}">
                    <a16:creationId xmlns:a16="http://schemas.microsoft.com/office/drawing/2014/main" id="{0FBD9BDE-4A18-EB1E-E699-4CF8E4ABC521}"/>
                  </a:ext>
                </a:extLst>
              </p:cNvPr>
              <p:cNvSpPr/>
              <p:nvPr/>
            </p:nvSpPr>
            <p:spPr>
              <a:xfrm>
                <a:off x="870117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3" name="Rectangle 212">
                <a:extLst>
                  <a:ext uri="{FF2B5EF4-FFF2-40B4-BE49-F238E27FC236}">
                    <a16:creationId xmlns:a16="http://schemas.microsoft.com/office/drawing/2014/main" id="{335FF7ED-F8F6-EFD9-1721-8235FF917D55}"/>
                  </a:ext>
                </a:extLst>
              </p:cNvPr>
              <p:cNvSpPr/>
              <p:nvPr/>
            </p:nvSpPr>
            <p:spPr>
              <a:xfrm>
                <a:off x="873986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4" name="Rectangle 213">
                <a:extLst>
                  <a:ext uri="{FF2B5EF4-FFF2-40B4-BE49-F238E27FC236}">
                    <a16:creationId xmlns:a16="http://schemas.microsoft.com/office/drawing/2014/main" id="{3BC09429-9A80-534D-FE72-5FD9ED2BF44C}"/>
                  </a:ext>
                </a:extLst>
              </p:cNvPr>
              <p:cNvSpPr/>
              <p:nvPr/>
            </p:nvSpPr>
            <p:spPr>
              <a:xfrm>
                <a:off x="877856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5" name="Rectangle 214">
                <a:extLst>
                  <a:ext uri="{FF2B5EF4-FFF2-40B4-BE49-F238E27FC236}">
                    <a16:creationId xmlns:a16="http://schemas.microsoft.com/office/drawing/2014/main" id="{4B0FDB59-4832-1950-BBE8-F42BA2C96B1C}"/>
                  </a:ext>
                </a:extLst>
              </p:cNvPr>
              <p:cNvSpPr/>
              <p:nvPr/>
            </p:nvSpPr>
            <p:spPr>
              <a:xfrm>
                <a:off x="881725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6" name="Rectangle 215">
                <a:extLst>
                  <a:ext uri="{FF2B5EF4-FFF2-40B4-BE49-F238E27FC236}">
                    <a16:creationId xmlns:a16="http://schemas.microsoft.com/office/drawing/2014/main" id="{F0C428AD-335C-2C90-E870-537F3EE76191}"/>
                  </a:ext>
                </a:extLst>
              </p:cNvPr>
              <p:cNvSpPr/>
              <p:nvPr/>
            </p:nvSpPr>
            <p:spPr>
              <a:xfrm>
                <a:off x="8855951" y="1189197"/>
                <a:ext cx="36000" cy="716844"/>
              </a:xfrm>
              <a:prstGeom prst="rect">
                <a:avLst/>
              </a:prstGeom>
              <a:solidFill>
                <a:schemeClr val="tx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7" name="Rectangle 216">
                <a:extLst>
                  <a:ext uri="{FF2B5EF4-FFF2-40B4-BE49-F238E27FC236}">
                    <a16:creationId xmlns:a16="http://schemas.microsoft.com/office/drawing/2014/main" id="{026944EF-4DB8-060E-7594-5824CE53796D}"/>
                  </a:ext>
                </a:extLst>
              </p:cNvPr>
              <p:cNvSpPr/>
              <p:nvPr/>
            </p:nvSpPr>
            <p:spPr>
              <a:xfrm>
                <a:off x="889464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8" name="Rectangle 217">
                <a:extLst>
                  <a:ext uri="{FF2B5EF4-FFF2-40B4-BE49-F238E27FC236}">
                    <a16:creationId xmlns:a16="http://schemas.microsoft.com/office/drawing/2014/main" id="{55EA66B2-CE6E-0EAA-851E-5C2AF55066FB}"/>
                  </a:ext>
                </a:extLst>
              </p:cNvPr>
              <p:cNvSpPr/>
              <p:nvPr/>
            </p:nvSpPr>
            <p:spPr>
              <a:xfrm>
                <a:off x="893334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9" name="Rectangle 218">
                <a:extLst>
                  <a:ext uri="{FF2B5EF4-FFF2-40B4-BE49-F238E27FC236}">
                    <a16:creationId xmlns:a16="http://schemas.microsoft.com/office/drawing/2014/main" id="{4EB69517-90FD-9D34-8FF8-9768767A46DD}"/>
                  </a:ext>
                </a:extLst>
              </p:cNvPr>
              <p:cNvSpPr/>
              <p:nvPr/>
            </p:nvSpPr>
            <p:spPr>
              <a:xfrm>
                <a:off x="897203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0" name="Rectangle 219">
                <a:extLst>
                  <a:ext uri="{FF2B5EF4-FFF2-40B4-BE49-F238E27FC236}">
                    <a16:creationId xmlns:a16="http://schemas.microsoft.com/office/drawing/2014/main" id="{23E57908-0F1E-ED74-FFCE-A4442E94E62F}"/>
                  </a:ext>
                </a:extLst>
              </p:cNvPr>
              <p:cNvSpPr/>
              <p:nvPr/>
            </p:nvSpPr>
            <p:spPr>
              <a:xfrm>
                <a:off x="901073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1" name="Rectangle 220">
                <a:extLst>
                  <a:ext uri="{FF2B5EF4-FFF2-40B4-BE49-F238E27FC236}">
                    <a16:creationId xmlns:a16="http://schemas.microsoft.com/office/drawing/2014/main" id="{0B49767F-300D-E26C-84A7-B3D9E3DCDADA}"/>
                  </a:ext>
                </a:extLst>
              </p:cNvPr>
              <p:cNvSpPr/>
              <p:nvPr/>
            </p:nvSpPr>
            <p:spPr>
              <a:xfrm>
                <a:off x="904942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2" name="Rectangle 221">
                <a:extLst>
                  <a:ext uri="{FF2B5EF4-FFF2-40B4-BE49-F238E27FC236}">
                    <a16:creationId xmlns:a16="http://schemas.microsoft.com/office/drawing/2014/main" id="{7D1C8AAC-B627-66C6-0E67-4CED62E223D0}"/>
                  </a:ext>
                </a:extLst>
              </p:cNvPr>
              <p:cNvSpPr/>
              <p:nvPr/>
            </p:nvSpPr>
            <p:spPr>
              <a:xfrm>
                <a:off x="908807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grpSp>
        <p:sp>
          <p:nvSpPr>
            <p:cNvPr id="49" name="Freeform 21">
              <a:extLst>
                <a:ext uri="{FF2B5EF4-FFF2-40B4-BE49-F238E27FC236}">
                  <a16:creationId xmlns:a16="http://schemas.microsoft.com/office/drawing/2014/main" id="{3266345C-E469-3DF9-F211-DF02EDA47E9F}"/>
                </a:ext>
              </a:extLst>
            </p:cNvPr>
            <p:cNvSpPr>
              <a:spLocks/>
            </p:cNvSpPr>
            <p:nvPr/>
          </p:nvSpPr>
          <p:spPr bwMode="auto">
            <a:xfrm>
              <a:off x="5265853" y="2189473"/>
              <a:ext cx="4039486" cy="287147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sp>
        <p:nvSpPr>
          <p:cNvPr id="940" name="TextBox 939">
            <a:extLst>
              <a:ext uri="{FF2B5EF4-FFF2-40B4-BE49-F238E27FC236}">
                <a16:creationId xmlns:a16="http://schemas.microsoft.com/office/drawing/2014/main" id="{D18F3D2C-2076-5D5C-A9B8-FC371AD5603A}"/>
              </a:ext>
            </a:extLst>
          </p:cNvPr>
          <p:cNvSpPr txBox="1"/>
          <p:nvPr/>
        </p:nvSpPr>
        <p:spPr>
          <a:xfrm>
            <a:off x="8250979" y="5087025"/>
            <a:ext cx="1132041"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anose="020B0604020202020204"/>
                <a:ea typeface="+mn-ea"/>
                <a:cs typeface="+mn-cs"/>
                <a:sym typeface="Calibri"/>
              </a:rPr>
              <a:t>Histology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LUAD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LUSC</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Other NSCLC</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SCLC</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Unknown</a:t>
            </a:r>
          </a:p>
        </p:txBody>
      </p:sp>
      <p:sp>
        <p:nvSpPr>
          <p:cNvPr id="941" name="TextBox 940">
            <a:extLst>
              <a:ext uri="{FF2B5EF4-FFF2-40B4-BE49-F238E27FC236}">
                <a16:creationId xmlns:a16="http://schemas.microsoft.com/office/drawing/2014/main" id="{C85D1221-B9B6-A5C9-01DA-DE4C2A06538F}"/>
              </a:ext>
            </a:extLst>
          </p:cNvPr>
          <p:cNvSpPr txBox="1"/>
          <p:nvPr/>
        </p:nvSpPr>
        <p:spPr>
          <a:xfrm>
            <a:off x="9633894" y="5087025"/>
            <a:ext cx="696024"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anose="020B0604020202020204"/>
                <a:ea typeface="+mn-ea"/>
                <a:cs typeface="+mn-cs"/>
                <a:sym typeface="Calibri"/>
              </a:rPr>
              <a:t>Sex</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Female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Male</a:t>
            </a:r>
          </a:p>
        </p:txBody>
      </p:sp>
      <p:sp>
        <p:nvSpPr>
          <p:cNvPr id="942" name="TextBox 941">
            <a:extLst>
              <a:ext uri="{FF2B5EF4-FFF2-40B4-BE49-F238E27FC236}">
                <a16:creationId xmlns:a16="http://schemas.microsoft.com/office/drawing/2014/main" id="{F1E901FD-3232-06E6-9ED7-C4500C1C6C54}"/>
              </a:ext>
            </a:extLst>
          </p:cNvPr>
          <p:cNvSpPr txBox="1"/>
          <p:nvPr/>
        </p:nvSpPr>
        <p:spPr>
          <a:xfrm>
            <a:off x="10580792" y="5087025"/>
            <a:ext cx="1330814" cy="101566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anose="020B0604020202020204"/>
                <a:ea typeface="+mn-ea"/>
                <a:cs typeface="+mn-cs"/>
                <a:sym typeface="Calibri"/>
              </a:rPr>
              <a:t>Smoking status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Non-smoker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Ex-smoker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Smoker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Unknown</a:t>
            </a:r>
          </a:p>
        </p:txBody>
      </p:sp>
      <p:sp>
        <p:nvSpPr>
          <p:cNvPr id="943" name="Rectangle 942">
            <a:extLst>
              <a:ext uri="{FF2B5EF4-FFF2-40B4-BE49-F238E27FC236}">
                <a16:creationId xmlns:a16="http://schemas.microsoft.com/office/drawing/2014/main" id="{0ED9B195-C08E-26F3-84CE-1B523A0825A8}"/>
              </a:ext>
            </a:extLst>
          </p:cNvPr>
          <p:cNvSpPr/>
          <p:nvPr/>
        </p:nvSpPr>
        <p:spPr>
          <a:xfrm>
            <a:off x="8184098" y="5352180"/>
            <a:ext cx="108000" cy="108000"/>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47" name="Rectangle 946">
            <a:extLst>
              <a:ext uri="{FF2B5EF4-FFF2-40B4-BE49-F238E27FC236}">
                <a16:creationId xmlns:a16="http://schemas.microsoft.com/office/drawing/2014/main" id="{1F722667-8274-921B-6B6D-FADC280E42F9}"/>
              </a:ext>
            </a:extLst>
          </p:cNvPr>
          <p:cNvSpPr/>
          <p:nvPr/>
        </p:nvSpPr>
        <p:spPr>
          <a:xfrm>
            <a:off x="8184098" y="5533843"/>
            <a:ext cx="108000" cy="108000"/>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48" name="Rectangle 947">
            <a:extLst>
              <a:ext uri="{FF2B5EF4-FFF2-40B4-BE49-F238E27FC236}">
                <a16:creationId xmlns:a16="http://schemas.microsoft.com/office/drawing/2014/main" id="{3B247D2E-AE32-AEFB-15B4-DF9FD495D7C7}"/>
              </a:ext>
            </a:extLst>
          </p:cNvPr>
          <p:cNvSpPr/>
          <p:nvPr/>
        </p:nvSpPr>
        <p:spPr>
          <a:xfrm>
            <a:off x="8184098" y="5715506"/>
            <a:ext cx="108000" cy="108000"/>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49" name="Rectangle 948">
            <a:extLst>
              <a:ext uri="{FF2B5EF4-FFF2-40B4-BE49-F238E27FC236}">
                <a16:creationId xmlns:a16="http://schemas.microsoft.com/office/drawing/2014/main" id="{8748F368-C8BB-B555-EABF-FE0E02432B3A}"/>
              </a:ext>
            </a:extLst>
          </p:cNvPr>
          <p:cNvSpPr/>
          <p:nvPr/>
        </p:nvSpPr>
        <p:spPr>
          <a:xfrm>
            <a:off x="8184098" y="5897169"/>
            <a:ext cx="108000" cy="10800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50" name="Rectangle 949">
            <a:extLst>
              <a:ext uri="{FF2B5EF4-FFF2-40B4-BE49-F238E27FC236}">
                <a16:creationId xmlns:a16="http://schemas.microsoft.com/office/drawing/2014/main" id="{64674731-9F5B-7D55-A722-C6EC561A017D}"/>
              </a:ext>
            </a:extLst>
          </p:cNvPr>
          <p:cNvSpPr/>
          <p:nvPr/>
        </p:nvSpPr>
        <p:spPr>
          <a:xfrm>
            <a:off x="8184098" y="6078832"/>
            <a:ext cx="108000" cy="108000"/>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51" name="Rectangle 950">
            <a:extLst>
              <a:ext uri="{FF2B5EF4-FFF2-40B4-BE49-F238E27FC236}">
                <a16:creationId xmlns:a16="http://schemas.microsoft.com/office/drawing/2014/main" id="{65199B0A-0EFD-5B69-5839-14CE1FCC201D}"/>
              </a:ext>
            </a:extLst>
          </p:cNvPr>
          <p:cNvSpPr/>
          <p:nvPr/>
        </p:nvSpPr>
        <p:spPr>
          <a:xfrm>
            <a:off x="9582447" y="5354518"/>
            <a:ext cx="108000" cy="10800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52" name="Rectangle 951">
            <a:extLst>
              <a:ext uri="{FF2B5EF4-FFF2-40B4-BE49-F238E27FC236}">
                <a16:creationId xmlns:a16="http://schemas.microsoft.com/office/drawing/2014/main" id="{55925AD1-672D-FF1D-9AD0-3ED8A3EC6852}"/>
              </a:ext>
            </a:extLst>
          </p:cNvPr>
          <p:cNvSpPr/>
          <p:nvPr/>
        </p:nvSpPr>
        <p:spPr>
          <a:xfrm>
            <a:off x="9582447" y="5534355"/>
            <a:ext cx="108000" cy="108000"/>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53" name="Rectangle 952">
            <a:extLst>
              <a:ext uri="{FF2B5EF4-FFF2-40B4-BE49-F238E27FC236}">
                <a16:creationId xmlns:a16="http://schemas.microsoft.com/office/drawing/2014/main" id="{F35D0D83-A0A3-8673-D4C3-01AE85D8A2C1}"/>
              </a:ext>
            </a:extLst>
          </p:cNvPr>
          <p:cNvSpPr/>
          <p:nvPr/>
        </p:nvSpPr>
        <p:spPr>
          <a:xfrm>
            <a:off x="10529345" y="5328117"/>
            <a:ext cx="108000" cy="108000"/>
          </a:xfrm>
          <a:prstGeom prst="rect">
            <a:avLst/>
          </a:prstGeom>
          <a:solidFill>
            <a:schemeClr val="tx1">
              <a:lumMod val="20000"/>
              <a:lumOff val="8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55" name="Rectangle 954">
            <a:extLst>
              <a:ext uri="{FF2B5EF4-FFF2-40B4-BE49-F238E27FC236}">
                <a16:creationId xmlns:a16="http://schemas.microsoft.com/office/drawing/2014/main" id="{08E4A5CF-F470-ECE7-F907-63BC3E9607FB}"/>
              </a:ext>
            </a:extLst>
          </p:cNvPr>
          <p:cNvSpPr/>
          <p:nvPr/>
        </p:nvSpPr>
        <p:spPr>
          <a:xfrm>
            <a:off x="10529345" y="5519579"/>
            <a:ext cx="108000" cy="108000"/>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56" name="Rectangle 955">
            <a:extLst>
              <a:ext uri="{FF2B5EF4-FFF2-40B4-BE49-F238E27FC236}">
                <a16:creationId xmlns:a16="http://schemas.microsoft.com/office/drawing/2014/main" id="{041688FF-50D3-D0D0-699B-B8F098F17920}"/>
              </a:ext>
            </a:extLst>
          </p:cNvPr>
          <p:cNvSpPr/>
          <p:nvPr/>
        </p:nvSpPr>
        <p:spPr>
          <a:xfrm>
            <a:off x="10529345" y="5711041"/>
            <a:ext cx="108000" cy="108000"/>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57" name="Rectangle 956">
            <a:extLst>
              <a:ext uri="{FF2B5EF4-FFF2-40B4-BE49-F238E27FC236}">
                <a16:creationId xmlns:a16="http://schemas.microsoft.com/office/drawing/2014/main" id="{17933154-3528-FE86-4211-6BC9DEA8D342}"/>
              </a:ext>
            </a:extLst>
          </p:cNvPr>
          <p:cNvSpPr/>
          <p:nvPr/>
        </p:nvSpPr>
        <p:spPr>
          <a:xfrm>
            <a:off x="10529345" y="5902502"/>
            <a:ext cx="108000" cy="108000"/>
          </a:xfrm>
          <a:prstGeom prst="rect">
            <a:avLst/>
          </a:prstGeom>
          <a:solidFill>
            <a:srgbClr val="D0D0D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Tree>
    <p:extLst>
      <p:ext uri="{BB962C8B-B14F-4D97-AF65-F5344CB8AC3E}">
        <p14:creationId xmlns:p14="http://schemas.microsoft.com/office/powerpoint/2010/main" val="25819343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CBD2FD-8839-74D4-60EA-DFBDEC0CFE29}"/>
            </a:ext>
          </a:extLst>
        </p:cNvPr>
        <p:cNvGrpSpPr/>
        <p:nvPr/>
      </p:nvGrpSpPr>
      <p:grpSpPr>
        <a:xfrm>
          <a:off x="0" y="0"/>
          <a:ext cx="0" cy="0"/>
          <a:chOff x="0" y="0"/>
          <a:chExt cx="0" cy="0"/>
        </a:xfrm>
      </p:grpSpPr>
      <p:sp>
        <p:nvSpPr>
          <p:cNvPr id="29" name="Content Placeholder 7">
            <a:extLst>
              <a:ext uri="{FF2B5EF4-FFF2-40B4-BE49-F238E27FC236}">
                <a16:creationId xmlns:a16="http://schemas.microsoft.com/office/drawing/2014/main" id="{4167CA71-B4CF-FAF3-CC5B-7EB9EC6EB91E}"/>
              </a:ext>
            </a:extLst>
          </p:cNvPr>
          <p:cNvSpPr>
            <a:spLocks noGrp="1"/>
          </p:cNvSpPr>
          <p:nvPr>
            <p:ph idx="1"/>
          </p:nvPr>
        </p:nvSpPr>
        <p:spPr>
          <a:xfrm>
            <a:off x="304799" y="1246909"/>
            <a:ext cx="11291087" cy="5055650"/>
          </a:xfrm>
        </p:spPr>
        <p:txBody>
          <a:bodyPr/>
          <a:lstStyle/>
          <a:p>
            <a:r>
              <a:rPr lang="en-US" b="1" dirty="0"/>
              <a:t>Key </a:t>
            </a:r>
            <a:r>
              <a:rPr lang="en-US" b="1" dirty="0">
                <a:solidFill>
                  <a:srgbClr val="000000"/>
                </a:solidFill>
              </a:rPr>
              <a:t>resul</a:t>
            </a:r>
            <a:r>
              <a:rPr lang="en-US" b="1" dirty="0">
                <a:solidFill>
                  <a:srgbClr val="363636"/>
                </a:solidFill>
              </a:rPr>
              <a:t>t</a:t>
            </a:r>
            <a:r>
              <a:rPr lang="en-US" b="1" dirty="0"/>
              <a:t>s</a:t>
            </a:r>
            <a:br>
              <a:rPr lang="en-US" b="1" noProof="0" dirty="0"/>
            </a:br>
            <a:br>
              <a:rPr lang="en-US" b="1" noProof="0" dirty="0"/>
            </a:br>
            <a:br>
              <a:rPr lang="en-US" b="1" noProof="0" dirty="0"/>
            </a:br>
            <a:br>
              <a:rPr lang="en-US" b="1" noProof="0" dirty="0"/>
            </a:br>
            <a:br>
              <a:rPr lang="en-US" b="1" noProof="0" dirty="0"/>
            </a:br>
            <a:br>
              <a:rPr lang="en-US" b="1" noProof="0" dirty="0"/>
            </a:br>
            <a:br>
              <a:rPr lang="en-US" b="1" noProof="0" dirty="0"/>
            </a:br>
            <a:br>
              <a:rPr lang="en-US" b="1" noProof="0" dirty="0"/>
            </a:br>
            <a:br>
              <a:rPr lang="en-US" b="1" noProof="0" dirty="0"/>
            </a:br>
            <a:br>
              <a:rPr lang="en-US" b="1" noProof="0" dirty="0"/>
            </a:br>
            <a:br>
              <a:rPr lang="en-US" b="1" noProof="0" dirty="0"/>
            </a:br>
            <a:endParaRPr lang="en-US" b="1" noProof="0" dirty="0"/>
          </a:p>
          <a:p>
            <a:r>
              <a:rPr lang="en-US" b="1" noProof="0" dirty="0"/>
              <a:t>Conclusions</a:t>
            </a:r>
            <a:r>
              <a:rPr lang="en-US" noProof="0" dirty="0"/>
              <a:t>​</a:t>
            </a:r>
          </a:p>
          <a:p>
            <a:pPr lvl="1"/>
            <a:r>
              <a:rPr lang="en-US" noProof="0" dirty="0"/>
              <a:t>​Multiple primary lung tumors occur frequently and, while often sharing histological features within a patient, are genomically as divergent as tumors arising in different individuals</a:t>
            </a:r>
          </a:p>
          <a:p>
            <a:pPr lvl="1"/>
            <a:r>
              <a:rPr lang="en-US" noProof="0" dirty="0"/>
              <a:t>Smoking-related environmental exposure appears to be a more important driver of multiple lung primaries than germline predisposition, suggesting that repeated carcinogenic insults to the lung epithelium promote independent tumor initiation events rather than a direct underlying inherited susceptibility</a:t>
            </a:r>
          </a:p>
        </p:txBody>
      </p:sp>
      <p:sp>
        <p:nvSpPr>
          <p:cNvPr id="22" name="Title 1">
            <a:extLst>
              <a:ext uri="{FF2B5EF4-FFF2-40B4-BE49-F238E27FC236}">
                <a16:creationId xmlns:a16="http://schemas.microsoft.com/office/drawing/2014/main" id="{D1AF6642-AA51-F7E0-943A-B09E82F333FF}"/>
              </a:ext>
            </a:extLst>
          </p:cNvPr>
          <p:cNvSpPr>
            <a:spLocks noGrp="1"/>
          </p:cNvSpPr>
          <p:nvPr>
            <p:ph type="title"/>
          </p:nvPr>
        </p:nvSpPr>
        <p:spPr>
          <a:xfrm>
            <a:off x="304799" y="107693"/>
            <a:ext cx="10627541" cy="939801"/>
          </a:xfrm>
        </p:spPr>
        <p:txBody>
          <a:bodyPr/>
          <a:lstStyle/>
          <a:p>
            <a:r>
              <a:rPr lang="en-US" noProof="0" dirty="0"/>
              <a:t>6793: </a:t>
            </a:r>
            <a:r>
              <a:rPr lang="en-US" noProof="0" dirty="0" err="1"/>
              <a:t>Clinico</a:t>
            </a:r>
            <a:r>
              <a:rPr lang="en-US" noProof="0" dirty="0"/>
              <a:t>-genomic characteristics of multiple primary cancers in </a:t>
            </a:r>
            <a:r>
              <a:rPr lang="en-US" noProof="0" dirty="0" err="1"/>
              <a:t>TRACERx</a:t>
            </a:r>
            <a:r>
              <a:rPr lang="en-US" noProof="0" dirty="0"/>
              <a:t> – Liu LY, et al</a:t>
            </a:r>
            <a:endParaRPr lang="en-US" noProof="0" dirty="0">
              <a:latin typeface="+mn-lt"/>
            </a:endParaRPr>
          </a:p>
        </p:txBody>
      </p:sp>
      <p:sp>
        <p:nvSpPr>
          <p:cNvPr id="30" name="Text Placeholder 4">
            <a:extLst>
              <a:ext uri="{FF2B5EF4-FFF2-40B4-BE49-F238E27FC236}">
                <a16:creationId xmlns:a16="http://schemas.microsoft.com/office/drawing/2014/main" id="{31C61D9C-903A-A471-12A6-13F0B1EBE360}"/>
              </a:ext>
            </a:extLst>
          </p:cNvPr>
          <p:cNvSpPr>
            <a:spLocks noGrp="1"/>
          </p:cNvSpPr>
          <p:nvPr>
            <p:ph type="body" sz="quarter" idx="11"/>
          </p:nvPr>
        </p:nvSpPr>
        <p:spPr>
          <a:xfrm>
            <a:off x="6379633" y="6521312"/>
            <a:ext cx="5507567" cy="200025"/>
          </a:xfrm>
        </p:spPr>
        <p:txBody>
          <a:bodyPr/>
          <a:lstStyle/>
          <a:p>
            <a:r>
              <a:rPr lang="en-US" noProof="0" dirty="0"/>
              <a:t>Grieco C, Liu LY, et al. AACR; 2026. Abstract nr 6793</a:t>
            </a:r>
          </a:p>
        </p:txBody>
      </p:sp>
      <p:sp>
        <p:nvSpPr>
          <p:cNvPr id="3" name="Text Placeholder 14">
            <a:extLst>
              <a:ext uri="{FF2B5EF4-FFF2-40B4-BE49-F238E27FC236}">
                <a16:creationId xmlns:a16="http://schemas.microsoft.com/office/drawing/2014/main" id="{CF972CC3-CA2C-DA7F-A8C5-9381328A4F6F}"/>
              </a:ext>
            </a:extLst>
          </p:cNvPr>
          <p:cNvSpPr>
            <a:spLocks noGrp="1"/>
          </p:cNvSpPr>
          <p:nvPr>
            <p:ph type="body" sz="quarter" idx="10"/>
          </p:nvPr>
        </p:nvSpPr>
        <p:spPr>
          <a:xfrm>
            <a:off x="304800" y="6233974"/>
            <a:ext cx="7241406" cy="487363"/>
          </a:xfrm>
        </p:spPr>
        <p:txBody>
          <a:bodyPr/>
          <a:lstStyle/>
          <a:p>
            <a:r>
              <a:rPr lang="en-US" b="1" noProof="0" dirty="0"/>
              <a:t>Note: Data are preliminary and can only be used for academic non-commercial research purposes.</a:t>
            </a:r>
          </a:p>
        </p:txBody>
      </p:sp>
      <p:grpSp>
        <p:nvGrpSpPr>
          <p:cNvPr id="369" name="Group 368">
            <a:extLst>
              <a:ext uri="{FF2B5EF4-FFF2-40B4-BE49-F238E27FC236}">
                <a16:creationId xmlns:a16="http://schemas.microsoft.com/office/drawing/2014/main" id="{33581AFE-A0CC-DED5-173B-5AD2FD701079}"/>
              </a:ext>
            </a:extLst>
          </p:cNvPr>
          <p:cNvGrpSpPr/>
          <p:nvPr/>
        </p:nvGrpSpPr>
        <p:grpSpPr>
          <a:xfrm>
            <a:off x="6215109" y="1317871"/>
            <a:ext cx="3634285" cy="3335610"/>
            <a:chOff x="3435688" y="1332238"/>
            <a:chExt cx="3634285" cy="3567466"/>
          </a:xfrm>
        </p:grpSpPr>
        <p:sp>
          <p:nvSpPr>
            <p:cNvPr id="135" name="TextBox 134">
              <a:extLst>
                <a:ext uri="{FF2B5EF4-FFF2-40B4-BE49-F238E27FC236}">
                  <a16:creationId xmlns:a16="http://schemas.microsoft.com/office/drawing/2014/main" id="{B106CC22-CA4A-11C8-47C1-087F527BBB47}"/>
                </a:ext>
              </a:extLst>
            </p:cNvPr>
            <p:cNvSpPr txBox="1"/>
            <p:nvPr/>
          </p:nvSpPr>
          <p:spPr>
            <a:xfrm>
              <a:off x="4182920" y="4419129"/>
              <a:ext cx="1266693" cy="461665"/>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No </a:t>
              </a:r>
              <a:br>
                <a:rPr kumimoji="0" lang="en-GB" sz="1200" b="0"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br>
              <a:r>
                <a:rPr kumimoji="0" lang="en-GB" sz="1200" b="0"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multiple primary</a:t>
              </a:r>
            </a:p>
          </p:txBody>
        </p:sp>
        <p:sp>
          <p:nvSpPr>
            <p:cNvPr id="136" name="TextBox 135">
              <a:extLst>
                <a:ext uri="{FF2B5EF4-FFF2-40B4-BE49-F238E27FC236}">
                  <a16:creationId xmlns:a16="http://schemas.microsoft.com/office/drawing/2014/main" id="{F512A772-B92A-D9F6-C3F6-81546BBD8687}"/>
                </a:ext>
              </a:extLst>
            </p:cNvPr>
            <p:cNvSpPr txBox="1"/>
            <p:nvPr/>
          </p:nvSpPr>
          <p:spPr>
            <a:xfrm>
              <a:off x="5686158" y="4438039"/>
              <a:ext cx="1266693" cy="461665"/>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Lung </a:t>
              </a:r>
              <a:br>
                <a:rPr kumimoji="0" lang="en-GB" sz="1200" b="0"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br>
              <a:r>
                <a:rPr kumimoji="0" lang="en-GB" sz="1200" b="0"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multiple primary</a:t>
              </a:r>
            </a:p>
          </p:txBody>
        </p:sp>
        <p:sp>
          <p:nvSpPr>
            <p:cNvPr id="137" name="Freeform 21">
              <a:extLst>
                <a:ext uri="{FF2B5EF4-FFF2-40B4-BE49-F238E27FC236}">
                  <a16:creationId xmlns:a16="http://schemas.microsoft.com/office/drawing/2014/main" id="{9118424F-77DB-DD27-B57E-0332D06489A8}"/>
                </a:ext>
              </a:extLst>
            </p:cNvPr>
            <p:cNvSpPr>
              <a:spLocks/>
            </p:cNvSpPr>
            <p:nvPr/>
          </p:nvSpPr>
          <p:spPr bwMode="auto">
            <a:xfrm>
              <a:off x="4109395" y="1624777"/>
              <a:ext cx="2960578" cy="282485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endParaRPr>
            </a:p>
          </p:txBody>
        </p:sp>
        <p:sp>
          <p:nvSpPr>
            <p:cNvPr id="138" name="TextBox 137">
              <a:extLst>
                <a:ext uri="{FF2B5EF4-FFF2-40B4-BE49-F238E27FC236}">
                  <a16:creationId xmlns:a16="http://schemas.microsoft.com/office/drawing/2014/main" id="{682D4069-7144-2191-9B8D-A15002706187}"/>
                </a:ext>
              </a:extLst>
            </p:cNvPr>
            <p:cNvSpPr txBox="1"/>
            <p:nvPr/>
          </p:nvSpPr>
          <p:spPr>
            <a:xfrm>
              <a:off x="4847068" y="1332238"/>
              <a:ext cx="1561646"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Smoking exposure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Wilcoxon p=0.0082</a:t>
              </a:r>
            </a:p>
          </p:txBody>
        </p:sp>
        <p:sp>
          <p:nvSpPr>
            <p:cNvPr id="139" name="Line 6">
              <a:extLst>
                <a:ext uri="{FF2B5EF4-FFF2-40B4-BE49-F238E27FC236}">
                  <a16:creationId xmlns:a16="http://schemas.microsoft.com/office/drawing/2014/main" id="{09A4E2BB-7CA5-A646-E8ED-F4C4608A77A4}"/>
                </a:ext>
              </a:extLst>
            </p:cNvPr>
            <p:cNvSpPr>
              <a:spLocks noChangeShapeType="1"/>
            </p:cNvSpPr>
            <p:nvPr/>
          </p:nvSpPr>
          <p:spPr bwMode="auto">
            <a:xfrm>
              <a:off x="4031570" y="171652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endParaRPr>
            </a:p>
          </p:txBody>
        </p:sp>
        <p:sp>
          <p:nvSpPr>
            <p:cNvPr id="140" name="Line 8">
              <a:extLst>
                <a:ext uri="{FF2B5EF4-FFF2-40B4-BE49-F238E27FC236}">
                  <a16:creationId xmlns:a16="http://schemas.microsoft.com/office/drawing/2014/main" id="{07271425-5550-6D84-5843-23DBF18DEA98}"/>
                </a:ext>
              </a:extLst>
            </p:cNvPr>
            <p:cNvSpPr>
              <a:spLocks noChangeShapeType="1"/>
            </p:cNvSpPr>
            <p:nvPr/>
          </p:nvSpPr>
          <p:spPr bwMode="auto">
            <a:xfrm>
              <a:off x="4031570" y="262743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endParaRPr>
            </a:p>
          </p:txBody>
        </p:sp>
        <p:sp>
          <p:nvSpPr>
            <p:cNvPr id="141" name="Line 10">
              <a:extLst>
                <a:ext uri="{FF2B5EF4-FFF2-40B4-BE49-F238E27FC236}">
                  <a16:creationId xmlns:a16="http://schemas.microsoft.com/office/drawing/2014/main" id="{307386A3-A90E-5C4F-4A80-630DCE3F25A8}"/>
                </a:ext>
              </a:extLst>
            </p:cNvPr>
            <p:cNvSpPr>
              <a:spLocks noChangeShapeType="1"/>
            </p:cNvSpPr>
            <p:nvPr/>
          </p:nvSpPr>
          <p:spPr bwMode="auto">
            <a:xfrm>
              <a:off x="4031570" y="35383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endParaRPr>
            </a:p>
          </p:txBody>
        </p:sp>
        <p:sp>
          <p:nvSpPr>
            <p:cNvPr id="142" name="Line 11">
              <a:extLst>
                <a:ext uri="{FF2B5EF4-FFF2-40B4-BE49-F238E27FC236}">
                  <a16:creationId xmlns:a16="http://schemas.microsoft.com/office/drawing/2014/main" id="{0530A41E-706F-0656-43E7-380BCCAD202F}"/>
                </a:ext>
              </a:extLst>
            </p:cNvPr>
            <p:cNvSpPr>
              <a:spLocks noChangeShapeType="1"/>
            </p:cNvSpPr>
            <p:nvPr/>
          </p:nvSpPr>
          <p:spPr bwMode="auto">
            <a:xfrm>
              <a:off x="4031570" y="444926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endParaRPr>
            </a:p>
          </p:txBody>
        </p:sp>
        <p:sp>
          <p:nvSpPr>
            <p:cNvPr id="143" name="TextBox 142">
              <a:extLst>
                <a:ext uri="{FF2B5EF4-FFF2-40B4-BE49-F238E27FC236}">
                  <a16:creationId xmlns:a16="http://schemas.microsoft.com/office/drawing/2014/main" id="{15D2CC1D-002F-9AF9-3A4D-D135579E6310}"/>
                </a:ext>
              </a:extLst>
            </p:cNvPr>
            <p:cNvSpPr txBox="1"/>
            <p:nvPr/>
          </p:nvSpPr>
          <p:spPr>
            <a:xfrm rot="16200000">
              <a:off x="3101943" y="2902730"/>
              <a:ext cx="944490" cy="27699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it-IT"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rPr>
                <a:t>Pack Years</a:t>
              </a: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endParaRPr>
            </a:p>
          </p:txBody>
        </p:sp>
        <p:sp>
          <p:nvSpPr>
            <p:cNvPr id="144" name="TextBox 143">
              <a:extLst>
                <a:ext uri="{FF2B5EF4-FFF2-40B4-BE49-F238E27FC236}">
                  <a16:creationId xmlns:a16="http://schemas.microsoft.com/office/drawing/2014/main" id="{2166045D-9655-527E-9D57-2444489E2997}"/>
                </a:ext>
              </a:extLst>
            </p:cNvPr>
            <p:cNvSpPr txBox="1"/>
            <p:nvPr/>
          </p:nvSpPr>
          <p:spPr>
            <a:xfrm>
              <a:off x="3640442" y="1575954"/>
              <a:ext cx="43954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rPr>
                <a:t>150</a:t>
              </a:r>
            </a:p>
          </p:txBody>
        </p:sp>
        <p:sp>
          <p:nvSpPr>
            <p:cNvPr id="145" name="TextBox 144">
              <a:extLst>
                <a:ext uri="{FF2B5EF4-FFF2-40B4-BE49-F238E27FC236}">
                  <a16:creationId xmlns:a16="http://schemas.microsoft.com/office/drawing/2014/main" id="{F6D73EC2-8819-A22E-3ED1-E8D957EB8BB5}"/>
                </a:ext>
              </a:extLst>
            </p:cNvPr>
            <p:cNvSpPr txBox="1"/>
            <p:nvPr/>
          </p:nvSpPr>
          <p:spPr>
            <a:xfrm>
              <a:off x="3640442" y="2486868"/>
              <a:ext cx="43954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rPr>
                <a:t>100</a:t>
              </a:r>
            </a:p>
          </p:txBody>
        </p:sp>
        <p:sp>
          <p:nvSpPr>
            <p:cNvPr id="146" name="TextBox 145">
              <a:extLst>
                <a:ext uri="{FF2B5EF4-FFF2-40B4-BE49-F238E27FC236}">
                  <a16:creationId xmlns:a16="http://schemas.microsoft.com/office/drawing/2014/main" id="{5B99527E-5E14-A56A-C577-BE2EA4E53964}"/>
                </a:ext>
              </a:extLst>
            </p:cNvPr>
            <p:cNvSpPr txBox="1"/>
            <p:nvPr/>
          </p:nvSpPr>
          <p:spPr>
            <a:xfrm>
              <a:off x="3736653" y="3389787"/>
              <a:ext cx="35458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rPr>
                <a:t>50</a:t>
              </a:r>
            </a:p>
          </p:txBody>
        </p:sp>
        <p:sp>
          <p:nvSpPr>
            <p:cNvPr id="147" name="TextBox 146">
              <a:extLst>
                <a:ext uri="{FF2B5EF4-FFF2-40B4-BE49-F238E27FC236}">
                  <a16:creationId xmlns:a16="http://schemas.microsoft.com/office/drawing/2014/main" id="{DECE0476-AF48-5FDD-0278-B7BCC45D600A}"/>
                </a:ext>
              </a:extLst>
            </p:cNvPr>
            <p:cNvSpPr txBox="1"/>
            <p:nvPr/>
          </p:nvSpPr>
          <p:spPr>
            <a:xfrm>
              <a:off x="3839074" y="4231264"/>
              <a:ext cx="269625" cy="44979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rPr>
                <a:t>0</a:t>
              </a:r>
            </a:p>
          </p:txBody>
        </p:sp>
        <p:grpSp>
          <p:nvGrpSpPr>
            <p:cNvPr id="148" name="Group 147">
              <a:extLst>
                <a:ext uri="{FF2B5EF4-FFF2-40B4-BE49-F238E27FC236}">
                  <a16:creationId xmlns:a16="http://schemas.microsoft.com/office/drawing/2014/main" id="{65076795-A278-0A3F-8F22-428950FD15B5}"/>
                </a:ext>
              </a:extLst>
            </p:cNvPr>
            <p:cNvGrpSpPr/>
            <p:nvPr/>
          </p:nvGrpSpPr>
          <p:grpSpPr>
            <a:xfrm>
              <a:off x="4362321" y="2602108"/>
              <a:ext cx="857379" cy="1709542"/>
              <a:chOff x="4362321" y="2602108"/>
              <a:chExt cx="857379" cy="1709542"/>
            </a:xfrm>
          </p:grpSpPr>
          <p:grpSp>
            <p:nvGrpSpPr>
              <p:cNvPr id="482" name="Group 481">
                <a:extLst>
                  <a:ext uri="{FF2B5EF4-FFF2-40B4-BE49-F238E27FC236}">
                    <a16:creationId xmlns:a16="http://schemas.microsoft.com/office/drawing/2014/main" id="{4BCDD33C-01C5-1C77-1A0B-5718EB6CC48F}"/>
                  </a:ext>
                </a:extLst>
              </p:cNvPr>
              <p:cNvGrpSpPr/>
              <p:nvPr/>
            </p:nvGrpSpPr>
            <p:grpSpPr>
              <a:xfrm>
                <a:off x="4362321" y="3390250"/>
                <a:ext cx="857379" cy="523046"/>
                <a:chOff x="4362321" y="3390250"/>
                <a:chExt cx="857379" cy="523046"/>
              </a:xfrm>
            </p:grpSpPr>
            <p:sp>
              <p:nvSpPr>
                <p:cNvPr id="485" name="Rectangle 484">
                  <a:extLst>
                    <a:ext uri="{FF2B5EF4-FFF2-40B4-BE49-F238E27FC236}">
                      <a16:creationId xmlns:a16="http://schemas.microsoft.com/office/drawing/2014/main" id="{0685C7A7-25B0-B728-862E-8754DC211BDA}"/>
                    </a:ext>
                  </a:extLst>
                </p:cNvPr>
                <p:cNvSpPr/>
                <p:nvPr/>
              </p:nvSpPr>
              <p:spPr>
                <a:xfrm>
                  <a:off x="4376672" y="3390250"/>
                  <a:ext cx="843028" cy="523046"/>
                </a:xfrm>
                <a:prstGeom prst="rect">
                  <a:avLst/>
                </a:prstGeom>
                <a:no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endParaRPr>
                </a:p>
              </p:txBody>
            </p:sp>
            <p:cxnSp>
              <p:nvCxnSpPr>
                <p:cNvPr id="486" name="Straight Connector 485">
                  <a:extLst>
                    <a:ext uri="{FF2B5EF4-FFF2-40B4-BE49-F238E27FC236}">
                      <a16:creationId xmlns:a16="http://schemas.microsoft.com/office/drawing/2014/main" id="{5B8A69F0-09AD-7839-151B-905620746052}"/>
                    </a:ext>
                  </a:extLst>
                </p:cNvPr>
                <p:cNvCxnSpPr>
                  <a:cxnSpLocks/>
                </p:cNvCxnSpPr>
                <p:nvPr/>
              </p:nvCxnSpPr>
              <p:spPr>
                <a:xfrm rot="-120000">
                  <a:off x="4362321" y="3605631"/>
                  <a:ext cx="843180" cy="33093"/>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cxnSp>
            <p:nvCxnSpPr>
              <p:cNvPr id="483" name="Straight Connector 482">
                <a:extLst>
                  <a:ext uri="{FF2B5EF4-FFF2-40B4-BE49-F238E27FC236}">
                    <a16:creationId xmlns:a16="http://schemas.microsoft.com/office/drawing/2014/main" id="{86C53E8A-43B3-1AC3-7C57-167018D7356D}"/>
                  </a:ext>
                </a:extLst>
              </p:cNvPr>
              <p:cNvCxnSpPr>
                <a:cxnSpLocks/>
              </p:cNvCxnSpPr>
              <p:nvPr/>
            </p:nvCxnSpPr>
            <p:spPr>
              <a:xfrm flipV="1">
                <a:off x="4809311" y="2602108"/>
                <a:ext cx="0" cy="790942"/>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484" name="Straight Connector 483">
                <a:extLst>
                  <a:ext uri="{FF2B5EF4-FFF2-40B4-BE49-F238E27FC236}">
                    <a16:creationId xmlns:a16="http://schemas.microsoft.com/office/drawing/2014/main" id="{44EF5176-F6B8-49C9-3002-3630349E1146}"/>
                  </a:ext>
                </a:extLst>
              </p:cNvPr>
              <p:cNvCxnSpPr>
                <a:cxnSpLocks/>
              </p:cNvCxnSpPr>
              <p:nvPr/>
            </p:nvCxnSpPr>
            <p:spPr>
              <a:xfrm flipV="1">
                <a:off x="4816266" y="3909737"/>
                <a:ext cx="0" cy="401913"/>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149" name="Group 148">
              <a:extLst>
                <a:ext uri="{FF2B5EF4-FFF2-40B4-BE49-F238E27FC236}">
                  <a16:creationId xmlns:a16="http://schemas.microsoft.com/office/drawing/2014/main" id="{03A2343A-998D-BC23-3022-970D597842CF}"/>
                </a:ext>
              </a:extLst>
            </p:cNvPr>
            <p:cNvGrpSpPr/>
            <p:nvPr/>
          </p:nvGrpSpPr>
          <p:grpSpPr>
            <a:xfrm>
              <a:off x="5781060" y="2475885"/>
              <a:ext cx="843028" cy="1829415"/>
              <a:chOff x="5781060" y="2475885"/>
              <a:chExt cx="843028" cy="1829415"/>
            </a:xfrm>
          </p:grpSpPr>
          <p:grpSp>
            <p:nvGrpSpPr>
              <p:cNvPr id="477" name="Group 476">
                <a:extLst>
                  <a:ext uri="{FF2B5EF4-FFF2-40B4-BE49-F238E27FC236}">
                    <a16:creationId xmlns:a16="http://schemas.microsoft.com/office/drawing/2014/main" id="{5D28A5DD-4AF7-F387-96D6-D0D04D3AB7CE}"/>
                  </a:ext>
                </a:extLst>
              </p:cNvPr>
              <p:cNvGrpSpPr/>
              <p:nvPr/>
            </p:nvGrpSpPr>
            <p:grpSpPr>
              <a:xfrm>
                <a:off x="5781060" y="3273177"/>
                <a:ext cx="843028" cy="551240"/>
                <a:chOff x="5781060" y="3273177"/>
                <a:chExt cx="843028" cy="551240"/>
              </a:xfrm>
            </p:grpSpPr>
            <p:sp>
              <p:nvSpPr>
                <p:cNvPr id="480" name="Rectangle 479">
                  <a:extLst>
                    <a:ext uri="{FF2B5EF4-FFF2-40B4-BE49-F238E27FC236}">
                      <a16:creationId xmlns:a16="http://schemas.microsoft.com/office/drawing/2014/main" id="{ADE5CD77-5881-9DAE-70C1-349403C90803}"/>
                    </a:ext>
                  </a:extLst>
                </p:cNvPr>
                <p:cNvSpPr/>
                <p:nvPr/>
              </p:nvSpPr>
              <p:spPr>
                <a:xfrm>
                  <a:off x="5781060" y="3273177"/>
                  <a:ext cx="843028" cy="551240"/>
                </a:xfrm>
                <a:prstGeom prst="rect">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endParaRPr>
                </a:p>
              </p:txBody>
            </p:sp>
            <p:cxnSp>
              <p:nvCxnSpPr>
                <p:cNvPr id="481" name="Straight Connector 480">
                  <a:extLst>
                    <a:ext uri="{FF2B5EF4-FFF2-40B4-BE49-F238E27FC236}">
                      <a16:creationId xmlns:a16="http://schemas.microsoft.com/office/drawing/2014/main" id="{B1E67023-61E9-CA80-4249-EB599AE4A6CC}"/>
                    </a:ext>
                  </a:extLst>
                </p:cNvPr>
                <p:cNvCxnSpPr>
                  <a:cxnSpLocks/>
                </p:cNvCxnSpPr>
                <p:nvPr/>
              </p:nvCxnSpPr>
              <p:spPr>
                <a:xfrm>
                  <a:off x="5793339" y="3483303"/>
                  <a:ext cx="83074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cxnSp>
            <p:nvCxnSpPr>
              <p:cNvPr id="478" name="Straight Connector 477">
                <a:extLst>
                  <a:ext uri="{FF2B5EF4-FFF2-40B4-BE49-F238E27FC236}">
                    <a16:creationId xmlns:a16="http://schemas.microsoft.com/office/drawing/2014/main" id="{DBC048BB-8995-1FAD-7927-3B6361A03020}"/>
                  </a:ext>
                </a:extLst>
              </p:cNvPr>
              <p:cNvCxnSpPr>
                <a:cxnSpLocks/>
              </p:cNvCxnSpPr>
              <p:nvPr/>
            </p:nvCxnSpPr>
            <p:spPr>
              <a:xfrm flipV="1">
                <a:off x="6202574" y="2475885"/>
                <a:ext cx="0" cy="79094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79" name="Straight Connector 478">
                <a:extLst>
                  <a:ext uri="{FF2B5EF4-FFF2-40B4-BE49-F238E27FC236}">
                    <a16:creationId xmlns:a16="http://schemas.microsoft.com/office/drawing/2014/main" id="{B1B638D2-3F5D-E368-271A-275BFD4B6BBE}"/>
                  </a:ext>
                </a:extLst>
              </p:cNvPr>
              <p:cNvCxnSpPr>
                <a:cxnSpLocks/>
              </p:cNvCxnSpPr>
              <p:nvPr/>
            </p:nvCxnSpPr>
            <p:spPr>
              <a:xfrm flipV="1">
                <a:off x="6208153" y="3816471"/>
                <a:ext cx="0" cy="488829"/>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50" name="Oval 149">
              <a:extLst>
                <a:ext uri="{FF2B5EF4-FFF2-40B4-BE49-F238E27FC236}">
                  <a16:creationId xmlns:a16="http://schemas.microsoft.com/office/drawing/2014/main" id="{07201A07-6A38-312B-EE9E-F3675FC06DDA}"/>
                </a:ext>
              </a:extLst>
            </p:cNvPr>
            <p:cNvSpPr/>
            <p:nvPr/>
          </p:nvSpPr>
          <p:spPr>
            <a:xfrm>
              <a:off x="4575387" y="423599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1" name="Oval 150">
              <a:extLst>
                <a:ext uri="{FF2B5EF4-FFF2-40B4-BE49-F238E27FC236}">
                  <a16:creationId xmlns:a16="http://schemas.microsoft.com/office/drawing/2014/main" id="{28353936-7BD2-47E2-53DF-50B46883E729}"/>
                </a:ext>
              </a:extLst>
            </p:cNvPr>
            <p:cNvSpPr/>
            <p:nvPr/>
          </p:nvSpPr>
          <p:spPr>
            <a:xfrm>
              <a:off x="4624320" y="425739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2" name="Oval 151">
              <a:extLst>
                <a:ext uri="{FF2B5EF4-FFF2-40B4-BE49-F238E27FC236}">
                  <a16:creationId xmlns:a16="http://schemas.microsoft.com/office/drawing/2014/main" id="{9682BDCD-CE79-F151-C320-4A9F9FC1E807}"/>
                </a:ext>
              </a:extLst>
            </p:cNvPr>
            <p:cNvSpPr/>
            <p:nvPr/>
          </p:nvSpPr>
          <p:spPr>
            <a:xfrm>
              <a:off x="4684994" y="426129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3" name="Oval 152">
              <a:extLst>
                <a:ext uri="{FF2B5EF4-FFF2-40B4-BE49-F238E27FC236}">
                  <a16:creationId xmlns:a16="http://schemas.microsoft.com/office/drawing/2014/main" id="{D0F3ECE3-27AF-B423-E04B-8F45A44D0EDA}"/>
                </a:ext>
              </a:extLst>
            </p:cNvPr>
            <p:cNvSpPr/>
            <p:nvPr/>
          </p:nvSpPr>
          <p:spPr>
            <a:xfrm>
              <a:off x="4747911" y="426004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4" name="Oval 153">
              <a:extLst>
                <a:ext uri="{FF2B5EF4-FFF2-40B4-BE49-F238E27FC236}">
                  <a16:creationId xmlns:a16="http://schemas.microsoft.com/office/drawing/2014/main" id="{E0718222-EDB9-32FE-2F64-FDE5B7B1E996}"/>
                </a:ext>
              </a:extLst>
            </p:cNvPr>
            <p:cNvSpPr/>
            <p:nvPr/>
          </p:nvSpPr>
          <p:spPr>
            <a:xfrm>
              <a:off x="4796844" y="425739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5" name="Oval 154">
              <a:extLst>
                <a:ext uri="{FF2B5EF4-FFF2-40B4-BE49-F238E27FC236}">
                  <a16:creationId xmlns:a16="http://schemas.microsoft.com/office/drawing/2014/main" id="{67263790-EB87-03BF-BD23-E18478CDA22F}"/>
                </a:ext>
              </a:extLst>
            </p:cNvPr>
            <p:cNvSpPr/>
            <p:nvPr/>
          </p:nvSpPr>
          <p:spPr>
            <a:xfrm>
              <a:off x="4852266" y="425739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6" name="Oval 155">
              <a:extLst>
                <a:ext uri="{FF2B5EF4-FFF2-40B4-BE49-F238E27FC236}">
                  <a16:creationId xmlns:a16="http://schemas.microsoft.com/office/drawing/2014/main" id="{D14A2E96-18F6-0300-D0B1-745F2DFA72D7}"/>
                </a:ext>
              </a:extLst>
            </p:cNvPr>
            <p:cNvSpPr/>
            <p:nvPr/>
          </p:nvSpPr>
          <p:spPr>
            <a:xfrm>
              <a:off x="4904040" y="425739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7" name="Oval 156">
              <a:extLst>
                <a:ext uri="{FF2B5EF4-FFF2-40B4-BE49-F238E27FC236}">
                  <a16:creationId xmlns:a16="http://schemas.microsoft.com/office/drawing/2014/main" id="{D9390A06-0B5B-D7F5-36AF-FC4A6FE69B2E}"/>
                </a:ext>
              </a:extLst>
            </p:cNvPr>
            <p:cNvSpPr/>
            <p:nvPr/>
          </p:nvSpPr>
          <p:spPr>
            <a:xfrm>
              <a:off x="4963171" y="425739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8" name="Oval 157">
              <a:extLst>
                <a:ext uri="{FF2B5EF4-FFF2-40B4-BE49-F238E27FC236}">
                  <a16:creationId xmlns:a16="http://schemas.microsoft.com/office/drawing/2014/main" id="{82F91C8A-166A-2DA4-BB28-2388549CCF8E}"/>
                </a:ext>
              </a:extLst>
            </p:cNvPr>
            <p:cNvSpPr/>
            <p:nvPr/>
          </p:nvSpPr>
          <p:spPr>
            <a:xfrm>
              <a:off x="4969606" y="419999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9" name="Oval 158">
              <a:extLst>
                <a:ext uri="{FF2B5EF4-FFF2-40B4-BE49-F238E27FC236}">
                  <a16:creationId xmlns:a16="http://schemas.microsoft.com/office/drawing/2014/main" id="{2C3BB20F-A548-A2AE-248A-E002A7517CD7}"/>
                </a:ext>
              </a:extLst>
            </p:cNvPr>
            <p:cNvSpPr/>
            <p:nvPr/>
          </p:nvSpPr>
          <p:spPr>
            <a:xfrm>
              <a:off x="4858389" y="419999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0" name="Oval 159">
              <a:extLst>
                <a:ext uri="{FF2B5EF4-FFF2-40B4-BE49-F238E27FC236}">
                  <a16:creationId xmlns:a16="http://schemas.microsoft.com/office/drawing/2014/main" id="{9A7ABA16-AE55-CD04-1F71-19B937B52797}"/>
                </a:ext>
              </a:extLst>
            </p:cNvPr>
            <p:cNvSpPr/>
            <p:nvPr/>
          </p:nvSpPr>
          <p:spPr>
            <a:xfrm>
              <a:off x="4586967" y="410083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1" name="Oval 160">
              <a:extLst>
                <a:ext uri="{FF2B5EF4-FFF2-40B4-BE49-F238E27FC236}">
                  <a16:creationId xmlns:a16="http://schemas.microsoft.com/office/drawing/2014/main" id="{B82F8297-B3B3-B05A-334C-4A5CE3F81711}"/>
                </a:ext>
              </a:extLst>
            </p:cNvPr>
            <p:cNvSpPr/>
            <p:nvPr/>
          </p:nvSpPr>
          <p:spPr>
            <a:xfrm>
              <a:off x="4704678" y="416508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2" name="Oval 161">
              <a:extLst>
                <a:ext uri="{FF2B5EF4-FFF2-40B4-BE49-F238E27FC236}">
                  <a16:creationId xmlns:a16="http://schemas.microsoft.com/office/drawing/2014/main" id="{D3AC9391-3067-F50A-6705-109B1934F805}"/>
                </a:ext>
              </a:extLst>
            </p:cNvPr>
            <p:cNvSpPr/>
            <p:nvPr/>
          </p:nvSpPr>
          <p:spPr>
            <a:xfrm>
              <a:off x="4861572" y="412431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3" name="Oval 162">
              <a:extLst>
                <a:ext uri="{FF2B5EF4-FFF2-40B4-BE49-F238E27FC236}">
                  <a16:creationId xmlns:a16="http://schemas.microsoft.com/office/drawing/2014/main" id="{1096448A-BE2C-0F1D-C29C-8B74922CB333}"/>
                </a:ext>
              </a:extLst>
            </p:cNvPr>
            <p:cNvSpPr/>
            <p:nvPr/>
          </p:nvSpPr>
          <p:spPr>
            <a:xfrm>
              <a:off x="4965505" y="408457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4" name="Oval 163">
              <a:extLst>
                <a:ext uri="{FF2B5EF4-FFF2-40B4-BE49-F238E27FC236}">
                  <a16:creationId xmlns:a16="http://schemas.microsoft.com/office/drawing/2014/main" id="{25AFC34E-BF33-28E7-89B4-9F9B068ED2F8}"/>
                </a:ext>
              </a:extLst>
            </p:cNvPr>
            <p:cNvSpPr/>
            <p:nvPr/>
          </p:nvSpPr>
          <p:spPr>
            <a:xfrm>
              <a:off x="4902523" y="415273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5" name="Oval 164">
              <a:extLst>
                <a:ext uri="{FF2B5EF4-FFF2-40B4-BE49-F238E27FC236}">
                  <a16:creationId xmlns:a16="http://schemas.microsoft.com/office/drawing/2014/main" id="{1CDD619F-9F00-BFAD-57CA-C4C4F9D66674}"/>
                </a:ext>
              </a:extLst>
            </p:cNvPr>
            <p:cNvSpPr/>
            <p:nvPr/>
          </p:nvSpPr>
          <p:spPr>
            <a:xfrm>
              <a:off x="4888184" y="398060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6" name="Oval 165">
              <a:extLst>
                <a:ext uri="{FF2B5EF4-FFF2-40B4-BE49-F238E27FC236}">
                  <a16:creationId xmlns:a16="http://schemas.microsoft.com/office/drawing/2014/main" id="{1D7BD66F-ECF0-3205-1664-D8DD81CAD489}"/>
                </a:ext>
              </a:extLst>
            </p:cNvPr>
            <p:cNvSpPr/>
            <p:nvPr/>
          </p:nvSpPr>
          <p:spPr>
            <a:xfrm>
              <a:off x="4938523" y="397491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7" name="Oval 166">
              <a:extLst>
                <a:ext uri="{FF2B5EF4-FFF2-40B4-BE49-F238E27FC236}">
                  <a16:creationId xmlns:a16="http://schemas.microsoft.com/office/drawing/2014/main" id="{04B5F018-8389-2992-5A34-526BBE8F25AC}"/>
                </a:ext>
              </a:extLst>
            </p:cNvPr>
            <p:cNvSpPr/>
            <p:nvPr/>
          </p:nvSpPr>
          <p:spPr>
            <a:xfrm>
              <a:off x="4823918" y="400123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8" name="Oval 167">
              <a:extLst>
                <a:ext uri="{FF2B5EF4-FFF2-40B4-BE49-F238E27FC236}">
                  <a16:creationId xmlns:a16="http://schemas.microsoft.com/office/drawing/2014/main" id="{4918D18F-4779-A006-2028-CC9FE76BA629}"/>
                </a:ext>
              </a:extLst>
            </p:cNvPr>
            <p:cNvSpPr/>
            <p:nvPr/>
          </p:nvSpPr>
          <p:spPr>
            <a:xfrm>
              <a:off x="4942380" y="402062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9" name="Oval 168">
              <a:extLst>
                <a:ext uri="{FF2B5EF4-FFF2-40B4-BE49-F238E27FC236}">
                  <a16:creationId xmlns:a16="http://schemas.microsoft.com/office/drawing/2014/main" id="{45728B39-2E24-331A-D37A-DDBF0D39D754}"/>
                </a:ext>
              </a:extLst>
            </p:cNvPr>
            <p:cNvSpPr/>
            <p:nvPr/>
          </p:nvSpPr>
          <p:spPr>
            <a:xfrm>
              <a:off x="4594677" y="417951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70" name="Oval 169">
              <a:extLst>
                <a:ext uri="{FF2B5EF4-FFF2-40B4-BE49-F238E27FC236}">
                  <a16:creationId xmlns:a16="http://schemas.microsoft.com/office/drawing/2014/main" id="{EF12B038-6339-4B51-FD86-7490DB874873}"/>
                </a:ext>
              </a:extLst>
            </p:cNvPr>
            <p:cNvSpPr/>
            <p:nvPr/>
          </p:nvSpPr>
          <p:spPr>
            <a:xfrm>
              <a:off x="4630200" y="420230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71" name="Oval 170">
              <a:extLst>
                <a:ext uri="{FF2B5EF4-FFF2-40B4-BE49-F238E27FC236}">
                  <a16:creationId xmlns:a16="http://schemas.microsoft.com/office/drawing/2014/main" id="{620D478D-B967-ACE7-7785-C900BFE63F06}"/>
                </a:ext>
              </a:extLst>
            </p:cNvPr>
            <p:cNvSpPr/>
            <p:nvPr/>
          </p:nvSpPr>
          <p:spPr>
            <a:xfrm>
              <a:off x="4712168" y="422954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72" name="Oval 171">
              <a:extLst>
                <a:ext uri="{FF2B5EF4-FFF2-40B4-BE49-F238E27FC236}">
                  <a16:creationId xmlns:a16="http://schemas.microsoft.com/office/drawing/2014/main" id="{1C627FBD-369C-D686-880B-D5C88ACDBC59}"/>
                </a:ext>
              </a:extLst>
            </p:cNvPr>
            <p:cNvSpPr/>
            <p:nvPr/>
          </p:nvSpPr>
          <p:spPr>
            <a:xfrm>
              <a:off x="4628828" y="412828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73" name="Oval 172">
              <a:extLst>
                <a:ext uri="{FF2B5EF4-FFF2-40B4-BE49-F238E27FC236}">
                  <a16:creationId xmlns:a16="http://schemas.microsoft.com/office/drawing/2014/main" id="{CE925B95-BA03-4BC7-A73A-C1737AD433C9}"/>
                </a:ext>
              </a:extLst>
            </p:cNvPr>
            <p:cNvSpPr/>
            <p:nvPr/>
          </p:nvSpPr>
          <p:spPr>
            <a:xfrm>
              <a:off x="4668601" y="413941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74" name="Oval 173">
              <a:extLst>
                <a:ext uri="{FF2B5EF4-FFF2-40B4-BE49-F238E27FC236}">
                  <a16:creationId xmlns:a16="http://schemas.microsoft.com/office/drawing/2014/main" id="{3C9E14F1-47E1-881B-FFC3-2114463C13D0}"/>
                </a:ext>
              </a:extLst>
            </p:cNvPr>
            <p:cNvSpPr/>
            <p:nvPr/>
          </p:nvSpPr>
          <p:spPr>
            <a:xfrm>
              <a:off x="4879477" y="402811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75" name="Oval 174">
              <a:extLst>
                <a:ext uri="{FF2B5EF4-FFF2-40B4-BE49-F238E27FC236}">
                  <a16:creationId xmlns:a16="http://schemas.microsoft.com/office/drawing/2014/main" id="{98A5A6C9-7D47-043E-0E0D-C27D1C6D74A2}"/>
                </a:ext>
              </a:extLst>
            </p:cNvPr>
            <p:cNvSpPr/>
            <p:nvPr/>
          </p:nvSpPr>
          <p:spPr>
            <a:xfrm>
              <a:off x="4830544" y="406788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76" name="Oval 175">
              <a:extLst>
                <a:ext uri="{FF2B5EF4-FFF2-40B4-BE49-F238E27FC236}">
                  <a16:creationId xmlns:a16="http://schemas.microsoft.com/office/drawing/2014/main" id="{363B2191-C452-BD50-904F-4FC9654FDF45}"/>
                </a:ext>
              </a:extLst>
            </p:cNvPr>
            <p:cNvSpPr/>
            <p:nvPr/>
          </p:nvSpPr>
          <p:spPr>
            <a:xfrm>
              <a:off x="4899036" y="407319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77" name="Oval 176">
              <a:extLst>
                <a:ext uri="{FF2B5EF4-FFF2-40B4-BE49-F238E27FC236}">
                  <a16:creationId xmlns:a16="http://schemas.microsoft.com/office/drawing/2014/main" id="{16A736D1-D605-CDA3-A982-AD06AAB3661F}"/>
                </a:ext>
              </a:extLst>
            </p:cNvPr>
            <p:cNvSpPr/>
            <p:nvPr/>
          </p:nvSpPr>
          <p:spPr>
            <a:xfrm>
              <a:off x="4738472" y="378622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78" name="Oval 177">
              <a:extLst>
                <a:ext uri="{FF2B5EF4-FFF2-40B4-BE49-F238E27FC236}">
                  <a16:creationId xmlns:a16="http://schemas.microsoft.com/office/drawing/2014/main" id="{65BB19B0-F913-D6F2-2AEA-5B118908883C}"/>
                </a:ext>
              </a:extLst>
            </p:cNvPr>
            <p:cNvSpPr/>
            <p:nvPr/>
          </p:nvSpPr>
          <p:spPr>
            <a:xfrm>
              <a:off x="4815811" y="39142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79" name="Oval 178">
              <a:extLst>
                <a:ext uri="{FF2B5EF4-FFF2-40B4-BE49-F238E27FC236}">
                  <a16:creationId xmlns:a16="http://schemas.microsoft.com/office/drawing/2014/main" id="{248ACFC5-51A3-422F-4A14-AE8996DF8269}"/>
                </a:ext>
              </a:extLst>
            </p:cNvPr>
            <p:cNvSpPr/>
            <p:nvPr/>
          </p:nvSpPr>
          <p:spPr>
            <a:xfrm>
              <a:off x="4897606" y="347322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0" name="Oval 179">
              <a:extLst>
                <a:ext uri="{FF2B5EF4-FFF2-40B4-BE49-F238E27FC236}">
                  <a16:creationId xmlns:a16="http://schemas.microsoft.com/office/drawing/2014/main" id="{8CE3C18E-C35C-921D-A11E-1AAFDFAFE46F}"/>
                </a:ext>
              </a:extLst>
            </p:cNvPr>
            <p:cNvSpPr/>
            <p:nvPr/>
          </p:nvSpPr>
          <p:spPr>
            <a:xfrm>
              <a:off x="4881691" y="342298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1" name="Oval 180">
              <a:extLst>
                <a:ext uri="{FF2B5EF4-FFF2-40B4-BE49-F238E27FC236}">
                  <a16:creationId xmlns:a16="http://schemas.microsoft.com/office/drawing/2014/main" id="{1FB58256-56D1-6F05-51D9-8930C179E46A}"/>
                </a:ext>
              </a:extLst>
            </p:cNvPr>
            <p:cNvSpPr/>
            <p:nvPr/>
          </p:nvSpPr>
          <p:spPr>
            <a:xfrm>
              <a:off x="4958220" y="337677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2" name="Oval 181">
              <a:extLst>
                <a:ext uri="{FF2B5EF4-FFF2-40B4-BE49-F238E27FC236}">
                  <a16:creationId xmlns:a16="http://schemas.microsoft.com/office/drawing/2014/main" id="{6A43D084-27E2-278D-DD17-ED7683A5AADA}"/>
                </a:ext>
              </a:extLst>
            </p:cNvPr>
            <p:cNvSpPr/>
            <p:nvPr/>
          </p:nvSpPr>
          <p:spPr>
            <a:xfrm>
              <a:off x="4807477" y="332201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3" name="Oval 182">
              <a:extLst>
                <a:ext uri="{FF2B5EF4-FFF2-40B4-BE49-F238E27FC236}">
                  <a16:creationId xmlns:a16="http://schemas.microsoft.com/office/drawing/2014/main" id="{AE7FED29-8198-E875-3422-1E82AB8B4DB6}"/>
                </a:ext>
              </a:extLst>
            </p:cNvPr>
            <p:cNvSpPr/>
            <p:nvPr/>
          </p:nvSpPr>
          <p:spPr>
            <a:xfrm>
              <a:off x="4638889" y="345898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4" name="Oval 183">
              <a:extLst>
                <a:ext uri="{FF2B5EF4-FFF2-40B4-BE49-F238E27FC236}">
                  <a16:creationId xmlns:a16="http://schemas.microsoft.com/office/drawing/2014/main" id="{F4D05572-F7C8-ED42-D609-06ACB9D5FDF3}"/>
                </a:ext>
              </a:extLst>
            </p:cNvPr>
            <p:cNvSpPr/>
            <p:nvPr/>
          </p:nvSpPr>
          <p:spPr>
            <a:xfrm>
              <a:off x="4534298" y="367648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5" name="Oval 184">
              <a:extLst>
                <a:ext uri="{FF2B5EF4-FFF2-40B4-BE49-F238E27FC236}">
                  <a16:creationId xmlns:a16="http://schemas.microsoft.com/office/drawing/2014/main" id="{165EABC9-61F1-93C5-AA66-B68A0CCF5A08}"/>
                </a:ext>
              </a:extLst>
            </p:cNvPr>
            <p:cNvSpPr/>
            <p:nvPr/>
          </p:nvSpPr>
          <p:spPr>
            <a:xfrm>
              <a:off x="4540733" y="361908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6" name="Oval 185">
              <a:extLst>
                <a:ext uri="{FF2B5EF4-FFF2-40B4-BE49-F238E27FC236}">
                  <a16:creationId xmlns:a16="http://schemas.microsoft.com/office/drawing/2014/main" id="{2965DC23-AE33-ADAA-9A2D-4E959890BA11}"/>
                </a:ext>
              </a:extLst>
            </p:cNvPr>
            <p:cNvSpPr/>
            <p:nvPr/>
          </p:nvSpPr>
          <p:spPr>
            <a:xfrm>
              <a:off x="4653804" y="339248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7" name="Oval 186">
              <a:extLst>
                <a:ext uri="{FF2B5EF4-FFF2-40B4-BE49-F238E27FC236}">
                  <a16:creationId xmlns:a16="http://schemas.microsoft.com/office/drawing/2014/main" id="{8008247F-9B60-6DC1-3423-D04599C492DE}"/>
                </a:ext>
              </a:extLst>
            </p:cNvPr>
            <p:cNvSpPr/>
            <p:nvPr/>
          </p:nvSpPr>
          <p:spPr>
            <a:xfrm>
              <a:off x="4807477" y="377843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8" name="Oval 187">
              <a:extLst>
                <a:ext uri="{FF2B5EF4-FFF2-40B4-BE49-F238E27FC236}">
                  <a16:creationId xmlns:a16="http://schemas.microsoft.com/office/drawing/2014/main" id="{EF465695-1D7C-7AEE-38C6-B41D0D6DF4BB}"/>
                </a:ext>
              </a:extLst>
            </p:cNvPr>
            <p:cNvSpPr/>
            <p:nvPr/>
          </p:nvSpPr>
          <p:spPr>
            <a:xfrm>
              <a:off x="4751212" y="389538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9" name="Oval 188">
              <a:extLst>
                <a:ext uri="{FF2B5EF4-FFF2-40B4-BE49-F238E27FC236}">
                  <a16:creationId xmlns:a16="http://schemas.microsoft.com/office/drawing/2014/main" id="{9D66E1E7-9165-DB97-8F86-78465A3EE0B3}"/>
                </a:ext>
              </a:extLst>
            </p:cNvPr>
            <p:cNvSpPr/>
            <p:nvPr/>
          </p:nvSpPr>
          <p:spPr>
            <a:xfrm>
              <a:off x="4888184" y="269786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0" name="Oval 189">
              <a:extLst>
                <a:ext uri="{FF2B5EF4-FFF2-40B4-BE49-F238E27FC236}">
                  <a16:creationId xmlns:a16="http://schemas.microsoft.com/office/drawing/2014/main" id="{50720C7B-0337-F576-EBF3-279D538F1A4D}"/>
                </a:ext>
              </a:extLst>
            </p:cNvPr>
            <p:cNvSpPr/>
            <p:nvPr/>
          </p:nvSpPr>
          <p:spPr>
            <a:xfrm>
              <a:off x="4536632" y="350367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1" name="Oval 190">
              <a:extLst>
                <a:ext uri="{FF2B5EF4-FFF2-40B4-BE49-F238E27FC236}">
                  <a16:creationId xmlns:a16="http://schemas.microsoft.com/office/drawing/2014/main" id="{397CA637-1EBF-48B5-CBBB-1223154A2F0D}"/>
                </a:ext>
              </a:extLst>
            </p:cNvPr>
            <p:cNvSpPr/>
            <p:nvPr/>
          </p:nvSpPr>
          <p:spPr>
            <a:xfrm>
              <a:off x="4473650" y="357182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20" name="Oval 319">
              <a:extLst>
                <a:ext uri="{FF2B5EF4-FFF2-40B4-BE49-F238E27FC236}">
                  <a16:creationId xmlns:a16="http://schemas.microsoft.com/office/drawing/2014/main" id="{5AE5348C-0311-F75A-2A52-DFD40600732F}"/>
                </a:ext>
              </a:extLst>
            </p:cNvPr>
            <p:cNvSpPr/>
            <p:nvPr/>
          </p:nvSpPr>
          <p:spPr>
            <a:xfrm>
              <a:off x="4756994" y="241385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21" name="Oval 320">
              <a:extLst>
                <a:ext uri="{FF2B5EF4-FFF2-40B4-BE49-F238E27FC236}">
                  <a16:creationId xmlns:a16="http://schemas.microsoft.com/office/drawing/2014/main" id="{B5F3704F-EC45-2F2C-53E9-EC9BEB66A836}"/>
                </a:ext>
              </a:extLst>
            </p:cNvPr>
            <p:cNvSpPr/>
            <p:nvPr/>
          </p:nvSpPr>
          <p:spPr>
            <a:xfrm>
              <a:off x="4759096" y="244698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22" name="Oval 321">
              <a:extLst>
                <a:ext uri="{FF2B5EF4-FFF2-40B4-BE49-F238E27FC236}">
                  <a16:creationId xmlns:a16="http://schemas.microsoft.com/office/drawing/2014/main" id="{207B39AC-02C6-9AB4-48F0-0AD546474E21}"/>
                </a:ext>
              </a:extLst>
            </p:cNvPr>
            <p:cNvSpPr/>
            <p:nvPr/>
          </p:nvSpPr>
          <p:spPr>
            <a:xfrm>
              <a:off x="4720994" y="253034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23" name="Oval 322">
              <a:extLst>
                <a:ext uri="{FF2B5EF4-FFF2-40B4-BE49-F238E27FC236}">
                  <a16:creationId xmlns:a16="http://schemas.microsoft.com/office/drawing/2014/main" id="{98C2D88C-03A0-E1F8-9B4A-2FD273869DA0}"/>
                </a:ext>
              </a:extLst>
            </p:cNvPr>
            <p:cNvSpPr/>
            <p:nvPr/>
          </p:nvSpPr>
          <p:spPr>
            <a:xfrm>
              <a:off x="4841927" y="235880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24" name="Oval 323">
              <a:extLst>
                <a:ext uri="{FF2B5EF4-FFF2-40B4-BE49-F238E27FC236}">
                  <a16:creationId xmlns:a16="http://schemas.microsoft.com/office/drawing/2014/main" id="{93183D11-9BF4-427F-59F0-1E2521BE800A}"/>
                </a:ext>
              </a:extLst>
            </p:cNvPr>
            <p:cNvSpPr/>
            <p:nvPr/>
          </p:nvSpPr>
          <p:spPr>
            <a:xfrm>
              <a:off x="4780907" y="373548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25" name="Oval 324">
              <a:extLst>
                <a:ext uri="{FF2B5EF4-FFF2-40B4-BE49-F238E27FC236}">
                  <a16:creationId xmlns:a16="http://schemas.microsoft.com/office/drawing/2014/main" id="{D5FB2F3E-A700-ED38-84F4-9D87E5B25D48}"/>
                </a:ext>
              </a:extLst>
            </p:cNvPr>
            <p:cNvSpPr/>
            <p:nvPr/>
          </p:nvSpPr>
          <p:spPr>
            <a:xfrm>
              <a:off x="4872851" y="393830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26" name="Oval 325">
              <a:extLst>
                <a:ext uri="{FF2B5EF4-FFF2-40B4-BE49-F238E27FC236}">
                  <a16:creationId xmlns:a16="http://schemas.microsoft.com/office/drawing/2014/main" id="{CE9F5011-8539-9991-DA8A-6FFFA502BD76}"/>
                </a:ext>
              </a:extLst>
            </p:cNvPr>
            <p:cNvSpPr/>
            <p:nvPr/>
          </p:nvSpPr>
          <p:spPr>
            <a:xfrm>
              <a:off x="4924780" y="344147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27" name="Oval 326">
              <a:extLst>
                <a:ext uri="{FF2B5EF4-FFF2-40B4-BE49-F238E27FC236}">
                  <a16:creationId xmlns:a16="http://schemas.microsoft.com/office/drawing/2014/main" id="{1ABF278D-FEBE-259E-30FA-B7A1363A0EB3}"/>
                </a:ext>
              </a:extLst>
            </p:cNvPr>
            <p:cNvSpPr/>
            <p:nvPr/>
          </p:nvSpPr>
          <p:spPr>
            <a:xfrm>
              <a:off x="4722698" y="406172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28" name="Oval 327">
              <a:extLst>
                <a:ext uri="{FF2B5EF4-FFF2-40B4-BE49-F238E27FC236}">
                  <a16:creationId xmlns:a16="http://schemas.microsoft.com/office/drawing/2014/main" id="{F8C91872-191B-3C86-CAE0-8E333CCBCFC9}"/>
                </a:ext>
              </a:extLst>
            </p:cNvPr>
            <p:cNvSpPr/>
            <p:nvPr/>
          </p:nvSpPr>
          <p:spPr>
            <a:xfrm>
              <a:off x="4667290" y="390370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29" name="Oval 328">
              <a:extLst>
                <a:ext uri="{FF2B5EF4-FFF2-40B4-BE49-F238E27FC236}">
                  <a16:creationId xmlns:a16="http://schemas.microsoft.com/office/drawing/2014/main" id="{B3AC5014-8F8D-A2D0-7D5F-66DC251C806E}"/>
                </a:ext>
              </a:extLst>
            </p:cNvPr>
            <p:cNvSpPr/>
            <p:nvPr/>
          </p:nvSpPr>
          <p:spPr>
            <a:xfrm>
              <a:off x="4704364" y="256348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30" name="Oval 329">
              <a:extLst>
                <a:ext uri="{FF2B5EF4-FFF2-40B4-BE49-F238E27FC236}">
                  <a16:creationId xmlns:a16="http://schemas.microsoft.com/office/drawing/2014/main" id="{40D944CF-03C0-A4D3-2DA5-5F77BE249360}"/>
                </a:ext>
              </a:extLst>
            </p:cNvPr>
            <p:cNvSpPr/>
            <p:nvPr/>
          </p:nvSpPr>
          <p:spPr>
            <a:xfrm>
              <a:off x="4581804" y="241354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31" name="Oval 330">
              <a:extLst>
                <a:ext uri="{FF2B5EF4-FFF2-40B4-BE49-F238E27FC236}">
                  <a16:creationId xmlns:a16="http://schemas.microsoft.com/office/drawing/2014/main" id="{8F087C3D-0818-1077-2C2D-D5EF97B91A86}"/>
                </a:ext>
              </a:extLst>
            </p:cNvPr>
            <p:cNvSpPr/>
            <p:nvPr/>
          </p:nvSpPr>
          <p:spPr>
            <a:xfrm>
              <a:off x="4470163" y="349228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32" name="Oval 331">
              <a:extLst>
                <a:ext uri="{FF2B5EF4-FFF2-40B4-BE49-F238E27FC236}">
                  <a16:creationId xmlns:a16="http://schemas.microsoft.com/office/drawing/2014/main" id="{B92F014E-E1DE-0587-8924-81256695EBA9}"/>
                </a:ext>
              </a:extLst>
            </p:cNvPr>
            <p:cNvSpPr/>
            <p:nvPr/>
          </p:nvSpPr>
          <p:spPr>
            <a:xfrm>
              <a:off x="4629483" y="406483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33" name="Oval 332">
              <a:extLst>
                <a:ext uri="{FF2B5EF4-FFF2-40B4-BE49-F238E27FC236}">
                  <a16:creationId xmlns:a16="http://schemas.microsoft.com/office/drawing/2014/main" id="{D8CF457A-91D3-D245-7264-BB9ED5085A4E}"/>
                </a:ext>
              </a:extLst>
            </p:cNvPr>
            <p:cNvSpPr/>
            <p:nvPr/>
          </p:nvSpPr>
          <p:spPr>
            <a:xfrm>
              <a:off x="4663948" y="405158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34" name="Oval 333">
              <a:extLst>
                <a:ext uri="{FF2B5EF4-FFF2-40B4-BE49-F238E27FC236}">
                  <a16:creationId xmlns:a16="http://schemas.microsoft.com/office/drawing/2014/main" id="{5FDFFD09-895E-450E-B43F-70B437045568}"/>
                </a:ext>
              </a:extLst>
            </p:cNvPr>
            <p:cNvSpPr/>
            <p:nvPr/>
          </p:nvSpPr>
          <p:spPr>
            <a:xfrm>
              <a:off x="4575387" y="390867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35" name="Oval 334">
              <a:extLst>
                <a:ext uri="{FF2B5EF4-FFF2-40B4-BE49-F238E27FC236}">
                  <a16:creationId xmlns:a16="http://schemas.microsoft.com/office/drawing/2014/main" id="{CE60508B-ADBE-427B-E615-FDD7FD2B90B1}"/>
                </a:ext>
              </a:extLst>
            </p:cNvPr>
            <p:cNvSpPr/>
            <p:nvPr/>
          </p:nvSpPr>
          <p:spPr>
            <a:xfrm>
              <a:off x="4686786" y="398796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36" name="Oval 335">
              <a:extLst>
                <a:ext uri="{FF2B5EF4-FFF2-40B4-BE49-F238E27FC236}">
                  <a16:creationId xmlns:a16="http://schemas.microsoft.com/office/drawing/2014/main" id="{3B0FDC95-A09E-57F6-C78C-7144B5B1EB04}"/>
                </a:ext>
              </a:extLst>
            </p:cNvPr>
            <p:cNvSpPr/>
            <p:nvPr/>
          </p:nvSpPr>
          <p:spPr>
            <a:xfrm>
              <a:off x="4642746" y="396916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37" name="Oval 336">
              <a:extLst>
                <a:ext uri="{FF2B5EF4-FFF2-40B4-BE49-F238E27FC236}">
                  <a16:creationId xmlns:a16="http://schemas.microsoft.com/office/drawing/2014/main" id="{89EEE088-36A0-B012-21D0-C60E2411FD52}"/>
                </a:ext>
              </a:extLst>
            </p:cNvPr>
            <p:cNvSpPr/>
            <p:nvPr/>
          </p:nvSpPr>
          <p:spPr>
            <a:xfrm>
              <a:off x="4575793" y="382888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38" name="Oval 337">
              <a:extLst>
                <a:ext uri="{FF2B5EF4-FFF2-40B4-BE49-F238E27FC236}">
                  <a16:creationId xmlns:a16="http://schemas.microsoft.com/office/drawing/2014/main" id="{95BF4148-C608-8888-6079-138029AB75C6}"/>
                </a:ext>
              </a:extLst>
            </p:cNvPr>
            <p:cNvSpPr/>
            <p:nvPr/>
          </p:nvSpPr>
          <p:spPr>
            <a:xfrm>
              <a:off x="4627567" y="382888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39" name="Oval 338">
              <a:extLst>
                <a:ext uri="{FF2B5EF4-FFF2-40B4-BE49-F238E27FC236}">
                  <a16:creationId xmlns:a16="http://schemas.microsoft.com/office/drawing/2014/main" id="{54D0A32C-582A-53C0-F45E-810B214074D9}"/>
                </a:ext>
              </a:extLst>
            </p:cNvPr>
            <p:cNvSpPr/>
            <p:nvPr/>
          </p:nvSpPr>
          <p:spPr>
            <a:xfrm>
              <a:off x="4686698" y="382888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40" name="Oval 339">
              <a:extLst>
                <a:ext uri="{FF2B5EF4-FFF2-40B4-BE49-F238E27FC236}">
                  <a16:creationId xmlns:a16="http://schemas.microsoft.com/office/drawing/2014/main" id="{165909E0-C417-4204-B65D-5BCAEE3962BB}"/>
                </a:ext>
              </a:extLst>
            </p:cNvPr>
            <p:cNvSpPr/>
            <p:nvPr/>
          </p:nvSpPr>
          <p:spPr>
            <a:xfrm>
              <a:off x="4693133" y="377148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41" name="Oval 340">
              <a:extLst>
                <a:ext uri="{FF2B5EF4-FFF2-40B4-BE49-F238E27FC236}">
                  <a16:creationId xmlns:a16="http://schemas.microsoft.com/office/drawing/2014/main" id="{D7F5F237-32CC-09EF-29AD-9370AD887BF7}"/>
                </a:ext>
              </a:extLst>
            </p:cNvPr>
            <p:cNvSpPr/>
            <p:nvPr/>
          </p:nvSpPr>
          <p:spPr>
            <a:xfrm>
              <a:off x="4581916" y="377148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42" name="Oval 341">
              <a:extLst>
                <a:ext uri="{FF2B5EF4-FFF2-40B4-BE49-F238E27FC236}">
                  <a16:creationId xmlns:a16="http://schemas.microsoft.com/office/drawing/2014/main" id="{9ED966E5-9578-A5E0-FB83-8753B7895389}"/>
                </a:ext>
              </a:extLst>
            </p:cNvPr>
            <p:cNvSpPr/>
            <p:nvPr/>
          </p:nvSpPr>
          <p:spPr>
            <a:xfrm>
              <a:off x="4944262" y="348511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43" name="Oval 342">
              <a:extLst>
                <a:ext uri="{FF2B5EF4-FFF2-40B4-BE49-F238E27FC236}">
                  <a16:creationId xmlns:a16="http://schemas.microsoft.com/office/drawing/2014/main" id="{554E3301-F7F5-0198-3089-D4921BC00633}"/>
                </a:ext>
              </a:extLst>
            </p:cNvPr>
            <p:cNvSpPr/>
            <p:nvPr/>
          </p:nvSpPr>
          <p:spPr>
            <a:xfrm>
              <a:off x="4613539" y="401267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44" name="Oval 343">
              <a:extLst>
                <a:ext uri="{FF2B5EF4-FFF2-40B4-BE49-F238E27FC236}">
                  <a16:creationId xmlns:a16="http://schemas.microsoft.com/office/drawing/2014/main" id="{82A93581-E7A9-78DF-7DE5-A95D6D07E22E}"/>
                </a:ext>
              </a:extLst>
            </p:cNvPr>
            <p:cNvSpPr/>
            <p:nvPr/>
          </p:nvSpPr>
          <p:spPr>
            <a:xfrm>
              <a:off x="4585099" y="369581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45" name="Oval 344">
              <a:extLst>
                <a:ext uri="{FF2B5EF4-FFF2-40B4-BE49-F238E27FC236}">
                  <a16:creationId xmlns:a16="http://schemas.microsoft.com/office/drawing/2014/main" id="{D5FE37C0-CF55-4732-72B3-38FDEA0CF18A}"/>
                </a:ext>
              </a:extLst>
            </p:cNvPr>
            <p:cNvSpPr/>
            <p:nvPr/>
          </p:nvSpPr>
          <p:spPr>
            <a:xfrm>
              <a:off x="4689032" y="365607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46" name="Oval 345">
              <a:extLst>
                <a:ext uri="{FF2B5EF4-FFF2-40B4-BE49-F238E27FC236}">
                  <a16:creationId xmlns:a16="http://schemas.microsoft.com/office/drawing/2014/main" id="{8E37D83D-B937-DB03-1270-56F06FF5644A}"/>
                </a:ext>
              </a:extLst>
            </p:cNvPr>
            <p:cNvSpPr/>
            <p:nvPr/>
          </p:nvSpPr>
          <p:spPr>
            <a:xfrm>
              <a:off x="4626050" y="372422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47" name="Oval 346">
              <a:extLst>
                <a:ext uri="{FF2B5EF4-FFF2-40B4-BE49-F238E27FC236}">
                  <a16:creationId xmlns:a16="http://schemas.microsoft.com/office/drawing/2014/main" id="{8995726D-AC61-9840-1CDA-B267EC59CD1D}"/>
                </a:ext>
              </a:extLst>
            </p:cNvPr>
            <p:cNvSpPr/>
            <p:nvPr/>
          </p:nvSpPr>
          <p:spPr>
            <a:xfrm>
              <a:off x="4611711" y="35520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48" name="Oval 347">
              <a:extLst>
                <a:ext uri="{FF2B5EF4-FFF2-40B4-BE49-F238E27FC236}">
                  <a16:creationId xmlns:a16="http://schemas.microsoft.com/office/drawing/2014/main" id="{0C8A9C11-4227-709A-FB6F-1E3A7BE575A6}"/>
                </a:ext>
              </a:extLst>
            </p:cNvPr>
            <p:cNvSpPr/>
            <p:nvPr/>
          </p:nvSpPr>
          <p:spPr>
            <a:xfrm>
              <a:off x="4662050" y="354641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49" name="Oval 348">
              <a:extLst>
                <a:ext uri="{FF2B5EF4-FFF2-40B4-BE49-F238E27FC236}">
                  <a16:creationId xmlns:a16="http://schemas.microsoft.com/office/drawing/2014/main" id="{1B77725F-A994-5D79-CCDF-A01AC9336F06}"/>
                </a:ext>
              </a:extLst>
            </p:cNvPr>
            <p:cNvSpPr/>
            <p:nvPr/>
          </p:nvSpPr>
          <p:spPr>
            <a:xfrm>
              <a:off x="4547445" y="357273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50" name="Oval 349">
              <a:extLst>
                <a:ext uri="{FF2B5EF4-FFF2-40B4-BE49-F238E27FC236}">
                  <a16:creationId xmlns:a16="http://schemas.microsoft.com/office/drawing/2014/main" id="{F7B364C5-654D-B690-1AB3-789C74AEB176}"/>
                </a:ext>
              </a:extLst>
            </p:cNvPr>
            <p:cNvSpPr/>
            <p:nvPr/>
          </p:nvSpPr>
          <p:spPr>
            <a:xfrm>
              <a:off x="4665907" y="359211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51" name="Oval 350">
              <a:extLst>
                <a:ext uri="{FF2B5EF4-FFF2-40B4-BE49-F238E27FC236}">
                  <a16:creationId xmlns:a16="http://schemas.microsoft.com/office/drawing/2014/main" id="{6C283874-6145-0C99-7F18-F13726FA7082}"/>
                </a:ext>
              </a:extLst>
            </p:cNvPr>
            <p:cNvSpPr/>
            <p:nvPr/>
          </p:nvSpPr>
          <p:spPr>
            <a:xfrm>
              <a:off x="4572349" y="403719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52" name="Oval 351">
              <a:extLst>
                <a:ext uri="{FF2B5EF4-FFF2-40B4-BE49-F238E27FC236}">
                  <a16:creationId xmlns:a16="http://schemas.microsoft.com/office/drawing/2014/main" id="{BF125CA6-804B-A637-4549-9ADADF7B9570}"/>
                </a:ext>
              </a:extLst>
            </p:cNvPr>
            <p:cNvSpPr/>
            <p:nvPr/>
          </p:nvSpPr>
          <p:spPr>
            <a:xfrm>
              <a:off x="4734059" y="408603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53" name="Oval 352">
              <a:extLst>
                <a:ext uri="{FF2B5EF4-FFF2-40B4-BE49-F238E27FC236}">
                  <a16:creationId xmlns:a16="http://schemas.microsoft.com/office/drawing/2014/main" id="{ECACEDAB-F941-32BB-6B38-F0F656EA7D30}"/>
                </a:ext>
              </a:extLst>
            </p:cNvPr>
            <p:cNvSpPr/>
            <p:nvPr/>
          </p:nvSpPr>
          <p:spPr>
            <a:xfrm>
              <a:off x="4780704" y="415428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54" name="Oval 353">
              <a:extLst>
                <a:ext uri="{FF2B5EF4-FFF2-40B4-BE49-F238E27FC236}">
                  <a16:creationId xmlns:a16="http://schemas.microsoft.com/office/drawing/2014/main" id="{47238921-9C2B-D4B2-7110-7FE1B3539FDC}"/>
                </a:ext>
              </a:extLst>
            </p:cNvPr>
            <p:cNvSpPr/>
            <p:nvPr/>
          </p:nvSpPr>
          <p:spPr>
            <a:xfrm>
              <a:off x="4993840" y="349261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55" name="Oval 354">
              <a:extLst>
                <a:ext uri="{FF2B5EF4-FFF2-40B4-BE49-F238E27FC236}">
                  <a16:creationId xmlns:a16="http://schemas.microsoft.com/office/drawing/2014/main" id="{2EB63C73-0930-D16A-D4CB-C95C9A9DE5C8}"/>
                </a:ext>
              </a:extLst>
            </p:cNvPr>
            <p:cNvSpPr/>
            <p:nvPr/>
          </p:nvSpPr>
          <p:spPr>
            <a:xfrm>
              <a:off x="4575387" y="396873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56" name="Oval 355">
              <a:extLst>
                <a:ext uri="{FF2B5EF4-FFF2-40B4-BE49-F238E27FC236}">
                  <a16:creationId xmlns:a16="http://schemas.microsoft.com/office/drawing/2014/main" id="{BFF91F3C-034B-D60B-FAE9-85A210B04897}"/>
                </a:ext>
              </a:extLst>
            </p:cNvPr>
            <p:cNvSpPr/>
            <p:nvPr/>
          </p:nvSpPr>
          <p:spPr>
            <a:xfrm>
              <a:off x="4603004" y="359960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57" name="Oval 356">
              <a:extLst>
                <a:ext uri="{FF2B5EF4-FFF2-40B4-BE49-F238E27FC236}">
                  <a16:creationId xmlns:a16="http://schemas.microsoft.com/office/drawing/2014/main" id="{7152A6F8-9051-D1EC-70D7-DF2912FAA40E}"/>
                </a:ext>
              </a:extLst>
            </p:cNvPr>
            <p:cNvSpPr/>
            <p:nvPr/>
          </p:nvSpPr>
          <p:spPr>
            <a:xfrm>
              <a:off x="4554071" y="363937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58" name="Oval 357">
              <a:extLst>
                <a:ext uri="{FF2B5EF4-FFF2-40B4-BE49-F238E27FC236}">
                  <a16:creationId xmlns:a16="http://schemas.microsoft.com/office/drawing/2014/main" id="{FF8E4B2D-ED8B-1C2E-445C-34874DF0AF51}"/>
                </a:ext>
              </a:extLst>
            </p:cNvPr>
            <p:cNvSpPr/>
            <p:nvPr/>
          </p:nvSpPr>
          <p:spPr>
            <a:xfrm>
              <a:off x="4622563" y="364468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59" name="Oval 358">
              <a:extLst>
                <a:ext uri="{FF2B5EF4-FFF2-40B4-BE49-F238E27FC236}">
                  <a16:creationId xmlns:a16="http://schemas.microsoft.com/office/drawing/2014/main" id="{66D86C78-A651-93C0-F7DA-B218A27B50D9}"/>
                </a:ext>
              </a:extLst>
            </p:cNvPr>
            <p:cNvSpPr/>
            <p:nvPr/>
          </p:nvSpPr>
          <p:spPr>
            <a:xfrm>
              <a:off x="4843477" y="371643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60" name="Oval 359">
              <a:extLst>
                <a:ext uri="{FF2B5EF4-FFF2-40B4-BE49-F238E27FC236}">
                  <a16:creationId xmlns:a16="http://schemas.microsoft.com/office/drawing/2014/main" id="{49788867-580C-F417-4658-5A276585A782}"/>
                </a:ext>
              </a:extLst>
            </p:cNvPr>
            <p:cNvSpPr/>
            <p:nvPr/>
          </p:nvSpPr>
          <p:spPr>
            <a:xfrm>
              <a:off x="4706288" y="330740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61" name="Oval 360">
              <a:extLst>
                <a:ext uri="{FF2B5EF4-FFF2-40B4-BE49-F238E27FC236}">
                  <a16:creationId xmlns:a16="http://schemas.microsoft.com/office/drawing/2014/main" id="{3908AF57-823F-A574-E70D-7DE1A1878003}"/>
                </a:ext>
              </a:extLst>
            </p:cNvPr>
            <p:cNvSpPr/>
            <p:nvPr/>
          </p:nvSpPr>
          <p:spPr>
            <a:xfrm>
              <a:off x="4663948" y="316194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62" name="Oval 361">
              <a:extLst>
                <a:ext uri="{FF2B5EF4-FFF2-40B4-BE49-F238E27FC236}">
                  <a16:creationId xmlns:a16="http://schemas.microsoft.com/office/drawing/2014/main" id="{BD8AA5DE-7948-7BFC-2FAD-7362754E58E5}"/>
                </a:ext>
              </a:extLst>
            </p:cNvPr>
            <p:cNvSpPr/>
            <p:nvPr/>
          </p:nvSpPr>
          <p:spPr>
            <a:xfrm>
              <a:off x="4696320" y="308048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63" name="Oval 362">
              <a:extLst>
                <a:ext uri="{FF2B5EF4-FFF2-40B4-BE49-F238E27FC236}">
                  <a16:creationId xmlns:a16="http://schemas.microsoft.com/office/drawing/2014/main" id="{0C2926D2-51BF-94F2-DF27-1A31CDA1761D}"/>
                </a:ext>
              </a:extLst>
            </p:cNvPr>
            <p:cNvSpPr/>
            <p:nvPr/>
          </p:nvSpPr>
          <p:spPr>
            <a:xfrm>
              <a:off x="4600290" y="308368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64" name="Oval 363">
              <a:extLst>
                <a:ext uri="{FF2B5EF4-FFF2-40B4-BE49-F238E27FC236}">
                  <a16:creationId xmlns:a16="http://schemas.microsoft.com/office/drawing/2014/main" id="{22BD075F-9800-2E82-1318-1B4F701C1DF4}"/>
                </a:ext>
              </a:extLst>
            </p:cNvPr>
            <p:cNvSpPr/>
            <p:nvPr/>
          </p:nvSpPr>
          <p:spPr>
            <a:xfrm>
              <a:off x="4693986" y="270044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65" name="Oval 364">
              <a:extLst>
                <a:ext uri="{FF2B5EF4-FFF2-40B4-BE49-F238E27FC236}">
                  <a16:creationId xmlns:a16="http://schemas.microsoft.com/office/drawing/2014/main" id="{AE589BB5-58FC-4636-9169-F2429B3CD3DB}"/>
                </a:ext>
              </a:extLst>
            </p:cNvPr>
            <p:cNvSpPr/>
            <p:nvPr/>
          </p:nvSpPr>
          <p:spPr>
            <a:xfrm>
              <a:off x="4638889" y="271263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66" name="Oval 365">
              <a:extLst>
                <a:ext uri="{FF2B5EF4-FFF2-40B4-BE49-F238E27FC236}">
                  <a16:creationId xmlns:a16="http://schemas.microsoft.com/office/drawing/2014/main" id="{04BADA63-B947-7450-8C2F-6A4B3962D1F1}"/>
                </a:ext>
              </a:extLst>
            </p:cNvPr>
            <p:cNvSpPr/>
            <p:nvPr/>
          </p:nvSpPr>
          <p:spPr>
            <a:xfrm>
              <a:off x="4529268" y="33672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67" name="Oval 366">
              <a:extLst>
                <a:ext uri="{FF2B5EF4-FFF2-40B4-BE49-F238E27FC236}">
                  <a16:creationId xmlns:a16="http://schemas.microsoft.com/office/drawing/2014/main" id="{70AF707B-1E49-AAC3-D64B-930A1663D6A6}"/>
                </a:ext>
              </a:extLst>
            </p:cNvPr>
            <p:cNvSpPr/>
            <p:nvPr/>
          </p:nvSpPr>
          <p:spPr>
            <a:xfrm>
              <a:off x="4535703" y="33098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68" name="Oval 367">
              <a:extLst>
                <a:ext uri="{FF2B5EF4-FFF2-40B4-BE49-F238E27FC236}">
                  <a16:creationId xmlns:a16="http://schemas.microsoft.com/office/drawing/2014/main" id="{62A3A35F-9888-F28B-44B2-36EE1B912C1B}"/>
                </a:ext>
              </a:extLst>
            </p:cNvPr>
            <p:cNvSpPr/>
            <p:nvPr/>
          </p:nvSpPr>
          <p:spPr>
            <a:xfrm>
              <a:off x="4711911" y="281312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70" name="Oval 369">
              <a:extLst>
                <a:ext uri="{FF2B5EF4-FFF2-40B4-BE49-F238E27FC236}">
                  <a16:creationId xmlns:a16="http://schemas.microsoft.com/office/drawing/2014/main" id="{20D41D43-530A-50AC-CD9A-EBED7FF1B6F2}"/>
                </a:ext>
              </a:extLst>
            </p:cNvPr>
            <p:cNvSpPr/>
            <p:nvPr/>
          </p:nvSpPr>
          <p:spPr>
            <a:xfrm>
              <a:off x="4944839" y="366587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71" name="Oval 370">
              <a:extLst>
                <a:ext uri="{FF2B5EF4-FFF2-40B4-BE49-F238E27FC236}">
                  <a16:creationId xmlns:a16="http://schemas.microsoft.com/office/drawing/2014/main" id="{CD40F32C-AC6A-8736-E30F-C93FF16C141C}"/>
                </a:ext>
              </a:extLst>
            </p:cNvPr>
            <p:cNvSpPr/>
            <p:nvPr/>
          </p:nvSpPr>
          <p:spPr>
            <a:xfrm>
              <a:off x="4897572" y="320866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72" name="Oval 371">
              <a:extLst>
                <a:ext uri="{FF2B5EF4-FFF2-40B4-BE49-F238E27FC236}">
                  <a16:creationId xmlns:a16="http://schemas.microsoft.com/office/drawing/2014/main" id="{E6E4F0ED-F230-5846-3077-57C2E1161762}"/>
                </a:ext>
              </a:extLst>
            </p:cNvPr>
            <p:cNvSpPr/>
            <p:nvPr/>
          </p:nvSpPr>
          <p:spPr>
            <a:xfrm>
              <a:off x="4566889" y="278378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73" name="Oval 372">
              <a:extLst>
                <a:ext uri="{FF2B5EF4-FFF2-40B4-BE49-F238E27FC236}">
                  <a16:creationId xmlns:a16="http://schemas.microsoft.com/office/drawing/2014/main" id="{9F154DDD-16ED-B416-A8E4-423EB65F239E}"/>
                </a:ext>
              </a:extLst>
            </p:cNvPr>
            <p:cNvSpPr/>
            <p:nvPr/>
          </p:nvSpPr>
          <p:spPr>
            <a:xfrm>
              <a:off x="4675911" y="281837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74" name="Oval 373">
              <a:extLst>
                <a:ext uri="{FF2B5EF4-FFF2-40B4-BE49-F238E27FC236}">
                  <a16:creationId xmlns:a16="http://schemas.microsoft.com/office/drawing/2014/main" id="{1D63C38A-DB84-940B-9B59-2A0B7643D486}"/>
                </a:ext>
              </a:extLst>
            </p:cNvPr>
            <p:cNvSpPr/>
            <p:nvPr/>
          </p:nvSpPr>
          <p:spPr>
            <a:xfrm>
              <a:off x="4675911" y="283962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75" name="Oval 374">
              <a:extLst>
                <a:ext uri="{FF2B5EF4-FFF2-40B4-BE49-F238E27FC236}">
                  <a16:creationId xmlns:a16="http://schemas.microsoft.com/office/drawing/2014/main" id="{58BDA603-379C-DEED-4BE7-0CF76C4DCA66}"/>
                </a:ext>
              </a:extLst>
            </p:cNvPr>
            <p:cNvSpPr/>
            <p:nvPr/>
          </p:nvSpPr>
          <p:spPr>
            <a:xfrm>
              <a:off x="4684368" y="300891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76" name="Oval 375">
              <a:extLst>
                <a:ext uri="{FF2B5EF4-FFF2-40B4-BE49-F238E27FC236}">
                  <a16:creationId xmlns:a16="http://schemas.microsoft.com/office/drawing/2014/main" id="{920A2561-9F10-26B0-5C1A-042C59F4B4A9}"/>
                </a:ext>
              </a:extLst>
            </p:cNvPr>
            <p:cNvSpPr/>
            <p:nvPr/>
          </p:nvSpPr>
          <p:spPr>
            <a:xfrm>
              <a:off x="4631290" y="298512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77" name="Oval 376">
              <a:extLst>
                <a:ext uri="{FF2B5EF4-FFF2-40B4-BE49-F238E27FC236}">
                  <a16:creationId xmlns:a16="http://schemas.microsoft.com/office/drawing/2014/main" id="{B47DB300-8A27-47E5-696E-7FC3C879799A}"/>
                </a:ext>
              </a:extLst>
            </p:cNvPr>
            <p:cNvSpPr/>
            <p:nvPr/>
          </p:nvSpPr>
          <p:spPr>
            <a:xfrm>
              <a:off x="4676590" y="293691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78" name="Oval 377">
              <a:extLst>
                <a:ext uri="{FF2B5EF4-FFF2-40B4-BE49-F238E27FC236}">
                  <a16:creationId xmlns:a16="http://schemas.microsoft.com/office/drawing/2014/main" id="{BB504E72-E127-7AE9-72ED-9371C2492107}"/>
                </a:ext>
              </a:extLst>
            </p:cNvPr>
            <p:cNvSpPr/>
            <p:nvPr/>
          </p:nvSpPr>
          <p:spPr>
            <a:xfrm>
              <a:off x="4648994" y="304290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79" name="Oval 378">
              <a:extLst>
                <a:ext uri="{FF2B5EF4-FFF2-40B4-BE49-F238E27FC236}">
                  <a16:creationId xmlns:a16="http://schemas.microsoft.com/office/drawing/2014/main" id="{02945E30-2DC1-7B9F-0996-ED5CC445AB89}"/>
                </a:ext>
              </a:extLst>
            </p:cNvPr>
            <p:cNvSpPr/>
            <p:nvPr/>
          </p:nvSpPr>
          <p:spPr>
            <a:xfrm>
              <a:off x="4969606" y="371969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80" name="Oval 379">
              <a:extLst>
                <a:ext uri="{FF2B5EF4-FFF2-40B4-BE49-F238E27FC236}">
                  <a16:creationId xmlns:a16="http://schemas.microsoft.com/office/drawing/2014/main" id="{D6DEA88F-C7A0-B777-7DD4-EEBA05569DAF}"/>
                </a:ext>
              </a:extLst>
            </p:cNvPr>
            <p:cNvSpPr/>
            <p:nvPr/>
          </p:nvSpPr>
          <p:spPr>
            <a:xfrm>
              <a:off x="4712168" y="325232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81" name="Oval 380">
              <a:extLst>
                <a:ext uri="{FF2B5EF4-FFF2-40B4-BE49-F238E27FC236}">
                  <a16:creationId xmlns:a16="http://schemas.microsoft.com/office/drawing/2014/main" id="{958DF2B7-6852-166A-4DC2-E47887EDB47A}"/>
                </a:ext>
              </a:extLst>
            </p:cNvPr>
            <p:cNvSpPr/>
            <p:nvPr/>
          </p:nvSpPr>
          <p:spPr>
            <a:xfrm>
              <a:off x="4938523" y="326104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82" name="Oval 381">
              <a:extLst>
                <a:ext uri="{FF2B5EF4-FFF2-40B4-BE49-F238E27FC236}">
                  <a16:creationId xmlns:a16="http://schemas.microsoft.com/office/drawing/2014/main" id="{33BD7136-9351-DC0C-E106-C061843AFDF0}"/>
                </a:ext>
              </a:extLst>
            </p:cNvPr>
            <p:cNvSpPr/>
            <p:nvPr/>
          </p:nvSpPr>
          <p:spPr>
            <a:xfrm>
              <a:off x="4858389" y="322418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83" name="Oval 382">
              <a:extLst>
                <a:ext uri="{FF2B5EF4-FFF2-40B4-BE49-F238E27FC236}">
                  <a16:creationId xmlns:a16="http://schemas.microsoft.com/office/drawing/2014/main" id="{709784D8-F568-0C40-ED03-9F4B1EA610FD}"/>
                </a:ext>
              </a:extLst>
            </p:cNvPr>
            <p:cNvSpPr/>
            <p:nvPr/>
          </p:nvSpPr>
          <p:spPr>
            <a:xfrm>
              <a:off x="4794544" y="324633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84" name="Oval 383">
              <a:extLst>
                <a:ext uri="{FF2B5EF4-FFF2-40B4-BE49-F238E27FC236}">
                  <a16:creationId xmlns:a16="http://schemas.microsoft.com/office/drawing/2014/main" id="{E3EBE291-762D-89AA-5309-E301C5038F0F}"/>
                </a:ext>
              </a:extLst>
            </p:cNvPr>
            <p:cNvSpPr/>
            <p:nvPr/>
          </p:nvSpPr>
          <p:spPr>
            <a:xfrm>
              <a:off x="4720994" y="295462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85" name="Oval 384">
              <a:extLst>
                <a:ext uri="{FF2B5EF4-FFF2-40B4-BE49-F238E27FC236}">
                  <a16:creationId xmlns:a16="http://schemas.microsoft.com/office/drawing/2014/main" id="{180FADAC-FECE-398C-F8D7-66E0701B5607}"/>
                </a:ext>
              </a:extLst>
            </p:cNvPr>
            <p:cNvSpPr/>
            <p:nvPr/>
          </p:nvSpPr>
          <p:spPr>
            <a:xfrm>
              <a:off x="4564556" y="291020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86" name="Oval 385">
              <a:extLst>
                <a:ext uri="{FF2B5EF4-FFF2-40B4-BE49-F238E27FC236}">
                  <a16:creationId xmlns:a16="http://schemas.microsoft.com/office/drawing/2014/main" id="{0C713ABA-F3AD-FA79-728D-1F9A7CF8FB96}"/>
                </a:ext>
              </a:extLst>
            </p:cNvPr>
            <p:cNvSpPr/>
            <p:nvPr/>
          </p:nvSpPr>
          <p:spPr>
            <a:xfrm>
              <a:off x="4581804" y="283302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87" name="Oval 386">
              <a:extLst>
                <a:ext uri="{FF2B5EF4-FFF2-40B4-BE49-F238E27FC236}">
                  <a16:creationId xmlns:a16="http://schemas.microsoft.com/office/drawing/2014/main" id="{FA991538-6096-98E9-49BF-1DDF2EFA25F0}"/>
                </a:ext>
              </a:extLst>
            </p:cNvPr>
            <p:cNvSpPr/>
            <p:nvPr/>
          </p:nvSpPr>
          <p:spPr>
            <a:xfrm>
              <a:off x="4876666" y="326460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88" name="Oval 387">
              <a:extLst>
                <a:ext uri="{FF2B5EF4-FFF2-40B4-BE49-F238E27FC236}">
                  <a16:creationId xmlns:a16="http://schemas.microsoft.com/office/drawing/2014/main" id="{4A5681B3-4E2B-60E7-2DBC-5FC27AA967F6}"/>
                </a:ext>
              </a:extLst>
            </p:cNvPr>
            <p:cNvSpPr/>
            <p:nvPr/>
          </p:nvSpPr>
          <p:spPr>
            <a:xfrm>
              <a:off x="4902523" y="332125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89" name="Oval 388">
              <a:extLst>
                <a:ext uri="{FF2B5EF4-FFF2-40B4-BE49-F238E27FC236}">
                  <a16:creationId xmlns:a16="http://schemas.microsoft.com/office/drawing/2014/main" id="{17D13A62-82BA-6F6C-EC20-93A68C78A960}"/>
                </a:ext>
              </a:extLst>
            </p:cNvPr>
            <p:cNvSpPr/>
            <p:nvPr/>
          </p:nvSpPr>
          <p:spPr>
            <a:xfrm>
              <a:off x="4575387" y="245834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90" name="Oval 389">
              <a:extLst>
                <a:ext uri="{FF2B5EF4-FFF2-40B4-BE49-F238E27FC236}">
                  <a16:creationId xmlns:a16="http://schemas.microsoft.com/office/drawing/2014/main" id="{4C012B12-06FC-0EC0-BC48-E6DCC403F132}"/>
                </a:ext>
              </a:extLst>
            </p:cNvPr>
            <p:cNvSpPr/>
            <p:nvPr/>
          </p:nvSpPr>
          <p:spPr>
            <a:xfrm>
              <a:off x="4886220" y="244954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91" name="Oval 390">
              <a:extLst>
                <a:ext uri="{FF2B5EF4-FFF2-40B4-BE49-F238E27FC236}">
                  <a16:creationId xmlns:a16="http://schemas.microsoft.com/office/drawing/2014/main" id="{BA005E5A-FA70-B738-2C76-F14705B699FB}"/>
                </a:ext>
              </a:extLst>
            </p:cNvPr>
            <p:cNvSpPr/>
            <p:nvPr/>
          </p:nvSpPr>
          <p:spPr>
            <a:xfrm>
              <a:off x="4515341" y="35196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92" name="Oval 391">
              <a:extLst>
                <a:ext uri="{FF2B5EF4-FFF2-40B4-BE49-F238E27FC236}">
                  <a16:creationId xmlns:a16="http://schemas.microsoft.com/office/drawing/2014/main" id="{B331AF63-FB36-8AE1-9AEC-A05B8898C666}"/>
                </a:ext>
              </a:extLst>
            </p:cNvPr>
            <p:cNvSpPr/>
            <p:nvPr/>
          </p:nvSpPr>
          <p:spPr>
            <a:xfrm>
              <a:off x="4570763" y="35196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93" name="Oval 392">
              <a:extLst>
                <a:ext uri="{FF2B5EF4-FFF2-40B4-BE49-F238E27FC236}">
                  <a16:creationId xmlns:a16="http://schemas.microsoft.com/office/drawing/2014/main" id="{4199BFF1-551C-8F55-4179-2A7363DF42E9}"/>
                </a:ext>
              </a:extLst>
            </p:cNvPr>
            <p:cNvSpPr/>
            <p:nvPr/>
          </p:nvSpPr>
          <p:spPr>
            <a:xfrm>
              <a:off x="4622537" y="35196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94" name="Oval 393">
              <a:extLst>
                <a:ext uri="{FF2B5EF4-FFF2-40B4-BE49-F238E27FC236}">
                  <a16:creationId xmlns:a16="http://schemas.microsoft.com/office/drawing/2014/main" id="{DF73C1C4-5F7C-FCE1-185D-A2C10C8C7E72}"/>
                </a:ext>
              </a:extLst>
            </p:cNvPr>
            <p:cNvSpPr/>
            <p:nvPr/>
          </p:nvSpPr>
          <p:spPr>
            <a:xfrm>
              <a:off x="4681668" y="35196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95" name="Oval 394">
              <a:extLst>
                <a:ext uri="{FF2B5EF4-FFF2-40B4-BE49-F238E27FC236}">
                  <a16:creationId xmlns:a16="http://schemas.microsoft.com/office/drawing/2014/main" id="{35BC5BBE-6932-DBA0-97CB-58F24890A1D0}"/>
                </a:ext>
              </a:extLst>
            </p:cNvPr>
            <p:cNvSpPr/>
            <p:nvPr/>
          </p:nvSpPr>
          <p:spPr>
            <a:xfrm>
              <a:off x="4688103" y="34622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96" name="Oval 395">
              <a:extLst>
                <a:ext uri="{FF2B5EF4-FFF2-40B4-BE49-F238E27FC236}">
                  <a16:creationId xmlns:a16="http://schemas.microsoft.com/office/drawing/2014/main" id="{3D6E3459-626B-7E05-A59C-C2562D2DAD2B}"/>
                </a:ext>
              </a:extLst>
            </p:cNvPr>
            <p:cNvSpPr/>
            <p:nvPr/>
          </p:nvSpPr>
          <p:spPr>
            <a:xfrm>
              <a:off x="4576886" y="34622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97" name="Oval 396">
              <a:extLst>
                <a:ext uri="{FF2B5EF4-FFF2-40B4-BE49-F238E27FC236}">
                  <a16:creationId xmlns:a16="http://schemas.microsoft.com/office/drawing/2014/main" id="{9BEF01EC-B98E-058D-886B-652B448555CA}"/>
                </a:ext>
              </a:extLst>
            </p:cNvPr>
            <p:cNvSpPr/>
            <p:nvPr/>
          </p:nvSpPr>
          <p:spPr>
            <a:xfrm>
              <a:off x="4974523" y="325408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98" name="Oval 397">
              <a:extLst>
                <a:ext uri="{FF2B5EF4-FFF2-40B4-BE49-F238E27FC236}">
                  <a16:creationId xmlns:a16="http://schemas.microsoft.com/office/drawing/2014/main" id="{E5E3AEC3-162E-24B8-8EB7-87FB1A5C540B}"/>
                </a:ext>
              </a:extLst>
            </p:cNvPr>
            <p:cNvSpPr/>
            <p:nvPr/>
          </p:nvSpPr>
          <p:spPr>
            <a:xfrm>
              <a:off x="4617804" y="259566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99" name="Oval 398">
              <a:extLst>
                <a:ext uri="{FF2B5EF4-FFF2-40B4-BE49-F238E27FC236}">
                  <a16:creationId xmlns:a16="http://schemas.microsoft.com/office/drawing/2014/main" id="{100F171E-8B34-6026-FDC8-1EDE06469427}"/>
                </a:ext>
              </a:extLst>
            </p:cNvPr>
            <p:cNvSpPr/>
            <p:nvPr/>
          </p:nvSpPr>
          <p:spPr>
            <a:xfrm>
              <a:off x="4580069" y="338662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00" name="Oval 399">
              <a:extLst>
                <a:ext uri="{FF2B5EF4-FFF2-40B4-BE49-F238E27FC236}">
                  <a16:creationId xmlns:a16="http://schemas.microsoft.com/office/drawing/2014/main" id="{8A418A11-FECD-646F-5E8C-F9F737946E9D}"/>
                </a:ext>
              </a:extLst>
            </p:cNvPr>
            <p:cNvSpPr/>
            <p:nvPr/>
          </p:nvSpPr>
          <p:spPr>
            <a:xfrm>
              <a:off x="4684002" y="334688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01" name="Oval 400">
              <a:extLst>
                <a:ext uri="{FF2B5EF4-FFF2-40B4-BE49-F238E27FC236}">
                  <a16:creationId xmlns:a16="http://schemas.microsoft.com/office/drawing/2014/main" id="{D9C763D6-6E97-6C3B-8191-3B4A0A63034C}"/>
                </a:ext>
              </a:extLst>
            </p:cNvPr>
            <p:cNvSpPr/>
            <p:nvPr/>
          </p:nvSpPr>
          <p:spPr>
            <a:xfrm>
              <a:off x="4621020" y="341503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02" name="Oval 401">
              <a:extLst>
                <a:ext uri="{FF2B5EF4-FFF2-40B4-BE49-F238E27FC236}">
                  <a16:creationId xmlns:a16="http://schemas.microsoft.com/office/drawing/2014/main" id="{AB01ECC0-B6D6-4A51-BBBE-57AD6AC525A5}"/>
                </a:ext>
              </a:extLst>
            </p:cNvPr>
            <p:cNvSpPr/>
            <p:nvPr/>
          </p:nvSpPr>
          <p:spPr>
            <a:xfrm>
              <a:off x="4606681" y="324290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03" name="Oval 402">
              <a:extLst>
                <a:ext uri="{FF2B5EF4-FFF2-40B4-BE49-F238E27FC236}">
                  <a16:creationId xmlns:a16="http://schemas.microsoft.com/office/drawing/2014/main" id="{18F041C2-B53A-4ACF-B957-4D7CBCBD58C9}"/>
                </a:ext>
              </a:extLst>
            </p:cNvPr>
            <p:cNvSpPr/>
            <p:nvPr/>
          </p:nvSpPr>
          <p:spPr>
            <a:xfrm>
              <a:off x="4657020" y="323722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04" name="Oval 403">
              <a:extLst>
                <a:ext uri="{FF2B5EF4-FFF2-40B4-BE49-F238E27FC236}">
                  <a16:creationId xmlns:a16="http://schemas.microsoft.com/office/drawing/2014/main" id="{2A673C4B-2540-3530-8EFB-F910708ADD51}"/>
                </a:ext>
              </a:extLst>
            </p:cNvPr>
            <p:cNvSpPr/>
            <p:nvPr/>
          </p:nvSpPr>
          <p:spPr>
            <a:xfrm>
              <a:off x="4602889" y="228390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05" name="Oval 404">
              <a:extLst>
                <a:ext uri="{FF2B5EF4-FFF2-40B4-BE49-F238E27FC236}">
                  <a16:creationId xmlns:a16="http://schemas.microsoft.com/office/drawing/2014/main" id="{5F02AE77-F8FD-596E-5880-6A72053FCAE2}"/>
                </a:ext>
              </a:extLst>
            </p:cNvPr>
            <p:cNvSpPr/>
            <p:nvPr/>
          </p:nvSpPr>
          <p:spPr>
            <a:xfrm>
              <a:off x="4660877" y="328293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06" name="Oval 405">
              <a:extLst>
                <a:ext uri="{FF2B5EF4-FFF2-40B4-BE49-F238E27FC236}">
                  <a16:creationId xmlns:a16="http://schemas.microsoft.com/office/drawing/2014/main" id="{5F4FD341-DF38-4F0D-BDAA-24D5C55C16D9}"/>
                </a:ext>
              </a:extLst>
            </p:cNvPr>
            <p:cNvSpPr/>
            <p:nvPr/>
          </p:nvSpPr>
          <p:spPr>
            <a:xfrm>
              <a:off x="4958220" y="331131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07" name="Oval 406">
              <a:extLst>
                <a:ext uri="{FF2B5EF4-FFF2-40B4-BE49-F238E27FC236}">
                  <a16:creationId xmlns:a16="http://schemas.microsoft.com/office/drawing/2014/main" id="{04066DDA-0C90-A2D6-AE23-51BBD0A229F3}"/>
                </a:ext>
              </a:extLst>
            </p:cNvPr>
            <p:cNvSpPr/>
            <p:nvPr/>
          </p:nvSpPr>
          <p:spPr>
            <a:xfrm>
              <a:off x="4843477" y="326941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08" name="Oval 407">
              <a:extLst>
                <a:ext uri="{FF2B5EF4-FFF2-40B4-BE49-F238E27FC236}">
                  <a16:creationId xmlns:a16="http://schemas.microsoft.com/office/drawing/2014/main" id="{FC7C8F7C-7DE9-3F38-99C4-99593A4C2F0F}"/>
                </a:ext>
              </a:extLst>
            </p:cNvPr>
            <p:cNvSpPr/>
            <p:nvPr/>
          </p:nvSpPr>
          <p:spPr>
            <a:xfrm>
              <a:off x="4796844" y="259420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09" name="Oval 408">
              <a:extLst>
                <a:ext uri="{FF2B5EF4-FFF2-40B4-BE49-F238E27FC236}">
                  <a16:creationId xmlns:a16="http://schemas.microsoft.com/office/drawing/2014/main" id="{3091E3FA-668A-AC98-6A26-6DE55176D0AF}"/>
                </a:ext>
              </a:extLst>
            </p:cNvPr>
            <p:cNvSpPr/>
            <p:nvPr/>
          </p:nvSpPr>
          <p:spPr>
            <a:xfrm>
              <a:off x="4647387" y="312529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10" name="Oval 409">
              <a:extLst>
                <a:ext uri="{FF2B5EF4-FFF2-40B4-BE49-F238E27FC236}">
                  <a16:creationId xmlns:a16="http://schemas.microsoft.com/office/drawing/2014/main" id="{FAC2BE8A-D9E9-996D-B88D-5DE0C18C25B3}"/>
                </a:ext>
              </a:extLst>
            </p:cNvPr>
            <p:cNvSpPr/>
            <p:nvPr/>
          </p:nvSpPr>
          <p:spPr>
            <a:xfrm>
              <a:off x="4624320" y="265910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11" name="Oval 410">
              <a:extLst>
                <a:ext uri="{FF2B5EF4-FFF2-40B4-BE49-F238E27FC236}">
                  <a16:creationId xmlns:a16="http://schemas.microsoft.com/office/drawing/2014/main" id="{09E5B4D2-6113-70A0-2D86-29BE4C17A26F}"/>
                </a:ext>
              </a:extLst>
            </p:cNvPr>
            <p:cNvSpPr/>
            <p:nvPr/>
          </p:nvSpPr>
          <p:spPr>
            <a:xfrm>
              <a:off x="4597974" y="329041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12" name="Oval 411">
              <a:extLst>
                <a:ext uri="{FF2B5EF4-FFF2-40B4-BE49-F238E27FC236}">
                  <a16:creationId xmlns:a16="http://schemas.microsoft.com/office/drawing/2014/main" id="{6A09072C-88B4-BF71-82D6-BD32A9EC5FF7}"/>
                </a:ext>
              </a:extLst>
            </p:cNvPr>
            <p:cNvSpPr/>
            <p:nvPr/>
          </p:nvSpPr>
          <p:spPr>
            <a:xfrm>
              <a:off x="4756964" y="25929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13" name="Oval 412">
              <a:extLst>
                <a:ext uri="{FF2B5EF4-FFF2-40B4-BE49-F238E27FC236}">
                  <a16:creationId xmlns:a16="http://schemas.microsoft.com/office/drawing/2014/main" id="{4B420169-3C9E-B022-5E43-896E72BA7CCC}"/>
                </a:ext>
              </a:extLst>
            </p:cNvPr>
            <p:cNvSpPr/>
            <p:nvPr/>
          </p:nvSpPr>
          <p:spPr>
            <a:xfrm>
              <a:off x="4617533" y="333549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14" name="Oval 413">
              <a:extLst>
                <a:ext uri="{FF2B5EF4-FFF2-40B4-BE49-F238E27FC236}">
                  <a16:creationId xmlns:a16="http://schemas.microsoft.com/office/drawing/2014/main" id="{B9218BC3-DA09-B230-53F6-EB940BA7650E}"/>
                </a:ext>
              </a:extLst>
            </p:cNvPr>
            <p:cNvSpPr/>
            <p:nvPr/>
          </p:nvSpPr>
          <p:spPr>
            <a:xfrm>
              <a:off x="4859489" y="335010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15" name="Oval 414">
              <a:extLst>
                <a:ext uri="{FF2B5EF4-FFF2-40B4-BE49-F238E27FC236}">
                  <a16:creationId xmlns:a16="http://schemas.microsoft.com/office/drawing/2014/main" id="{98E78752-1CFB-E9E1-EF62-E9992CF48A24}"/>
                </a:ext>
              </a:extLst>
            </p:cNvPr>
            <p:cNvSpPr/>
            <p:nvPr/>
          </p:nvSpPr>
          <p:spPr>
            <a:xfrm>
              <a:off x="4908422" y="33714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16" name="Oval 415">
              <a:extLst>
                <a:ext uri="{FF2B5EF4-FFF2-40B4-BE49-F238E27FC236}">
                  <a16:creationId xmlns:a16="http://schemas.microsoft.com/office/drawing/2014/main" id="{CBB904C2-182F-E58E-65D5-CEDE587D1CBD}"/>
                </a:ext>
              </a:extLst>
            </p:cNvPr>
            <p:cNvSpPr/>
            <p:nvPr/>
          </p:nvSpPr>
          <p:spPr>
            <a:xfrm>
              <a:off x="4555891" y="367599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17" name="Oval 416">
              <a:extLst>
                <a:ext uri="{FF2B5EF4-FFF2-40B4-BE49-F238E27FC236}">
                  <a16:creationId xmlns:a16="http://schemas.microsoft.com/office/drawing/2014/main" id="{548ACE48-EF8A-7BD2-12FA-8035037F83E0}"/>
                </a:ext>
              </a:extLst>
            </p:cNvPr>
            <p:cNvSpPr/>
            <p:nvPr/>
          </p:nvSpPr>
          <p:spPr>
            <a:xfrm>
              <a:off x="4618808" y="367475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18" name="Oval 417">
              <a:extLst>
                <a:ext uri="{FF2B5EF4-FFF2-40B4-BE49-F238E27FC236}">
                  <a16:creationId xmlns:a16="http://schemas.microsoft.com/office/drawing/2014/main" id="{B67A2366-B514-1431-9A70-B0EE60D7A22B}"/>
                </a:ext>
              </a:extLst>
            </p:cNvPr>
            <p:cNvSpPr/>
            <p:nvPr/>
          </p:nvSpPr>
          <p:spPr>
            <a:xfrm>
              <a:off x="4667741" y="36720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19" name="Oval 418">
              <a:extLst>
                <a:ext uri="{FF2B5EF4-FFF2-40B4-BE49-F238E27FC236}">
                  <a16:creationId xmlns:a16="http://schemas.microsoft.com/office/drawing/2014/main" id="{86BEBB80-222A-D324-9B5F-47566DE6AB79}"/>
                </a:ext>
              </a:extLst>
            </p:cNvPr>
            <p:cNvSpPr/>
            <p:nvPr/>
          </p:nvSpPr>
          <p:spPr>
            <a:xfrm>
              <a:off x="4723163" y="36720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20" name="Oval 419">
              <a:extLst>
                <a:ext uri="{FF2B5EF4-FFF2-40B4-BE49-F238E27FC236}">
                  <a16:creationId xmlns:a16="http://schemas.microsoft.com/office/drawing/2014/main" id="{6F7CBC79-628A-DF4F-2C3A-703CB0CAAF77}"/>
                </a:ext>
              </a:extLst>
            </p:cNvPr>
            <p:cNvSpPr/>
            <p:nvPr/>
          </p:nvSpPr>
          <p:spPr>
            <a:xfrm>
              <a:off x="4774937" y="36720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21" name="Oval 420">
              <a:extLst>
                <a:ext uri="{FF2B5EF4-FFF2-40B4-BE49-F238E27FC236}">
                  <a16:creationId xmlns:a16="http://schemas.microsoft.com/office/drawing/2014/main" id="{EF8CE954-29C6-25B6-A378-B7046C90B665}"/>
                </a:ext>
              </a:extLst>
            </p:cNvPr>
            <p:cNvSpPr/>
            <p:nvPr/>
          </p:nvSpPr>
          <p:spPr>
            <a:xfrm>
              <a:off x="4834068" y="36720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22" name="Oval 421">
              <a:extLst>
                <a:ext uri="{FF2B5EF4-FFF2-40B4-BE49-F238E27FC236}">
                  <a16:creationId xmlns:a16="http://schemas.microsoft.com/office/drawing/2014/main" id="{C8E75A34-075B-B6E8-5991-1C6C25D3762E}"/>
                </a:ext>
              </a:extLst>
            </p:cNvPr>
            <p:cNvSpPr/>
            <p:nvPr/>
          </p:nvSpPr>
          <p:spPr>
            <a:xfrm>
              <a:off x="4840503" y="36146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23" name="Oval 422">
              <a:extLst>
                <a:ext uri="{FF2B5EF4-FFF2-40B4-BE49-F238E27FC236}">
                  <a16:creationId xmlns:a16="http://schemas.microsoft.com/office/drawing/2014/main" id="{CDC860E3-A381-13E8-4E84-73E00700913A}"/>
                </a:ext>
              </a:extLst>
            </p:cNvPr>
            <p:cNvSpPr/>
            <p:nvPr/>
          </p:nvSpPr>
          <p:spPr>
            <a:xfrm>
              <a:off x="4729286" y="36146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24" name="Oval 423">
              <a:extLst>
                <a:ext uri="{FF2B5EF4-FFF2-40B4-BE49-F238E27FC236}">
                  <a16:creationId xmlns:a16="http://schemas.microsoft.com/office/drawing/2014/main" id="{3737671E-4E05-3997-B3B1-8ECC0DE55C11}"/>
                </a:ext>
              </a:extLst>
            </p:cNvPr>
            <p:cNvSpPr/>
            <p:nvPr/>
          </p:nvSpPr>
          <p:spPr>
            <a:xfrm>
              <a:off x="4757637" y="226380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25" name="Oval 424">
              <a:extLst>
                <a:ext uri="{FF2B5EF4-FFF2-40B4-BE49-F238E27FC236}">
                  <a16:creationId xmlns:a16="http://schemas.microsoft.com/office/drawing/2014/main" id="{D6433579-FF70-8226-9B5B-1D93E88B8A71}"/>
                </a:ext>
              </a:extLst>
            </p:cNvPr>
            <p:cNvSpPr/>
            <p:nvPr/>
          </p:nvSpPr>
          <p:spPr>
            <a:xfrm>
              <a:off x="4575575" y="357978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26" name="Oval 425">
              <a:extLst>
                <a:ext uri="{FF2B5EF4-FFF2-40B4-BE49-F238E27FC236}">
                  <a16:creationId xmlns:a16="http://schemas.microsoft.com/office/drawing/2014/main" id="{F5827E91-C75F-6ED4-9207-0F70F1F6675D}"/>
                </a:ext>
              </a:extLst>
            </p:cNvPr>
            <p:cNvSpPr/>
            <p:nvPr/>
          </p:nvSpPr>
          <p:spPr>
            <a:xfrm>
              <a:off x="4732469" y="353902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27" name="Oval 426">
              <a:extLst>
                <a:ext uri="{FF2B5EF4-FFF2-40B4-BE49-F238E27FC236}">
                  <a16:creationId xmlns:a16="http://schemas.microsoft.com/office/drawing/2014/main" id="{920DA573-470A-CE94-760D-C9EC2F9322CF}"/>
                </a:ext>
              </a:extLst>
            </p:cNvPr>
            <p:cNvSpPr/>
            <p:nvPr/>
          </p:nvSpPr>
          <p:spPr>
            <a:xfrm>
              <a:off x="4836402" y="349928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28" name="Oval 427">
              <a:extLst>
                <a:ext uri="{FF2B5EF4-FFF2-40B4-BE49-F238E27FC236}">
                  <a16:creationId xmlns:a16="http://schemas.microsoft.com/office/drawing/2014/main" id="{A02B35AD-6F42-9A68-5A49-529A38876AEF}"/>
                </a:ext>
              </a:extLst>
            </p:cNvPr>
            <p:cNvSpPr/>
            <p:nvPr/>
          </p:nvSpPr>
          <p:spPr>
            <a:xfrm>
              <a:off x="4773420" y="356743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29" name="Oval 428">
              <a:extLst>
                <a:ext uri="{FF2B5EF4-FFF2-40B4-BE49-F238E27FC236}">
                  <a16:creationId xmlns:a16="http://schemas.microsoft.com/office/drawing/2014/main" id="{DD07F9F1-20AD-7991-799D-3FBAA177E8D5}"/>
                </a:ext>
              </a:extLst>
            </p:cNvPr>
            <p:cNvSpPr/>
            <p:nvPr/>
          </p:nvSpPr>
          <p:spPr>
            <a:xfrm>
              <a:off x="4759081" y="339530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30" name="Oval 429">
              <a:extLst>
                <a:ext uri="{FF2B5EF4-FFF2-40B4-BE49-F238E27FC236}">
                  <a16:creationId xmlns:a16="http://schemas.microsoft.com/office/drawing/2014/main" id="{3F18068A-5B80-D491-6A97-D58D715507A5}"/>
                </a:ext>
              </a:extLst>
            </p:cNvPr>
            <p:cNvSpPr/>
            <p:nvPr/>
          </p:nvSpPr>
          <p:spPr>
            <a:xfrm>
              <a:off x="4809420" y="338962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31" name="Oval 430">
              <a:extLst>
                <a:ext uri="{FF2B5EF4-FFF2-40B4-BE49-F238E27FC236}">
                  <a16:creationId xmlns:a16="http://schemas.microsoft.com/office/drawing/2014/main" id="{2B097E23-C220-E301-7247-528D5C12B7FA}"/>
                </a:ext>
              </a:extLst>
            </p:cNvPr>
            <p:cNvSpPr/>
            <p:nvPr/>
          </p:nvSpPr>
          <p:spPr>
            <a:xfrm>
              <a:off x="4694815" y="341594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32" name="Oval 431">
              <a:extLst>
                <a:ext uri="{FF2B5EF4-FFF2-40B4-BE49-F238E27FC236}">
                  <a16:creationId xmlns:a16="http://schemas.microsoft.com/office/drawing/2014/main" id="{0AA504F4-7D57-6379-B5B7-D135A610614B}"/>
                </a:ext>
              </a:extLst>
            </p:cNvPr>
            <p:cNvSpPr/>
            <p:nvPr/>
          </p:nvSpPr>
          <p:spPr>
            <a:xfrm>
              <a:off x="4813277" y="343533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33" name="Oval 432">
              <a:extLst>
                <a:ext uri="{FF2B5EF4-FFF2-40B4-BE49-F238E27FC236}">
                  <a16:creationId xmlns:a16="http://schemas.microsoft.com/office/drawing/2014/main" id="{6DC6E1F4-070D-95CA-7B59-1DF24EBAB2C9}"/>
                </a:ext>
              </a:extLst>
            </p:cNvPr>
            <p:cNvSpPr/>
            <p:nvPr/>
          </p:nvSpPr>
          <p:spPr>
            <a:xfrm>
              <a:off x="4758544" y="330828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34" name="Oval 433">
              <a:extLst>
                <a:ext uri="{FF2B5EF4-FFF2-40B4-BE49-F238E27FC236}">
                  <a16:creationId xmlns:a16="http://schemas.microsoft.com/office/drawing/2014/main" id="{17B58FD9-84AD-0C48-57F7-90099AFDF24B}"/>
                </a:ext>
              </a:extLst>
            </p:cNvPr>
            <p:cNvSpPr/>
            <p:nvPr/>
          </p:nvSpPr>
          <p:spPr>
            <a:xfrm>
              <a:off x="4976593" y="261540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35" name="Oval 434">
              <a:extLst>
                <a:ext uri="{FF2B5EF4-FFF2-40B4-BE49-F238E27FC236}">
                  <a16:creationId xmlns:a16="http://schemas.microsoft.com/office/drawing/2014/main" id="{01F17EC5-5C41-2599-D5B3-4FABF0B82B1C}"/>
                </a:ext>
              </a:extLst>
            </p:cNvPr>
            <p:cNvSpPr/>
            <p:nvPr/>
          </p:nvSpPr>
          <p:spPr>
            <a:xfrm>
              <a:off x="4583065" y="364425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36" name="Oval 435">
              <a:extLst>
                <a:ext uri="{FF2B5EF4-FFF2-40B4-BE49-F238E27FC236}">
                  <a16:creationId xmlns:a16="http://schemas.microsoft.com/office/drawing/2014/main" id="{F9DEDF9B-2436-4B06-48B7-913E01353919}"/>
                </a:ext>
              </a:extLst>
            </p:cNvPr>
            <p:cNvSpPr/>
            <p:nvPr/>
          </p:nvSpPr>
          <p:spPr>
            <a:xfrm>
              <a:off x="4499725" y="354299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37" name="Oval 436">
              <a:extLst>
                <a:ext uri="{FF2B5EF4-FFF2-40B4-BE49-F238E27FC236}">
                  <a16:creationId xmlns:a16="http://schemas.microsoft.com/office/drawing/2014/main" id="{9D67F087-5377-A079-AF7E-3D40902545B0}"/>
                </a:ext>
              </a:extLst>
            </p:cNvPr>
            <p:cNvSpPr/>
            <p:nvPr/>
          </p:nvSpPr>
          <p:spPr>
            <a:xfrm>
              <a:off x="4539498" y="355411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2" name="Oval 191">
              <a:extLst>
                <a:ext uri="{FF2B5EF4-FFF2-40B4-BE49-F238E27FC236}">
                  <a16:creationId xmlns:a16="http://schemas.microsoft.com/office/drawing/2014/main" id="{608F4999-356F-7142-8A50-9D8560B60812}"/>
                </a:ext>
              </a:extLst>
            </p:cNvPr>
            <p:cNvSpPr/>
            <p:nvPr/>
          </p:nvSpPr>
          <p:spPr>
            <a:xfrm>
              <a:off x="4750374" y="344281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3" name="Oval 192">
              <a:extLst>
                <a:ext uri="{FF2B5EF4-FFF2-40B4-BE49-F238E27FC236}">
                  <a16:creationId xmlns:a16="http://schemas.microsoft.com/office/drawing/2014/main" id="{1D404E1E-948A-35A4-57C9-E33423550D5A}"/>
                </a:ext>
              </a:extLst>
            </p:cNvPr>
            <p:cNvSpPr/>
            <p:nvPr/>
          </p:nvSpPr>
          <p:spPr>
            <a:xfrm>
              <a:off x="4701441" y="348258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4" name="Oval 193">
              <a:extLst>
                <a:ext uri="{FF2B5EF4-FFF2-40B4-BE49-F238E27FC236}">
                  <a16:creationId xmlns:a16="http://schemas.microsoft.com/office/drawing/2014/main" id="{85FF836A-5EBC-7D21-6364-FCF134398A43}"/>
                </a:ext>
              </a:extLst>
            </p:cNvPr>
            <p:cNvSpPr/>
            <p:nvPr/>
          </p:nvSpPr>
          <p:spPr>
            <a:xfrm>
              <a:off x="4769933" y="348789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5" name="Oval 194">
              <a:extLst>
                <a:ext uri="{FF2B5EF4-FFF2-40B4-BE49-F238E27FC236}">
                  <a16:creationId xmlns:a16="http://schemas.microsoft.com/office/drawing/2014/main" id="{F61CE664-5B0A-A3F2-010A-EC8F0826F92A}"/>
                </a:ext>
              </a:extLst>
            </p:cNvPr>
            <p:cNvSpPr/>
            <p:nvPr/>
          </p:nvSpPr>
          <p:spPr>
            <a:xfrm>
              <a:off x="4598684" y="38030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6" name="Oval 195">
              <a:extLst>
                <a:ext uri="{FF2B5EF4-FFF2-40B4-BE49-F238E27FC236}">
                  <a16:creationId xmlns:a16="http://schemas.microsoft.com/office/drawing/2014/main" id="{DB10FF0E-0793-A258-87CB-CB5740E9232B}"/>
                </a:ext>
              </a:extLst>
            </p:cNvPr>
            <p:cNvSpPr/>
            <p:nvPr/>
          </p:nvSpPr>
          <p:spPr>
            <a:xfrm>
              <a:off x="4647617" y="38244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7" name="Oval 196">
              <a:extLst>
                <a:ext uri="{FF2B5EF4-FFF2-40B4-BE49-F238E27FC236}">
                  <a16:creationId xmlns:a16="http://schemas.microsoft.com/office/drawing/2014/main" id="{29AF1141-CF77-E15D-1E21-6828EF497FE5}"/>
                </a:ext>
              </a:extLst>
            </p:cNvPr>
            <p:cNvSpPr/>
            <p:nvPr/>
          </p:nvSpPr>
          <p:spPr>
            <a:xfrm>
              <a:off x="4969606" y="385680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8" name="Oval 197">
              <a:extLst>
                <a:ext uri="{FF2B5EF4-FFF2-40B4-BE49-F238E27FC236}">
                  <a16:creationId xmlns:a16="http://schemas.microsoft.com/office/drawing/2014/main" id="{A19759F6-AD0E-4971-2A83-A63511B97A81}"/>
                </a:ext>
              </a:extLst>
            </p:cNvPr>
            <p:cNvSpPr/>
            <p:nvPr/>
          </p:nvSpPr>
          <p:spPr>
            <a:xfrm>
              <a:off x="4771208" y="382715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9" name="Oval 198">
              <a:extLst>
                <a:ext uri="{FF2B5EF4-FFF2-40B4-BE49-F238E27FC236}">
                  <a16:creationId xmlns:a16="http://schemas.microsoft.com/office/drawing/2014/main" id="{D16B9795-6E45-107F-C712-D82FED8E8D12}"/>
                </a:ext>
              </a:extLst>
            </p:cNvPr>
            <p:cNvSpPr/>
            <p:nvPr/>
          </p:nvSpPr>
          <p:spPr>
            <a:xfrm>
              <a:off x="4820141" y="38244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0" name="Oval 199">
              <a:extLst>
                <a:ext uri="{FF2B5EF4-FFF2-40B4-BE49-F238E27FC236}">
                  <a16:creationId xmlns:a16="http://schemas.microsoft.com/office/drawing/2014/main" id="{194838F1-BC8F-DBA5-9B57-BA3A0963D6BC}"/>
                </a:ext>
              </a:extLst>
            </p:cNvPr>
            <p:cNvSpPr/>
            <p:nvPr/>
          </p:nvSpPr>
          <p:spPr>
            <a:xfrm>
              <a:off x="4875563" y="38244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1" name="Oval 200">
              <a:extLst>
                <a:ext uri="{FF2B5EF4-FFF2-40B4-BE49-F238E27FC236}">
                  <a16:creationId xmlns:a16="http://schemas.microsoft.com/office/drawing/2014/main" id="{BC45FD01-A14F-938B-5790-AC55D0D67101}"/>
                </a:ext>
              </a:extLst>
            </p:cNvPr>
            <p:cNvSpPr/>
            <p:nvPr/>
          </p:nvSpPr>
          <p:spPr>
            <a:xfrm>
              <a:off x="4927337" y="38244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2" name="Oval 201">
              <a:extLst>
                <a:ext uri="{FF2B5EF4-FFF2-40B4-BE49-F238E27FC236}">
                  <a16:creationId xmlns:a16="http://schemas.microsoft.com/office/drawing/2014/main" id="{AFE87236-5C6B-153D-01A0-B5768BE2096B}"/>
                </a:ext>
              </a:extLst>
            </p:cNvPr>
            <p:cNvSpPr/>
            <p:nvPr/>
          </p:nvSpPr>
          <p:spPr>
            <a:xfrm>
              <a:off x="4986468" y="38244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3" name="Oval 202">
              <a:extLst>
                <a:ext uri="{FF2B5EF4-FFF2-40B4-BE49-F238E27FC236}">
                  <a16:creationId xmlns:a16="http://schemas.microsoft.com/office/drawing/2014/main" id="{A350CF59-034C-EB17-E09D-3DB539AF640A}"/>
                </a:ext>
              </a:extLst>
            </p:cNvPr>
            <p:cNvSpPr/>
            <p:nvPr/>
          </p:nvSpPr>
          <p:spPr>
            <a:xfrm>
              <a:off x="4992903" y="37670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4" name="Oval 203">
              <a:extLst>
                <a:ext uri="{FF2B5EF4-FFF2-40B4-BE49-F238E27FC236}">
                  <a16:creationId xmlns:a16="http://schemas.microsoft.com/office/drawing/2014/main" id="{CCE78716-794D-F22B-68A4-060E0F398F67}"/>
                </a:ext>
              </a:extLst>
            </p:cNvPr>
            <p:cNvSpPr/>
            <p:nvPr/>
          </p:nvSpPr>
          <p:spPr>
            <a:xfrm>
              <a:off x="4881686" y="37670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5" name="Oval 204">
              <a:extLst>
                <a:ext uri="{FF2B5EF4-FFF2-40B4-BE49-F238E27FC236}">
                  <a16:creationId xmlns:a16="http://schemas.microsoft.com/office/drawing/2014/main" id="{3FF42832-74DB-92B1-140C-5C1DF0E6573B}"/>
                </a:ext>
              </a:extLst>
            </p:cNvPr>
            <p:cNvSpPr/>
            <p:nvPr/>
          </p:nvSpPr>
          <p:spPr>
            <a:xfrm>
              <a:off x="4610264" y="366794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6" name="Oval 205">
              <a:extLst>
                <a:ext uri="{FF2B5EF4-FFF2-40B4-BE49-F238E27FC236}">
                  <a16:creationId xmlns:a16="http://schemas.microsoft.com/office/drawing/2014/main" id="{4F52F9C1-66EC-B43F-4581-668BD3CB35AA}"/>
                </a:ext>
              </a:extLst>
            </p:cNvPr>
            <p:cNvSpPr/>
            <p:nvPr/>
          </p:nvSpPr>
          <p:spPr>
            <a:xfrm>
              <a:off x="4727975" y="373218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7" name="Oval 206">
              <a:extLst>
                <a:ext uri="{FF2B5EF4-FFF2-40B4-BE49-F238E27FC236}">
                  <a16:creationId xmlns:a16="http://schemas.microsoft.com/office/drawing/2014/main" id="{921FDBD9-8D9D-85C8-5722-1B278BB8CB4B}"/>
                </a:ext>
              </a:extLst>
            </p:cNvPr>
            <p:cNvSpPr/>
            <p:nvPr/>
          </p:nvSpPr>
          <p:spPr>
            <a:xfrm>
              <a:off x="4884869" y="369142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8" name="Oval 207">
              <a:extLst>
                <a:ext uri="{FF2B5EF4-FFF2-40B4-BE49-F238E27FC236}">
                  <a16:creationId xmlns:a16="http://schemas.microsoft.com/office/drawing/2014/main" id="{9AE692BD-A9B5-C22B-527B-33AD3E747D2F}"/>
                </a:ext>
              </a:extLst>
            </p:cNvPr>
            <p:cNvSpPr/>
            <p:nvPr/>
          </p:nvSpPr>
          <p:spPr>
            <a:xfrm>
              <a:off x="4988802" y="365168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9" name="Oval 208">
              <a:extLst>
                <a:ext uri="{FF2B5EF4-FFF2-40B4-BE49-F238E27FC236}">
                  <a16:creationId xmlns:a16="http://schemas.microsoft.com/office/drawing/2014/main" id="{CA50AA3B-6D22-A7FB-2DFC-416E9F5FA58C}"/>
                </a:ext>
              </a:extLst>
            </p:cNvPr>
            <p:cNvSpPr/>
            <p:nvPr/>
          </p:nvSpPr>
          <p:spPr>
            <a:xfrm>
              <a:off x="4925820" y="371983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0" name="Oval 209">
              <a:extLst>
                <a:ext uri="{FF2B5EF4-FFF2-40B4-BE49-F238E27FC236}">
                  <a16:creationId xmlns:a16="http://schemas.microsoft.com/office/drawing/2014/main" id="{958C9FB1-461F-DDF9-FEC2-DCCC80DBA64C}"/>
                </a:ext>
              </a:extLst>
            </p:cNvPr>
            <p:cNvSpPr/>
            <p:nvPr/>
          </p:nvSpPr>
          <p:spPr>
            <a:xfrm>
              <a:off x="4911481" y="354770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1" name="Oval 210">
              <a:extLst>
                <a:ext uri="{FF2B5EF4-FFF2-40B4-BE49-F238E27FC236}">
                  <a16:creationId xmlns:a16="http://schemas.microsoft.com/office/drawing/2014/main" id="{D4BFB929-5B02-D19B-5E9B-E280B6AECFFC}"/>
                </a:ext>
              </a:extLst>
            </p:cNvPr>
            <p:cNvSpPr/>
            <p:nvPr/>
          </p:nvSpPr>
          <p:spPr>
            <a:xfrm>
              <a:off x="4961820" y="354202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2" name="Oval 211">
              <a:extLst>
                <a:ext uri="{FF2B5EF4-FFF2-40B4-BE49-F238E27FC236}">
                  <a16:creationId xmlns:a16="http://schemas.microsoft.com/office/drawing/2014/main" id="{CCB02897-CF1A-80CC-F80D-CE0AC3C15C26}"/>
                </a:ext>
              </a:extLst>
            </p:cNvPr>
            <p:cNvSpPr/>
            <p:nvPr/>
          </p:nvSpPr>
          <p:spPr>
            <a:xfrm>
              <a:off x="4847215" y="356834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3" name="Oval 212">
              <a:extLst>
                <a:ext uri="{FF2B5EF4-FFF2-40B4-BE49-F238E27FC236}">
                  <a16:creationId xmlns:a16="http://schemas.microsoft.com/office/drawing/2014/main" id="{012ECAA3-C852-019A-A0D0-942483B0086C}"/>
                </a:ext>
              </a:extLst>
            </p:cNvPr>
            <p:cNvSpPr/>
            <p:nvPr/>
          </p:nvSpPr>
          <p:spPr>
            <a:xfrm>
              <a:off x="4965677" y="358773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4" name="Oval 213">
              <a:extLst>
                <a:ext uri="{FF2B5EF4-FFF2-40B4-BE49-F238E27FC236}">
                  <a16:creationId xmlns:a16="http://schemas.microsoft.com/office/drawing/2014/main" id="{23A6AE6C-7737-99A7-D193-90C3E35FB1A6}"/>
                </a:ext>
              </a:extLst>
            </p:cNvPr>
            <p:cNvSpPr/>
            <p:nvPr/>
          </p:nvSpPr>
          <p:spPr>
            <a:xfrm>
              <a:off x="4740678" y="399482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5" name="Oval 214">
              <a:extLst>
                <a:ext uri="{FF2B5EF4-FFF2-40B4-BE49-F238E27FC236}">
                  <a16:creationId xmlns:a16="http://schemas.microsoft.com/office/drawing/2014/main" id="{D68AD403-8DEB-58FC-7957-679AD6B6C5BE}"/>
                </a:ext>
              </a:extLst>
            </p:cNvPr>
            <p:cNvSpPr/>
            <p:nvPr/>
          </p:nvSpPr>
          <p:spPr>
            <a:xfrm>
              <a:off x="4710105" y="392435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6" name="Oval 215">
              <a:extLst>
                <a:ext uri="{FF2B5EF4-FFF2-40B4-BE49-F238E27FC236}">
                  <a16:creationId xmlns:a16="http://schemas.microsoft.com/office/drawing/2014/main" id="{F54948F9-CBA7-8205-9048-9A6D9AD8B157}"/>
                </a:ext>
              </a:extLst>
            </p:cNvPr>
            <p:cNvSpPr/>
            <p:nvPr/>
          </p:nvSpPr>
          <p:spPr>
            <a:xfrm>
              <a:off x="4960184" y="390783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7" name="Oval 216">
              <a:extLst>
                <a:ext uri="{FF2B5EF4-FFF2-40B4-BE49-F238E27FC236}">
                  <a16:creationId xmlns:a16="http://schemas.microsoft.com/office/drawing/2014/main" id="{1416E1EC-F39E-BE9F-0E47-2D2C9C82E057}"/>
                </a:ext>
              </a:extLst>
            </p:cNvPr>
            <p:cNvSpPr/>
            <p:nvPr/>
          </p:nvSpPr>
          <p:spPr>
            <a:xfrm>
              <a:off x="4652125" y="369539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8" name="Oval 217">
              <a:extLst>
                <a:ext uri="{FF2B5EF4-FFF2-40B4-BE49-F238E27FC236}">
                  <a16:creationId xmlns:a16="http://schemas.microsoft.com/office/drawing/2014/main" id="{972305D0-E6D6-F211-84CC-0BD3C4595FC0}"/>
                </a:ext>
              </a:extLst>
            </p:cNvPr>
            <p:cNvSpPr/>
            <p:nvPr/>
          </p:nvSpPr>
          <p:spPr>
            <a:xfrm>
              <a:off x="4691898" y="370651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9" name="Oval 218">
              <a:extLst>
                <a:ext uri="{FF2B5EF4-FFF2-40B4-BE49-F238E27FC236}">
                  <a16:creationId xmlns:a16="http://schemas.microsoft.com/office/drawing/2014/main" id="{33BB9D52-9EDB-A246-55C3-4746DFB88591}"/>
                </a:ext>
              </a:extLst>
            </p:cNvPr>
            <p:cNvSpPr/>
            <p:nvPr/>
          </p:nvSpPr>
          <p:spPr>
            <a:xfrm>
              <a:off x="4902774" y="359521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0" name="Oval 219">
              <a:extLst>
                <a:ext uri="{FF2B5EF4-FFF2-40B4-BE49-F238E27FC236}">
                  <a16:creationId xmlns:a16="http://schemas.microsoft.com/office/drawing/2014/main" id="{D6AE7D95-F2D5-7F09-A64F-34EAD5C16D31}"/>
                </a:ext>
              </a:extLst>
            </p:cNvPr>
            <p:cNvSpPr/>
            <p:nvPr/>
          </p:nvSpPr>
          <p:spPr>
            <a:xfrm>
              <a:off x="4853841" y="363498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1" name="Oval 220">
              <a:extLst>
                <a:ext uri="{FF2B5EF4-FFF2-40B4-BE49-F238E27FC236}">
                  <a16:creationId xmlns:a16="http://schemas.microsoft.com/office/drawing/2014/main" id="{4308024A-DB90-D05F-0300-7D94C5E6E252}"/>
                </a:ext>
              </a:extLst>
            </p:cNvPr>
            <p:cNvSpPr/>
            <p:nvPr/>
          </p:nvSpPr>
          <p:spPr>
            <a:xfrm>
              <a:off x="4922333" y="364029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2" name="Oval 221">
              <a:extLst>
                <a:ext uri="{FF2B5EF4-FFF2-40B4-BE49-F238E27FC236}">
                  <a16:creationId xmlns:a16="http://schemas.microsoft.com/office/drawing/2014/main" id="{8F35806E-1255-EBDB-989D-011CE809768D}"/>
                </a:ext>
              </a:extLst>
            </p:cNvPr>
            <p:cNvSpPr/>
            <p:nvPr/>
          </p:nvSpPr>
          <p:spPr>
            <a:xfrm>
              <a:off x="4726387" y="317899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3" name="Oval 222">
              <a:extLst>
                <a:ext uri="{FF2B5EF4-FFF2-40B4-BE49-F238E27FC236}">
                  <a16:creationId xmlns:a16="http://schemas.microsoft.com/office/drawing/2014/main" id="{16CD96D6-D8C8-BCEF-36E9-307A14B90795}"/>
                </a:ext>
              </a:extLst>
            </p:cNvPr>
            <p:cNvSpPr/>
            <p:nvPr/>
          </p:nvSpPr>
          <p:spPr>
            <a:xfrm>
              <a:off x="4766160" y="319012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4" name="Oval 223">
              <a:extLst>
                <a:ext uri="{FF2B5EF4-FFF2-40B4-BE49-F238E27FC236}">
                  <a16:creationId xmlns:a16="http://schemas.microsoft.com/office/drawing/2014/main" id="{6D04C7A0-E1A2-55EB-FE70-77ACA7E70C26}"/>
                </a:ext>
              </a:extLst>
            </p:cNvPr>
            <p:cNvSpPr/>
            <p:nvPr/>
          </p:nvSpPr>
          <p:spPr>
            <a:xfrm>
              <a:off x="4994220" y="222780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5" name="Oval 224">
              <a:extLst>
                <a:ext uri="{FF2B5EF4-FFF2-40B4-BE49-F238E27FC236}">
                  <a16:creationId xmlns:a16="http://schemas.microsoft.com/office/drawing/2014/main" id="{19C13668-C954-8401-73F1-CBA7A14E5094}"/>
                </a:ext>
              </a:extLst>
            </p:cNvPr>
            <p:cNvSpPr/>
            <p:nvPr/>
          </p:nvSpPr>
          <p:spPr>
            <a:xfrm>
              <a:off x="4830523" y="208662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6" name="Oval 225">
              <a:extLst>
                <a:ext uri="{FF2B5EF4-FFF2-40B4-BE49-F238E27FC236}">
                  <a16:creationId xmlns:a16="http://schemas.microsoft.com/office/drawing/2014/main" id="{0F7F1866-22D7-C91C-BF7C-FDAD18C98FFF}"/>
                </a:ext>
              </a:extLst>
            </p:cNvPr>
            <p:cNvSpPr/>
            <p:nvPr/>
          </p:nvSpPr>
          <p:spPr>
            <a:xfrm>
              <a:off x="4807477" y="220012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7" name="Oval 226">
              <a:extLst>
                <a:ext uri="{FF2B5EF4-FFF2-40B4-BE49-F238E27FC236}">
                  <a16:creationId xmlns:a16="http://schemas.microsoft.com/office/drawing/2014/main" id="{2EE7DE3D-FA4D-7860-C800-56A6B78031C1}"/>
                </a:ext>
              </a:extLst>
            </p:cNvPr>
            <p:cNvSpPr/>
            <p:nvPr/>
          </p:nvSpPr>
          <p:spPr>
            <a:xfrm>
              <a:off x="4631290" y="212222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8" name="Oval 227">
              <a:extLst>
                <a:ext uri="{FF2B5EF4-FFF2-40B4-BE49-F238E27FC236}">
                  <a16:creationId xmlns:a16="http://schemas.microsoft.com/office/drawing/2014/main" id="{B8075D83-57C4-675F-89B0-6323824BC5FC}"/>
                </a:ext>
              </a:extLst>
            </p:cNvPr>
            <p:cNvSpPr/>
            <p:nvPr/>
          </p:nvSpPr>
          <p:spPr>
            <a:xfrm>
              <a:off x="4965599" y="224037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9" name="Oval 228">
              <a:extLst>
                <a:ext uri="{FF2B5EF4-FFF2-40B4-BE49-F238E27FC236}">
                  <a16:creationId xmlns:a16="http://schemas.microsoft.com/office/drawing/2014/main" id="{E7F6DD7D-5798-71F8-F1C8-AB763EFC1801}"/>
                </a:ext>
              </a:extLst>
            </p:cNvPr>
            <p:cNvSpPr/>
            <p:nvPr/>
          </p:nvSpPr>
          <p:spPr>
            <a:xfrm>
              <a:off x="4675911" y="203092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0" name="Oval 229">
              <a:extLst>
                <a:ext uri="{FF2B5EF4-FFF2-40B4-BE49-F238E27FC236}">
                  <a16:creationId xmlns:a16="http://schemas.microsoft.com/office/drawing/2014/main" id="{AF8A6B0F-B42A-F3F4-7572-42595FDF2E21}"/>
                </a:ext>
              </a:extLst>
            </p:cNvPr>
            <p:cNvSpPr/>
            <p:nvPr/>
          </p:nvSpPr>
          <p:spPr>
            <a:xfrm>
              <a:off x="4735477" y="206318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1" name="Oval 230">
              <a:extLst>
                <a:ext uri="{FF2B5EF4-FFF2-40B4-BE49-F238E27FC236}">
                  <a16:creationId xmlns:a16="http://schemas.microsoft.com/office/drawing/2014/main" id="{A38F3D34-15FC-C812-8BD1-D5E4DC947CE1}"/>
                </a:ext>
              </a:extLst>
            </p:cNvPr>
            <p:cNvSpPr/>
            <p:nvPr/>
          </p:nvSpPr>
          <p:spPr>
            <a:xfrm>
              <a:off x="4913927" y="222993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2" name="Oval 231">
              <a:extLst>
                <a:ext uri="{FF2B5EF4-FFF2-40B4-BE49-F238E27FC236}">
                  <a16:creationId xmlns:a16="http://schemas.microsoft.com/office/drawing/2014/main" id="{D9340019-0B75-238A-76C0-C767EF112347}"/>
                </a:ext>
              </a:extLst>
            </p:cNvPr>
            <p:cNvSpPr/>
            <p:nvPr/>
          </p:nvSpPr>
          <p:spPr>
            <a:xfrm>
              <a:off x="4958220" y="244401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3" name="Oval 232">
              <a:extLst>
                <a:ext uri="{FF2B5EF4-FFF2-40B4-BE49-F238E27FC236}">
                  <a16:creationId xmlns:a16="http://schemas.microsoft.com/office/drawing/2014/main" id="{392C2751-3C1B-9C6E-D109-803ED42C81A7}"/>
                </a:ext>
              </a:extLst>
            </p:cNvPr>
            <p:cNvSpPr/>
            <p:nvPr/>
          </p:nvSpPr>
          <p:spPr>
            <a:xfrm>
              <a:off x="4883709" y="230397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4" name="Oval 233">
              <a:extLst>
                <a:ext uri="{FF2B5EF4-FFF2-40B4-BE49-F238E27FC236}">
                  <a16:creationId xmlns:a16="http://schemas.microsoft.com/office/drawing/2014/main" id="{4F1E8F98-EA05-FA46-D1C9-5FDC1CABA8A6}"/>
                </a:ext>
              </a:extLst>
            </p:cNvPr>
            <p:cNvSpPr/>
            <p:nvPr/>
          </p:nvSpPr>
          <p:spPr>
            <a:xfrm>
              <a:off x="6055238" y="4213751"/>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5" name="Oval 234">
              <a:extLst>
                <a:ext uri="{FF2B5EF4-FFF2-40B4-BE49-F238E27FC236}">
                  <a16:creationId xmlns:a16="http://schemas.microsoft.com/office/drawing/2014/main" id="{C8CF362E-B514-0E55-F776-98007C27C770}"/>
                </a:ext>
              </a:extLst>
            </p:cNvPr>
            <p:cNvSpPr/>
            <p:nvPr/>
          </p:nvSpPr>
          <p:spPr>
            <a:xfrm>
              <a:off x="5954223" y="4255921"/>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6" name="Oval 235">
              <a:extLst>
                <a:ext uri="{FF2B5EF4-FFF2-40B4-BE49-F238E27FC236}">
                  <a16:creationId xmlns:a16="http://schemas.microsoft.com/office/drawing/2014/main" id="{402F5962-2061-CB8A-8087-32CFB1B2D92E}"/>
                </a:ext>
              </a:extLst>
            </p:cNvPr>
            <p:cNvSpPr/>
            <p:nvPr/>
          </p:nvSpPr>
          <p:spPr>
            <a:xfrm>
              <a:off x="6354555" y="397840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7" name="Oval 236">
              <a:extLst>
                <a:ext uri="{FF2B5EF4-FFF2-40B4-BE49-F238E27FC236}">
                  <a16:creationId xmlns:a16="http://schemas.microsoft.com/office/drawing/2014/main" id="{3A69FCB0-25B5-2D3E-BE10-BAF6C99B2915}"/>
                </a:ext>
              </a:extLst>
            </p:cNvPr>
            <p:cNvSpPr/>
            <p:nvPr/>
          </p:nvSpPr>
          <p:spPr>
            <a:xfrm>
              <a:off x="5943273" y="398316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8" name="Oval 237">
              <a:extLst>
                <a:ext uri="{FF2B5EF4-FFF2-40B4-BE49-F238E27FC236}">
                  <a16:creationId xmlns:a16="http://schemas.microsoft.com/office/drawing/2014/main" id="{5350D28A-06CE-D050-756B-D59E03B13C38}"/>
                </a:ext>
              </a:extLst>
            </p:cNvPr>
            <p:cNvSpPr/>
            <p:nvPr/>
          </p:nvSpPr>
          <p:spPr>
            <a:xfrm>
              <a:off x="6383062" y="389051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9" name="Oval 238">
              <a:extLst>
                <a:ext uri="{FF2B5EF4-FFF2-40B4-BE49-F238E27FC236}">
                  <a16:creationId xmlns:a16="http://schemas.microsoft.com/office/drawing/2014/main" id="{8D21AB07-C2D9-4F82-6E3C-AABF23050A67}"/>
                </a:ext>
              </a:extLst>
            </p:cNvPr>
            <p:cNvSpPr/>
            <p:nvPr/>
          </p:nvSpPr>
          <p:spPr>
            <a:xfrm>
              <a:off x="6002319" y="397430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0" name="Oval 239">
              <a:extLst>
                <a:ext uri="{FF2B5EF4-FFF2-40B4-BE49-F238E27FC236}">
                  <a16:creationId xmlns:a16="http://schemas.microsoft.com/office/drawing/2014/main" id="{9A58A5CA-73DE-9BAA-D5B1-A5F6A6746AC7}"/>
                </a:ext>
              </a:extLst>
            </p:cNvPr>
            <p:cNvSpPr/>
            <p:nvPr/>
          </p:nvSpPr>
          <p:spPr>
            <a:xfrm>
              <a:off x="6060000" y="4001194"/>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1" name="Oval 240">
              <a:extLst>
                <a:ext uri="{FF2B5EF4-FFF2-40B4-BE49-F238E27FC236}">
                  <a16:creationId xmlns:a16="http://schemas.microsoft.com/office/drawing/2014/main" id="{4AB9E579-FE47-4EAE-5401-3CFD1CB919D9}"/>
                </a:ext>
              </a:extLst>
            </p:cNvPr>
            <p:cNvSpPr/>
            <p:nvPr/>
          </p:nvSpPr>
          <p:spPr>
            <a:xfrm>
              <a:off x="6060000" y="4046919"/>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2" name="Oval 241">
              <a:extLst>
                <a:ext uri="{FF2B5EF4-FFF2-40B4-BE49-F238E27FC236}">
                  <a16:creationId xmlns:a16="http://schemas.microsoft.com/office/drawing/2014/main" id="{45B8F772-514A-8288-8B8C-3D838BC501FA}"/>
                </a:ext>
              </a:extLst>
            </p:cNvPr>
            <p:cNvSpPr/>
            <p:nvPr/>
          </p:nvSpPr>
          <p:spPr>
            <a:xfrm>
              <a:off x="6006176" y="4073194"/>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3" name="Oval 242">
              <a:extLst>
                <a:ext uri="{FF2B5EF4-FFF2-40B4-BE49-F238E27FC236}">
                  <a16:creationId xmlns:a16="http://schemas.microsoft.com/office/drawing/2014/main" id="{3A711B54-2921-0833-B7A1-9030F2116820}"/>
                </a:ext>
              </a:extLst>
            </p:cNvPr>
            <p:cNvSpPr/>
            <p:nvPr/>
          </p:nvSpPr>
          <p:spPr>
            <a:xfrm>
              <a:off x="5966319" y="4010919"/>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4" name="Oval 243">
              <a:extLst>
                <a:ext uri="{FF2B5EF4-FFF2-40B4-BE49-F238E27FC236}">
                  <a16:creationId xmlns:a16="http://schemas.microsoft.com/office/drawing/2014/main" id="{B9054B91-1794-3FC6-5174-B7CB197835D4}"/>
                </a:ext>
              </a:extLst>
            </p:cNvPr>
            <p:cNvSpPr/>
            <p:nvPr/>
          </p:nvSpPr>
          <p:spPr>
            <a:xfrm>
              <a:off x="6218840" y="398629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5" name="Oval 244">
              <a:extLst>
                <a:ext uri="{FF2B5EF4-FFF2-40B4-BE49-F238E27FC236}">
                  <a16:creationId xmlns:a16="http://schemas.microsoft.com/office/drawing/2014/main" id="{56953D1F-3DD2-87C2-3F0D-1418144FC8E9}"/>
                </a:ext>
              </a:extLst>
            </p:cNvPr>
            <p:cNvSpPr/>
            <p:nvPr/>
          </p:nvSpPr>
          <p:spPr>
            <a:xfrm>
              <a:off x="6217866" y="4068953"/>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6" name="Oval 245">
              <a:extLst>
                <a:ext uri="{FF2B5EF4-FFF2-40B4-BE49-F238E27FC236}">
                  <a16:creationId xmlns:a16="http://schemas.microsoft.com/office/drawing/2014/main" id="{8DA7F59A-263B-277A-3649-262B5C98D00A}"/>
                </a:ext>
              </a:extLst>
            </p:cNvPr>
            <p:cNvSpPr/>
            <p:nvPr/>
          </p:nvSpPr>
          <p:spPr>
            <a:xfrm>
              <a:off x="6319504" y="3671263"/>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7" name="Oval 246">
              <a:extLst>
                <a:ext uri="{FF2B5EF4-FFF2-40B4-BE49-F238E27FC236}">
                  <a16:creationId xmlns:a16="http://schemas.microsoft.com/office/drawing/2014/main" id="{2A341489-7D4D-FC0C-A875-91410DCE4E47}"/>
                </a:ext>
              </a:extLst>
            </p:cNvPr>
            <p:cNvSpPr/>
            <p:nvPr/>
          </p:nvSpPr>
          <p:spPr>
            <a:xfrm>
              <a:off x="6225356" y="3676483"/>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8" name="Oval 247">
              <a:extLst>
                <a:ext uri="{FF2B5EF4-FFF2-40B4-BE49-F238E27FC236}">
                  <a16:creationId xmlns:a16="http://schemas.microsoft.com/office/drawing/2014/main" id="{E6AAEADC-25C0-A7D8-0DFA-433DE7E4FAC7}"/>
                </a:ext>
              </a:extLst>
            </p:cNvPr>
            <p:cNvSpPr/>
            <p:nvPr/>
          </p:nvSpPr>
          <p:spPr>
            <a:xfrm>
              <a:off x="6319504" y="3750222"/>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9" name="Oval 248">
              <a:extLst>
                <a:ext uri="{FF2B5EF4-FFF2-40B4-BE49-F238E27FC236}">
                  <a16:creationId xmlns:a16="http://schemas.microsoft.com/office/drawing/2014/main" id="{C82E15E1-8544-EC8E-CE1C-EE11059AADCE}"/>
                </a:ext>
              </a:extLst>
            </p:cNvPr>
            <p:cNvSpPr/>
            <p:nvPr/>
          </p:nvSpPr>
          <p:spPr>
            <a:xfrm>
              <a:off x="6247504" y="3515811"/>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0" name="Oval 249">
              <a:extLst>
                <a:ext uri="{FF2B5EF4-FFF2-40B4-BE49-F238E27FC236}">
                  <a16:creationId xmlns:a16="http://schemas.microsoft.com/office/drawing/2014/main" id="{F1D6DF5D-0783-6A2C-20C1-D08495B07A0F}"/>
                </a:ext>
              </a:extLst>
            </p:cNvPr>
            <p:cNvSpPr/>
            <p:nvPr/>
          </p:nvSpPr>
          <p:spPr>
            <a:xfrm>
              <a:off x="6188984" y="3607827"/>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1" name="Oval 250">
              <a:extLst>
                <a:ext uri="{FF2B5EF4-FFF2-40B4-BE49-F238E27FC236}">
                  <a16:creationId xmlns:a16="http://schemas.microsoft.com/office/drawing/2014/main" id="{026BB281-1B33-4C07-0CA3-FD27A8DC6BCB}"/>
                </a:ext>
              </a:extLst>
            </p:cNvPr>
            <p:cNvSpPr/>
            <p:nvPr/>
          </p:nvSpPr>
          <p:spPr>
            <a:xfrm>
              <a:off x="6096000" y="3571827"/>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2" name="Oval 251">
              <a:extLst>
                <a:ext uri="{FF2B5EF4-FFF2-40B4-BE49-F238E27FC236}">
                  <a16:creationId xmlns:a16="http://schemas.microsoft.com/office/drawing/2014/main" id="{B256BE10-8782-00B4-190D-A15F31B140D8}"/>
                </a:ext>
              </a:extLst>
            </p:cNvPr>
            <p:cNvSpPr/>
            <p:nvPr/>
          </p:nvSpPr>
          <p:spPr>
            <a:xfrm>
              <a:off x="6123785" y="361908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3" name="Oval 252">
              <a:extLst>
                <a:ext uri="{FF2B5EF4-FFF2-40B4-BE49-F238E27FC236}">
                  <a16:creationId xmlns:a16="http://schemas.microsoft.com/office/drawing/2014/main" id="{BEA800A4-B411-B78F-8558-D5D2B1EA5ECB}"/>
                </a:ext>
              </a:extLst>
            </p:cNvPr>
            <p:cNvSpPr/>
            <p:nvPr/>
          </p:nvSpPr>
          <p:spPr>
            <a:xfrm>
              <a:off x="6261356" y="3882065"/>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4" name="Oval 253">
              <a:extLst>
                <a:ext uri="{FF2B5EF4-FFF2-40B4-BE49-F238E27FC236}">
                  <a16:creationId xmlns:a16="http://schemas.microsoft.com/office/drawing/2014/main" id="{4E75B7A5-5A32-8323-0374-AE15F60871A3}"/>
                </a:ext>
              </a:extLst>
            </p:cNvPr>
            <p:cNvSpPr/>
            <p:nvPr/>
          </p:nvSpPr>
          <p:spPr>
            <a:xfrm>
              <a:off x="4796160" y="406875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5" name="Oval 254">
              <a:extLst>
                <a:ext uri="{FF2B5EF4-FFF2-40B4-BE49-F238E27FC236}">
                  <a16:creationId xmlns:a16="http://schemas.microsoft.com/office/drawing/2014/main" id="{813EB367-DB26-DB0E-50BA-1E15FBD425F5}"/>
                </a:ext>
              </a:extLst>
            </p:cNvPr>
            <p:cNvSpPr/>
            <p:nvPr/>
          </p:nvSpPr>
          <p:spPr>
            <a:xfrm>
              <a:off x="6225356" y="4133415"/>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6" name="Oval 255">
              <a:extLst>
                <a:ext uri="{FF2B5EF4-FFF2-40B4-BE49-F238E27FC236}">
                  <a16:creationId xmlns:a16="http://schemas.microsoft.com/office/drawing/2014/main" id="{91F27ED7-711E-B502-020C-625E3558E57D}"/>
                </a:ext>
              </a:extLst>
            </p:cNvPr>
            <p:cNvSpPr/>
            <p:nvPr/>
          </p:nvSpPr>
          <p:spPr>
            <a:xfrm>
              <a:off x="6148370" y="4215519"/>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7" name="Oval 256">
              <a:extLst>
                <a:ext uri="{FF2B5EF4-FFF2-40B4-BE49-F238E27FC236}">
                  <a16:creationId xmlns:a16="http://schemas.microsoft.com/office/drawing/2014/main" id="{9204BA1F-8D6E-30A6-4FB6-D90251F196F8}"/>
                </a:ext>
              </a:extLst>
            </p:cNvPr>
            <p:cNvSpPr/>
            <p:nvPr/>
          </p:nvSpPr>
          <p:spPr>
            <a:xfrm>
              <a:off x="6169093" y="4257390"/>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8" name="Oval 257">
              <a:extLst>
                <a:ext uri="{FF2B5EF4-FFF2-40B4-BE49-F238E27FC236}">
                  <a16:creationId xmlns:a16="http://schemas.microsoft.com/office/drawing/2014/main" id="{ACFEDF35-C693-E34C-98ED-C52F866AE0D1}"/>
                </a:ext>
              </a:extLst>
            </p:cNvPr>
            <p:cNvSpPr/>
            <p:nvPr/>
          </p:nvSpPr>
          <p:spPr>
            <a:xfrm>
              <a:off x="6349013" y="3567791"/>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9" name="Oval 258">
              <a:extLst>
                <a:ext uri="{FF2B5EF4-FFF2-40B4-BE49-F238E27FC236}">
                  <a16:creationId xmlns:a16="http://schemas.microsoft.com/office/drawing/2014/main" id="{388F8ADE-7BB3-0490-7600-A0F684D8A748}"/>
                </a:ext>
              </a:extLst>
            </p:cNvPr>
            <p:cNvSpPr/>
            <p:nvPr/>
          </p:nvSpPr>
          <p:spPr>
            <a:xfrm>
              <a:off x="6315690" y="3570312"/>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60" name="Oval 259">
              <a:extLst>
                <a:ext uri="{FF2B5EF4-FFF2-40B4-BE49-F238E27FC236}">
                  <a16:creationId xmlns:a16="http://schemas.microsoft.com/office/drawing/2014/main" id="{138DB7F3-7A61-63FB-0EA1-A77381CD47A5}"/>
                </a:ext>
              </a:extLst>
            </p:cNvPr>
            <p:cNvSpPr/>
            <p:nvPr/>
          </p:nvSpPr>
          <p:spPr>
            <a:xfrm>
              <a:off x="6060000" y="3571827"/>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61" name="Oval 260">
              <a:extLst>
                <a:ext uri="{FF2B5EF4-FFF2-40B4-BE49-F238E27FC236}">
                  <a16:creationId xmlns:a16="http://schemas.microsoft.com/office/drawing/2014/main" id="{FAA18566-4657-A100-1C14-1C5084C31526}"/>
                </a:ext>
              </a:extLst>
            </p:cNvPr>
            <p:cNvSpPr/>
            <p:nvPr/>
          </p:nvSpPr>
          <p:spPr>
            <a:xfrm>
              <a:off x="6225356" y="335098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62" name="Oval 261">
              <a:extLst>
                <a:ext uri="{FF2B5EF4-FFF2-40B4-BE49-F238E27FC236}">
                  <a16:creationId xmlns:a16="http://schemas.microsoft.com/office/drawing/2014/main" id="{497558F9-C406-9ECF-628F-10F7C41FD2E8}"/>
                </a:ext>
              </a:extLst>
            </p:cNvPr>
            <p:cNvSpPr/>
            <p:nvPr/>
          </p:nvSpPr>
          <p:spPr>
            <a:xfrm>
              <a:off x="6197241" y="3535827"/>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63" name="Oval 262">
              <a:extLst>
                <a:ext uri="{FF2B5EF4-FFF2-40B4-BE49-F238E27FC236}">
                  <a16:creationId xmlns:a16="http://schemas.microsoft.com/office/drawing/2014/main" id="{347B9D23-3C15-0EAA-FD3D-68F8E14DEE5E}"/>
                </a:ext>
              </a:extLst>
            </p:cNvPr>
            <p:cNvSpPr/>
            <p:nvPr/>
          </p:nvSpPr>
          <p:spPr>
            <a:xfrm>
              <a:off x="6174619" y="3347805"/>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64" name="Oval 263">
              <a:extLst>
                <a:ext uri="{FF2B5EF4-FFF2-40B4-BE49-F238E27FC236}">
                  <a16:creationId xmlns:a16="http://schemas.microsoft.com/office/drawing/2014/main" id="{D87B4A78-20F5-92A4-19C1-BF4CFA7859CB}"/>
                </a:ext>
              </a:extLst>
            </p:cNvPr>
            <p:cNvSpPr/>
            <p:nvPr/>
          </p:nvSpPr>
          <p:spPr>
            <a:xfrm>
              <a:off x="6130260" y="353330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65" name="Oval 264">
              <a:extLst>
                <a:ext uri="{FF2B5EF4-FFF2-40B4-BE49-F238E27FC236}">
                  <a16:creationId xmlns:a16="http://schemas.microsoft.com/office/drawing/2014/main" id="{54572386-E2F6-AFF5-B0BD-F85BE5F451DB}"/>
                </a:ext>
              </a:extLst>
            </p:cNvPr>
            <p:cNvSpPr/>
            <p:nvPr/>
          </p:nvSpPr>
          <p:spPr>
            <a:xfrm>
              <a:off x="6261356" y="335098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66" name="Oval 265">
              <a:extLst>
                <a:ext uri="{FF2B5EF4-FFF2-40B4-BE49-F238E27FC236}">
                  <a16:creationId xmlns:a16="http://schemas.microsoft.com/office/drawing/2014/main" id="{7A9FF0DA-FA16-0CB4-CEE0-E9A4205CFEE2}"/>
                </a:ext>
              </a:extLst>
            </p:cNvPr>
            <p:cNvSpPr/>
            <p:nvPr/>
          </p:nvSpPr>
          <p:spPr>
            <a:xfrm>
              <a:off x="6132837" y="3588030"/>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67" name="Oval 266">
              <a:extLst>
                <a:ext uri="{FF2B5EF4-FFF2-40B4-BE49-F238E27FC236}">
                  <a16:creationId xmlns:a16="http://schemas.microsoft.com/office/drawing/2014/main" id="{D8D9B80F-E779-FBB2-B6E3-328E203B4D4C}"/>
                </a:ext>
              </a:extLst>
            </p:cNvPr>
            <p:cNvSpPr/>
            <p:nvPr/>
          </p:nvSpPr>
          <p:spPr>
            <a:xfrm>
              <a:off x="6060000" y="3942125"/>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68" name="Oval 267">
              <a:extLst>
                <a:ext uri="{FF2B5EF4-FFF2-40B4-BE49-F238E27FC236}">
                  <a16:creationId xmlns:a16="http://schemas.microsoft.com/office/drawing/2014/main" id="{8EC5E954-0D73-7AFF-831E-7444D02A4036}"/>
                </a:ext>
              </a:extLst>
            </p:cNvPr>
            <p:cNvSpPr/>
            <p:nvPr/>
          </p:nvSpPr>
          <p:spPr>
            <a:xfrm>
              <a:off x="4974615" y="281463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69" name="Oval 268">
              <a:extLst>
                <a:ext uri="{FF2B5EF4-FFF2-40B4-BE49-F238E27FC236}">
                  <a16:creationId xmlns:a16="http://schemas.microsoft.com/office/drawing/2014/main" id="{013D91E9-D26D-D541-40FD-4E48746546E8}"/>
                </a:ext>
              </a:extLst>
            </p:cNvPr>
            <p:cNvSpPr/>
            <p:nvPr/>
          </p:nvSpPr>
          <p:spPr>
            <a:xfrm>
              <a:off x="6261356" y="395029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70" name="Oval 269">
              <a:extLst>
                <a:ext uri="{FF2B5EF4-FFF2-40B4-BE49-F238E27FC236}">
                  <a16:creationId xmlns:a16="http://schemas.microsoft.com/office/drawing/2014/main" id="{B9BE26B6-CF22-6074-53DF-16FB6F208C43}"/>
                </a:ext>
              </a:extLst>
            </p:cNvPr>
            <p:cNvSpPr/>
            <p:nvPr/>
          </p:nvSpPr>
          <p:spPr>
            <a:xfrm>
              <a:off x="4651690" y="376237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71" name="Oval 270">
              <a:extLst>
                <a:ext uri="{FF2B5EF4-FFF2-40B4-BE49-F238E27FC236}">
                  <a16:creationId xmlns:a16="http://schemas.microsoft.com/office/drawing/2014/main" id="{71E55661-2410-96E8-3FAA-6F1015EA1CAC}"/>
                </a:ext>
              </a:extLst>
            </p:cNvPr>
            <p:cNvSpPr/>
            <p:nvPr/>
          </p:nvSpPr>
          <p:spPr>
            <a:xfrm>
              <a:off x="6096000" y="3718347"/>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72" name="Oval 271">
              <a:extLst>
                <a:ext uri="{FF2B5EF4-FFF2-40B4-BE49-F238E27FC236}">
                  <a16:creationId xmlns:a16="http://schemas.microsoft.com/office/drawing/2014/main" id="{F66601FF-5DDD-7AD8-77A1-09E319970D2A}"/>
                </a:ext>
              </a:extLst>
            </p:cNvPr>
            <p:cNvSpPr/>
            <p:nvPr/>
          </p:nvSpPr>
          <p:spPr>
            <a:xfrm>
              <a:off x="6096000" y="380748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73" name="Oval 272">
              <a:extLst>
                <a:ext uri="{FF2B5EF4-FFF2-40B4-BE49-F238E27FC236}">
                  <a16:creationId xmlns:a16="http://schemas.microsoft.com/office/drawing/2014/main" id="{91DCC2DF-C36A-02AC-13BD-28661CA01F6C}"/>
                </a:ext>
              </a:extLst>
            </p:cNvPr>
            <p:cNvSpPr/>
            <p:nvPr/>
          </p:nvSpPr>
          <p:spPr>
            <a:xfrm>
              <a:off x="6225356" y="3786222"/>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74" name="Oval 273">
              <a:extLst>
                <a:ext uri="{FF2B5EF4-FFF2-40B4-BE49-F238E27FC236}">
                  <a16:creationId xmlns:a16="http://schemas.microsoft.com/office/drawing/2014/main" id="{716971E9-0E12-3AEA-5FF6-2AFBA45018A0}"/>
                </a:ext>
              </a:extLst>
            </p:cNvPr>
            <p:cNvSpPr/>
            <p:nvPr/>
          </p:nvSpPr>
          <p:spPr>
            <a:xfrm>
              <a:off x="5969129" y="374585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75" name="Oval 274">
              <a:extLst>
                <a:ext uri="{FF2B5EF4-FFF2-40B4-BE49-F238E27FC236}">
                  <a16:creationId xmlns:a16="http://schemas.microsoft.com/office/drawing/2014/main" id="{7FB3C87E-B0BD-4F21-B7AB-2E936476C152}"/>
                </a:ext>
              </a:extLst>
            </p:cNvPr>
            <p:cNvSpPr/>
            <p:nvPr/>
          </p:nvSpPr>
          <p:spPr>
            <a:xfrm>
              <a:off x="5958991" y="366348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76" name="Oval 275">
              <a:extLst>
                <a:ext uri="{FF2B5EF4-FFF2-40B4-BE49-F238E27FC236}">
                  <a16:creationId xmlns:a16="http://schemas.microsoft.com/office/drawing/2014/main" id="{B31EC0B4-56D5-F8E0-CA01-1DA18EF12A16}"/>
                </a:ext>
              </a:extLst>
            </p:cNvPr>
            <p:cNvSpPr/>
            <p:nvPr/>
          </p:nvSpPr>
          <p:spPr>
            <a:xfrm>
              <a:off x="6041934" y="382056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77" name="Oval 276">
              <a:extLst>
                <a:ext uri="{FF2B5EF4-FFF2-40B4-BE49-F238E27FC236}">
                  <a16:creationId xmlns:a16="http://schemas.microsoft.com/office/drawing/2014/main" id="{F70EA72A-2D6F-66AD-60C3-BA7D3B63F1AE}"/>
                </a:ext>
              </a:extLst>
            </p:cNvPr>
            <p:cNvSpPr/>
            <p:nvPr/>
          </p:nvSpPr>
          <p:spPr>
            <a:xfrm>
              <a:off x="4716832" y="337478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78" name="Oval 277">
              <a:extLst>
                <a:ext uri="{FF2B5EF4-FFF2-40B4-BE49-F238E27FC236}">
                  <a16:creationId xmlns:a16="http://schemas.microsoft.com/office/drawing/2014/main" id="{0F5A1E06-6CF0-1CDA-1522-C70A3FE6F636}"/>
                </a:ext>
              </a:extLst>
            </p:cNvPr>
            <p:cNvSpPr/>
            <p:nvPr/>
          </p:nvSpPr>
          <p:spPr>
            <a:xfrm>
              <a:off x="4823918" y="346490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79" name="Oval 278">
              <a:extLst>
                <a:ext uri="{FF2B5EF4-FFF2-40B4-BE49-F238E27FC236}">
                  <a16:creationId xmlns:a16="http://schemas.microsoft.com/office/drawing/2014/main" id="{A8BB5E91-4411-CFF7-38AF-A8973219DCD3}"/>
                </a:ext>
              </a:extLst>
            </p:cNvPr>
            <p:cNvSpPr/>
            <p:nvPr/>
          </p:nvSpPr>
          <p:spPr>
            <a:xfrm>
              <a:off x="5971412" y="3895387"/>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80" name="Oval 279">
              <a:extLst>
                <a:ext uri="{FF2B5EF4-FFF2-40B4-BE49-F238E27FC236}">
                  <a16:creationId xmlns:a16="http://schemas.microsoft.com/office/drawing/2014/main" id="{D65E2491-6BB1-C2B0-0FED-C0C23CC0F47E}"/>
                </a:ext>
              </a:extLst>
            </p:cNvPr>
            <p:cNvSpPr/>
            <p:nvPr/>
          </p:nvSpPr>
          <p:spPr>
            <a:xfrm>
              <a:off x="5947789" y="3535827"/>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81" name="Oval 280">
              <a:extLst>
                <a:ext uri="{FF2B5EF4-FFF2-40B4-BE49-F238E27FC236}">
                  <a16:creationId xmlns:a16="http://schemas.microsoft.com/office/drawing/2014/main" id="{C7E85AA7-7647-57FE-5BF6-B183B3FCCAE2}"/>
                </a:ext>
              </a:extLst>
            </p:cNvPr>
            <p:cNvSpPr/>
            <p:nvPr/>
          </p:nvSpPr>
          <p:spPr>
            <a:xfrm>
              <a:off x="4924184" y="313181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82" name="Oval 281">
              <a:extLst>
                <a:ext uri="{FF2B5EF4-FFF2-40B4-BE49-F238E27FC236}">
                  <a16:creationId xmlns:a16="http://schemas.microsoft.com/office/drawing/2014/main" id="{ACAA0E04-D97B-74A4-71A6-BD80D8434976}"/>
                </a:ext>
              </a:extLst>
            </p:cNvPr>
            <p:cNvSpPr/>
            <p:nvPr/>
          </p:nvSpPr>
          <p:spPr>
            <a:xfrm>
              <a:off x="4758544" y="305153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83" name="Oval 282">
              <a:extLst>
                <a:ext uri="{FF2B5EF4-FFF2-40B4-BE49-F238E27FC236}">
                  <a16:creationId xmlns:a16="http://schemas.microsoft.com/office/drawing/2014/main" id="{479254A7-4419-B50E-F179-284BB5A7DC11}"/>
                </a:ext>
              </a:extLst>
            </p:cNvPr>
            <p:cNvSpPr/>
            <p:nvPr/>
          </p:nvSpPr>
          <p:spPr>
            <a:xfrm>
              <a:off x="4841927" y="29646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84" name="Oval 283">
              <a:extLst>
                <a:ext uri="{FF2B5EF4-FFF2-40B4-BE49-F238E27FC236}">
                  <a16:creationId xmlns:a16="http://schemas.microsoft.com/office/drawing/2014/main" id="{C36FDC94-9413-2167-E847-4AE2D88425ED}"/>
                </a:ext>
              </a:extLst>
            </p:cNvPr>
            <p:cNvSpPr/>
            <p:nvPr/>
          </p:nvSpPr>
          <p:spPr>
            <a:xfrm>
              <a:off x="4785965" y="287182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85" name="Oval 284">
              <a:extLst>
                <a:ext uri="{FF2B5EF4-FFF2-40B4-BE49-F238E27FC236}">
                  <a16:creationId xmlns:a16="http://schemas.microsoft.com/office/drawing/2014/main" id="{00F83368-657D-0209-29EE-A4DEFC93AF50}"/>
                </a:ext>
              </a:extLst>
            </p:cNvPr>
            <p:cNvSpPr/>
            <p:nvPr/>
          </p:nvSpPr>
          <p:spPr>
            <a:xfrm>
              <a:off x="4937455" y="378076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86" name="Oval 285">
              <a:extLst>
                <a:ext uri="{FF2B5EF4-FFF2-40B4-BE49-F238E27FC236}">
                  <a16:creationId xmlns:a16="http://schemas.microsoft.com/office/drawing/2014/main" id="{ED230622-71F9-1C64-D550-D398B330E20E}"/>
                </a:ext>
              </a:extLst>
            </p:cNvPr>
            <p:cNvSpPr/>
            <p:nvPr/>
          </p:nvSpPr>
          <p:spPr>
            <a:xfrm>
              <a:off x="4575387" y="322679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87" name="Oval 286">
              <a:extLst>
                <a:ext uri="{FF2B5EF4-FFF2-40B4-BE49-F238E27FC236}">
                  <a16:creationId xmlns:a16="http://schemas.microsoft.com/office/drawing/2014/main" id="{CC55BC7B-8B04-A002-074F-232D961B04E2}"/>
                </a:ext>
              </a:extLst>
            </p:cNvPr>
            <p:cNvSpPr/>
            <p:nvPr/>
          </p:nvSpPr>
          <p:spPr>
            <a:xfrm>
              <a:off x="4786389" y="36271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88" name="Oval 287">
              <a:extLst>
                <a:ext uri="{FF2B5EF4-FFF2-40B4-BE49-F238E27FC236}">
                  <a16:creationId xmlns:a16="http://schemas.microsoft.com/office/drawing/2014/main" id="{BDD21D50-4121-3F94-D0DA-F9103289CDEC}"/>
                </a:ext>
              </a:extLst>
            </p:cNvPr>
            <p:cNvSpPr/>
            <p:nvPr/>
          </p:nvSpPr>
          <p:spPr>
            <a:xfrm>
              <a:off x="4886220" y="290820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89" name="Oval 288">
              <a:extLst>
                <a:ext uri="{FF2B5EF4-FFF2-40B4-BE49-F238E27FC236}">
                  <a16:creationId xmlns:a16="http://schemas.microsoft.com/office/drawing/2014/main" id="{5333BDBB-49B4-E1D7-9EE1-10FEA1240537}"/>
                </a:ext>
              </a:extLst>
            </p:cNvPr>
            <p:cNvSpPr/>
            <p:nvPr/>
          </p:nvSpPr>
          <p:spPr>
            <a:xfrm>
              <a:off x="4947136" y="277556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90" name="Oval 289">
              <a:extLst>
                <a:ext uri="{FF2B5EF4-FFF2-40B4-BE49-F238E27FC236}">
                  <a16:creationId xmlns:a16="http://schemas.microsoft.com/office/drawing/2014/main" id="{D889F7F6-7B6D-8215-41B3-66FBB983AECE}"/>
                </a:ext>
              </a:extLst>
            </p:cNvPr>
            <p:cNvSpPr/>
            <p:nvPr/>
          </p:nvSpPr>
          <p:spPr>
            <a:xfrm>
              <a:off x="4886220" y="313613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91" name="Oval 290">
              <a:extLst>
                <a:ext uri="{FF2B5EF4-FFF2-40B4-BE49-F238E27FC236}">
                  <a16:creationId xmlns:a16="http://schemas.microsoft.com/office/drawing/2014/main" id="{0CB49226-7F8C-4E10-7DA1-4F2BE8B5EC12}"/>
                </a:ext>
              </a:extLst>
            </p:cNvPr>
            <p:cNvSpPr/>
            <p:nvPr/>
          </p:nvSpPr>
          <p:spPr>
            <a:xfrm>
              <a:off x="5955826" y="3290675"/>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92" name="Oval 291">
              <a:extLst>
                <a:ext uri="{FF2B5EF4-FFF2-40B4-BE49-F238E27FC236}">
                  <a16:creationId xmlns:a16="http://schemas.microsoft.com/office/drawing/2014/main" id="{4CA2709D-F1A5-194F-27F4-AD27742916A1}"/>
                </a:ext>
              </a:extLst>
            </p:cNvPr>
            <p:cNvSpPr/>
            <p:nvPr/>
          </p:nvSpPr>
          <p:spPr>
            <a:xfrm>
              <a:off x="4900240" y="316074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93" name="Oval 292">
              <a:extLst>
                <a:ext uri="{FF2B5EF4-FFF2-40B4-BE49-F238E27FC236}">
                  <a16:creationId xmlns:a16="http://schemas.microsoft.com/office/drawing/2014/main" id="{4266D96A-8C49-57E6-FBBC-4C6CF1E2BAA3}"/>
                </a:ext>
              </a:extLst>
            </p:cNvPr>
            <p:cNvSpPr/>
            <p:nvPr/>
          </p:nvSpPr>
          <p:spPr>
            <a:xfrm>
              <a:off x="6225356" y="3226361"/>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94" name="Oval 293">
              <a:extLst>
                <a:ext uri="{FF2B5EF4-FFF2-40B4-BE49-F238E27FC236}">
                  <a16:creationId xmlns:a16="http://schemas.microsoft.com/office/drawing/2014/main" id="{D29158DB-44E5-E36B-9609-9DAEB6C96421}"/>
                </a:ext>
              </a:extLst>
            </p:cNvPr>
            <p:cNvSpPr/>
            <p:nvPr/>
          </p:nvSpPr>
          <p:spPr>
            <a:xfrm>
              <a:off x="4805927" y="278441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95" name="Oval 294">
              <a:extLst>
                <a:ext uri="{FF2B5EF4-FFF2-40B4-BE49-F238E27FC236}">
                  <a16:creationId xmlns:a16="http://schemas.microsoft.com/office/drawing/2014/main" id="{016FD133-FF24-B57D-AF30-3E500163C979}"/>
                </a:ext>
              </a:extLst>
            </p:cNvPr>
            <p:cNvSpPr/>
            <p:nvPr/>
          </p:nvSpPr>
          <p:spPr>
            <a:xfrm>
              <a:off x="4868040" y="299973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96" name="Oval 295">
              <a:extLst>
                <a:ext uri="{FF2B5EF4-FFF2-40B4-BE49-F238E27FC236}">
                  <a16:creationId xmlns:a16="http://schemas.microsoft.com/office/drawing/2014/main" id="{9E1B07A3-4B2A-A9A6-E126-341B1889741D}"/>
                </a:ext>
              </a:extLst>
            </p:cNvPr>
            <p:cNvSpPr/>
            <p:nvPr/>
          </p:nvSpPr>
          <p:spPr>
            <a:xfrm>
              <a:off x="4774472" y="310828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97" name="Oval 296">
              <a:extLst>
                <a:ext uri="{FF2B5EF4-FFF2-40B4-BE49-F238E27FC236}">
                  <a16:creationId xmlns:a16="http://schemas.microsoft.com/office/drawing/2014/main" id="{0B6F739D-FAD5-B8A0-CB27-5EF1FB59F7EB}"/>
                </a:ext>
              </a:extLst>
            </p:cNvPr>
            <p:cNvSpPr/>
            <p:nvPr/>
          </p:nvSpPr>
          <p:spPr>
            <a:xfrm>
              <a:off x="4807477" y="314347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98" name="Oval 297">
              <a:extLst>
                <a:ext uri="{FF2B5EF4-FFF2-40B4-BE49-F238E27FC236}">
                  <a16:creationId xmlns:a16="http://schemas.microsoft.com/office/drawing/2014/main" id="{62397E10-6A30-4572-4101-5769BEE586E1}"/>
                </a:ext>
              </a:extLst>
            </p:cNvPr>
            <p:cNvSpPr/>
            <p:nvPr/>
          </p:nvSpPr>
          <p:spPr>
            <a:xfrm>
              <a:off x="4940040" y="292733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99" name="Oval 298">
              <a:extLst>
                <a:ext uri="{FF2B5EF4-FFF2-40B4-BE49-F238E27FC236}">
                  <a16:creationId xmlns:a16="http://schemas.microsoft.com/office/drawing/2014/main" id="{6ED566CE-46A3-9CFD-CF82-3DE58460E284}"/>
                </a:ext>
              </a:extLst>
            </p:cNvPr>
            <p:cNvSpPr/>
            <p:nvPr/>
          </p:nvSpPr>
          <p:spPr>
            <a:xfrm>
              <a:off x="5978096" y="335098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00" name="Oval 299">
              <a:extLst>
                <a:ext uri="{FF2B5EF4-FFF2-40B4-BE49-F238E27FC236}">
                  <a16:creationId xmlns:a16="http://schemas.microsoft.com/office/drawing/2014/main" id="{AB96012C-D77C-A970-AC3E-29A1730278BB}"/>
                </a:ext>
              </a:extLst>
            </p:cNvPr>
            <p:cNvSpPr/>
            <p:nvPr/>
          </p:nvSpPr>
          <p:spPr>
            <a:xfrm>
              <a:off x="4935938" y="284219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01" name="Oval 300">
              <a:extLst>
                <a:ext uri="{FF2B5EF4-FFF2-40B4-BE49-F238E27FC236}">
                  <a16:creationId xmlns:a16="http://schemas.microsoft.com/office/drawing/2014/main" id="{C0C39BEB-059F-0DAA-076B-A6BDF9EA8B5E}"/>
                </a:ext>
              </a:extLst>
            </p:cNvPr>
            <p:cNvSpPr/>
            <p:nvPr/>
          </p:nvSpPr>
          <p:spPr>
            <a:xfrm>
              <a:off x="4921152" y="296786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02" name="Oval 301">
              <a:extLst>
                <a:ext uri="{FF2B5EF4-FFF2-40B4-BE49-F238E27FC236}">
                  <a16:creationId xmlns:a16="http://schemas.microsoft.com/office/drawing/2014/main" id="{A08CD6A2-05B9-AC88-E148-AEE73BEB1541}"/>
                </a:ext>
              </a:extLst>
            </p:cNvPr>
            <p:cNvSpPr/>
            <p:nvPr/>
          </p:nvSpPr>
          <p:spPr>
            <a:xfrm>
              <a:off x="4758544" y="273120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03" name="Oval 302">
              <a:extLst>
                <a:ext uri="{FF2B5EF4-FFF2-40B4-BE49-F238E27FC236}">
                  <a16:creationId xmlns:a16="http://schemas.microsoft.com/office/drawing/2014/main" id="{78E53B92-041C-BA1E-1D5A-8F1627902344}"/>
                </a:ext>
              </a:extLst>
            </p:cNvPr>
            <p:cNvSpPr/>
            <p:nvPr/>
          </p:nvSpPr>
          <p:spPr>
            <a:xfrm>
              <a:off x="4822389" y="352920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04" name="Oval 303">
              <a:extLst>
                <a:ext uri="{FF2B5EF4-FFF2-40B4-BE49-F238E27FC236}">
                  <a16:creationId xmlns:a16="http://schemas.microsoft.com/office/drawing/2014/main" id="{D9ECA0D6-AD46-5563-BE41-FEC5283B6CB1}"/>
                </a:ext>
              </a:extLst>
            </p:cNvPr>
            <p:cNvSpPr/>
            <p:nvPr/>
          </p:nvSpPr>
          <p:spPr>
            <a:xfrm>
              <a:off x="4868040" y="354040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05" name="Oval 304">
              <a:extLst>
                <a:ext uri="{FF2B5EF4-FFF2-40B4-BE49-F238E27FC236}">
                  <a16:creationId xmlns:a16="http://schemas.microsoft.com/office/drawing/2014/main" id="{D3B80D3E-A578-1278-3761-CFF46DBA83E8}"/>
                </a:ext>
              </a:extLst>
            </p:cNvPr>
            <p:cNvSpPr/>
            <p:nvPr/>
          </p:nvSpPr>
          <p:spPr>
            <a:xfrm>
              <a:off x="6060000" y="3448777"/>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06" name="Oval 305">
              <a:extLst>
                <a:ext uri="{FF2B5EF4-FFF2-40B4-BE49-F238E27FC236}">
                  <a16:creationId xmlns:a16="http://schemas.microsoft.com/office/drawing/2014/main" id="{5984096A-AC13-6C07-B7FA-BD845DD25734}"/>
                </a:ext>
              </a:extLst>
            </p:cNvPr>
            <p:cNvSpPr/>
            <p:nvPr/>
          </p:nvSpPr>
          <p:spPr>
            <a:xfrm>
              <a:off x="6205025" y="3432241"/>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07" name="Oval 306">
              <a:extLst>
                <a:ext uri="{FF2B5EF4-FFF2-40B4-BE49-F238E27FC236}">
                  <a16:creationId xmlns:a16="http://schemas.microsoft.com/office/drawing/2014/main" id="{C835769A-D6D1-3EDF-E5EC-FD9FC0258362}"/>
                </a:ext>
              </a:extLst>
            </p:cNvPr>
            <p:cNvSpPr/>
            <p:nvPr/>
          </p:nvSpPr>
          <p:spPr>
            <a:xfrm>
              <a:off x="4804164" y="403188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08" name="Oval 307">
              <a:extLst>
                <a:ext uri="{FF2B5EF4-FFF2-40B4-BE49-F238E27FC236}">
                  <a16:creationId xmlns:a16="http://schemas.microsoft.com/office/drawing/2014/main" id="{79F438FF-4F61-6CD2-67E0-534EB337349F}"/>
                </a:ext>
              </a:extLst>
            </p:cNvPr>
            <p:cNvSpPr/>
            <p:nvPr/>
          </p:nvSpPr>
          <p:spPr>
            <a:xfrm>
              <a:off x="5983789" y="344934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09" name="Oval 308">
              <a:extLst>
                <a:ext uri="{FF2B5EF4-FFF2-40B4-BE49-F238E27FC236}">
                  <a16:creationId xmlns:a16="http://schemas.microsoft.com/office/drawing/2014/main" id="{BECEF8BD-171D-E407-BB2D-C0296C88A091}"/>
                </a:ext>
              </a:extLst>
            </p:cNvPr>
            <p:cNvSpPr/>
            <p:nvPr/>
          </p:nvSpPr>
          <p:spPr>
            <a:xfrm>
              <a:off x="6319504" y="3327400"/>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10" name="Oval 309">
              <a:extLst>
                <a:ext uri="{FF2B5EF4-FFF2-40B4-BE49-F238E27FC236}">
                  <a16:creationId xmlns:a16="http://schemas.microsoft.com/office/drawing/2014/main" id="{DFDBC7FD-265D-240A-F53F-9A5C7EB1D02C}"/>
                </a:ext>
              </a:extLst>
            </p:cNvPr>
            <p:cNvSpPr/>
            <p:nvPr/>
          </p:nvSpPr>
          <p:spPr>
            <a:xfrm>
              <a:off x="6341704" y="3286012"/>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11" name="Oval 310">
              <a:extLst>
                <a:ext uri="{FF2B5EF4-FFF2-40B4-BE49-F238E27FC236}">
                  <a16:creationId xmlns:a16="http://schemas.microsoft.com/office/drawing/2014/main" id="{9579703C-2B1A-EED9-4BED-CDD5A861955E}"/>
                </a:ext>
              </a:extLst>
            </p:cNvPr>
            <p:cNvSpPr/>
            <p:nvPr/>
          </p:nvSpPr>
          <p:spPr>
            <a:xfrm>
              <a:off x="6060000" y="3401963"/>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12" name="Oval 311">
              <a:extLst>
                <a:ext uri="{FF2B5EF4-FFF2-40B4-BE49-F238E27FC236}">
                  <a16:creationId xmlns:a16="http://schemas.microsoft.com/office/drawing/2014/main" id="{C30A9F4B-EAE1-8112-FC56-C80FA0AD23F3}"/>
                </a:ext>
              </a:extLst>
            </p:cNvPr>
            <p:cNvSpPr/>
            <p:nvPr/>
          </p:nvSpPr>
          <p:spPr>
            <a:xfrm>
              <a:off x="6120241" y="3352342"/>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13" name="Oval 312">
              <a:extLst>
                <a:ext uri="{FF2B5EF4-FFF2-40B4-BE49-F238E27FC236}">
                  <a16:creationId xmlns:a16="http://schemas.microsoft.com/office/drawing/2014/main" id="{192530A3-DA70-22A1-5C42-51EC308B4CA3}"/>
                </a:ext>
              </a:extLst>
            </p:cNvPr>
            <p:cNvSpPr/>
            <p:nvPr/>
          </p:nvSpPr>
          <p:spPr>
            <a:xfrm>
              <a:off x="4720994" y="289343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14" name="Oval 313">
              <a:extLst>
                <a:ext uri="{FF2B5EF4-FFF2-40B4-BE49-F238E27FC236}">
                  <a16:creationId xmlns:a16="http://schemas.microsoft.com/office/drawing/2014/main" id="{795AECE2-5030-74C7-E85B-035CFC2129FC}"/>
                </a:ext>
              </a:extLst>
            </p:cNvPr>
            <p:cNvSpPr/>
            <p:nvPr/>
          </p:nvSpPr>
          <p:spPr>
            <a:xfrm>
              <a:off x="4763879" y="313885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15" name="Oval 314">
              <a:extLst>
                <a:ext uri="{FF2B5EF4-FFF2-40B4-BE49-F238E27FC236}">
                  <a16:creationId xmlns:a16="http://schemas.microsoft.com/office/drawing/2014/main" id="{6DA24816-7018-5CA6-9C96-7930F20AA62E}"/>
                </a:ext>
              </a:extLst>
            </p:cNvPr>
            <p:cNvSpPr/>
            <p:nvPr/>
          </p:nvSpPr>
          <p:spPr>
            <a:xfrm>
              <a:off x="6014096" y="3353535"/>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16" name="Oval 315">
              <a:extLst>
                <a:ext uri="{FF2B5EF4-FFF2-40B4-BE49-F238E27FC236}">
                  <a16:creationId xmlns:a16="http://schemas.microsoft.com/office/drawing/2014/main" id="{E5D79786-95A0-2450-EAC1-60A3AF8EF980}"/>
                </a:ext>
              </a:extLst>
            </p:cNvPr>
            <p:cNvSpPr/>
            <p:nvPr/>
          </p:nvSpPr>
          <p:spPr>
            <a:xfrm>
              <a:off x="6060000" y="3154361"/>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17" name="Oval 316">
              <a:extLst>
                <a:ext uri="{FF2B5EF4-FFF2-40B4-BE49-F238E27FC236}">
                  <a16:creationId xmlns:a16="http://schemas.microsoft.com/office/drawing/2014/main" id="{71925951-6329-6904-A2F9-2AC5DDA04354}"/>
                </a:ext>
              </a:extLst>
            </p:cNvPr>
            <p:cNvSpPr/>
            <p:nvPr/>
          </p:nvSpPr>
          <p:spPr>
            <a:xfrm>
              <a:off x="5997376" y="3394579"/>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18" name="Oval 317">
              <a:extLst>
                <a:ext uri="{FF2B5EF4-FFF2-40B4-BE49-F238E27FC236}">
                  <a16:creationId xmlns:a16="http://schemas.microsoft.com/office/drawing/2014/main" id="{0D8E0559-6989-1BF1-580D-D8EFC3EAA2D6}"/>
                </a:ext>
              </a:extLst>
            </p:cNvPr>
            <p:cNvSpPr/>
            <p:nvPr/>
          </p:nvSpPr>
          <p:spPr>
            <a:xfrm>
              <a:off x="6132794" y="3224901"/>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19" name="Oval 318">
              <a:extLst>
                <a:ext uri="{FF2B5EF4-FFF2-40B4-BE49-F238E27FC236}">
                  <a16:creationId xmlns:a16="http://schemas.microsoft.com/office/drawing/2014/main" id="{6A66C6ED-B421-8FFF-21ED-EB3EC41A2467}"/>
                </a:ext>
              </a:extLst>
            </p:cNvPr>
            <p:cNvSpPr/>
            <p:nvPr/>
          </p:nvSpPr>
          <p:spPr>
            <a:xfrm>
              <a:off x="6319504" y="3794850"/>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38" name="Oval 437">
              <a:extLst>
                <a:ext uri="{FF2B5EF4-FFF2-40B4-BE49-F238E27FC236}">
                  <a16:creationId xmlns:a16="http://schemas.microsoft.com/office/drawing/2014/main" id="{B96E0E50-49AF-7658-51FC-35653208F3C1}"/>
                </a:ext>
              </a:extLst>
            </p:cNvPr>
            <p:cNvSpPr/>
            <p:nvPr/>
          </p:nvSpPr>
          <p:spPr>
            <a:xfrm>
              <a:off x="6003429" y="3778621"/>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39" name="Oval 438">
              <a:extLst>
                <a:ext uri="{FF2B5EF4-FFF2-40B4-BE49-F238E27FC236}">
                  <a16:creationId xmlns:a16="http://schemas.microsoft.com/office/drawing/2014/main" id="{5B9C09B5-5EAF-386C-C520-11F43B71C062}"/>
                </a:ext>
              </a:extLst>
            </p:cNvPr>
            <p:cNvSpPr/>
            <p:nvPr/>
          </p:nvSpPr>
          <p:spPr>
            <a:xfrm>
              <a:off x="6315420" y="3369353"/>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0" name="Oval 439">
              <a:extLst>
                <a:ext uri="{FF2B5EF4-FFF2-40B4-BE49-F238E27FC236}">
                  <a16:creationId xmlns:a16="http://schemas.microsoft.com/office/drawing/2014/main" id="{6A103A1A-4F85-53FD-43C6-6EE4EB67AC11}"/>
                </a:ext>
              </a:extLst>
            </p:cNvPr>
            <p:cNvSpPr/>
            <p:nvPr/>
          </p:nvSpPr>
          <p:spPr>
            <a:xfrm>
              <a:off x="4897572" y="301292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1" name="Oval 440">
              <a:extLst>
                <a:ext uri="{FF2B5EF4-FFF2-40B4-BE49-F238E27FC236}">
                  <a16:creationId xmlns:a16="http://schemas.microsoft.com/office/drawing/2014/main" id="{AE54E9A0-3080-1687-0CC9-745F65D80040}"/>
                </a:ext>
              </a:extLst>
            </p:cNvPr>
            <p:cNvSpPr/>
            <p:nvPr/>
          </p:nvSpPr>
          <p:spPr>
            <a:xfrm>
              <a:off x="4822389" y="306289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2" name="Oval 441">
              <a:extLst>
                <a:ext uri="{FF2B5EF4-FFF2-40B4-BE49-F238E27FC236}">
                  <a16:creationId xmlns:a16="http://schemas.microsoft.com/office/drawing/2014/main" id="{34C7A73D-541D-DF3E-A7F2-FB144FF3572F}"/>
                </a:ext>
              </a:extLst>
            </p:cNvPr>
            <p:cNvSpPr/>
            <p:nvPr/>
          </p:nvSpPr>
          <p:spPr>
            <a:xfrm>
              <a:off x="6096000" y="3127525"/>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3" name="Oval 442">
              <a:extLst>
                <a:ext uri="{FF2B5EF4-FFF2-40B4-BE49-F238E27FC236}">
                  <a16:creationId xmlns:a16="http://schemas.microsoft.com/office/drawing/2014/main" id="{1323A0E4-1E05-93F7-98A6-9BDF90918EED}"/>
                </a:ext>
              </a:extLst>
            </p:cNvPr>
            <p:cNvSpPr/>
            <p:nvPr/>
          </p:nvSpPr>
          <p:spPr>
            <a:xfrm>
              <a:off x="4951477" y="316695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4" name="Oval 443">
              <a:extLst>
                <a:ext uri="{FF2B5EF4-FFF2-40B4-BE49-F238E27FC236}">
                  <a16:creationId xmlns:a16="http://schemas.microsoft.com/office/drawing/2014/main" id="{9882259E-06D0-C28D-5FF6-7A4D2FA845AB}"/>
                </a:ext>
              </a:extLst>
            </p:cNvPr>
            <p:cNvSpPr/>
            <p:nvPr/>
          </p:nvSpPr>
          <p:spPr>
            <a:xfrm>
              <a:off x="6024000" y="325710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5" name="Oval 444">
              <a:extLst>
                <a:ext uri="{FF2B5EF4-FFF2-40B4-BE49-F238E27FC236}">
                  <a16:creationId xmlns:a16="http://schemas.microsoft.com/office/drawing/2014/main" id="{A6D44971-0EDD-7D74-F057-5A140D92E709}"/>
                </a:ext>
              </a:extLst>
            </p:cNvPr>
            <p:cNvSpPr/>
            <p:nvPr/>
          </p:nvSpPr>
          <p:spPr>
            <a:xfrm>
              <a:off x="4841927" y="311267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6" name="Oval 445">
              <a:extLst>
                <a:ext uri="{FF2B5EF4-FFF2-40B4-BE49-F238E27FC236}">
                  <a16:creationId xmlns:a16="http://schemas.microsoft.com/office/drawing/2014/main" id="{2A8A4851-6CC2-5D2C-30C1-4F00916C8938}"/>
                </a:ext>
              </a:extLst>
            </p:cNvPr>
            <p:cNvSpPr/>
            <p:nvPr/>
          </p:nvSpPr>
          <p:spPr>
            <a:xfrm>
              <a:off x="4902523" y="306919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7" name="Oval 446">
              <a:extLst>
                <a:ext uri="{FF2B5EF4-FFF2-40B4-BE49-F238E27FC236}">
                  <a16:creationId xmlns:a16="http://schemas.microsoft.com/office/drawing/2014/main" id="{C2E22129-674F-B3F1-12D0-F7F929631756}"/>
                </a:ext>
              </a:extLst>
            </p:cNvPr>
            <p:cNvSpPr/>
            <p:nvPr/>
          </p:nvSpPr>
          <p:spPr>
            <a:xfrm>
              <a:off x="4965505" y="311530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8" name="Oval 447">
              <a:extLst>
                <a:ext uri="{FF2B5EF4-FFF2-40B4-BE49-F238E27FC236}">
                  <a16:creationId xmlns:a16="http://schemas.microsoft.com/office/drawing/2014/main" id="{6A10E748-0820-320C-0DA9-88A1C5E4D257}"/>
                </a:ext>
              </a:extLst>
            </p:cNvPr>
            <p:cNvSpPr/>
            <p:nvPr/>
          </p:nvSpPr>
          <p:spPr>
            <a:xfrm>
              <a:off x="6368231" y="299540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9" name="Oval 448">
              <a:extLst>
                <a:ext uri="{FF2B5EF4-FFF2-40B4-BE49-F238E27FC236}">
                  <a16:creationId xmlns:a16="http://schemas.microsoft.com/office/drawing/2014/main" id="{4D58BE3B-5893-A03F-8415-487EDD8EFD8C}"/>
                </a:ext>
              </a:extLst>
            </p:cNvPr>
            <p:cNvSpPr/>
            <p:nvPr/>
          </p:nvSpPr>
          <p:spPr>
            <a:xfrm>
              <a:off x="6005948" y="292340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0" name="Oval 449">
              <a:extLst>
                <a:ext uri="{FF2B5EF4-FFF2-40B4-BE49-F238E27FC236}">
                  <a16:creationId xmlns:a16="http://schemas.microsoft.com/office/drawing/2014/main" id="{F22C980A-596E-769C-20E3-730213CBB175}"/>
                </a:ext>
              </a:extLst>
            </p:cNvPr>
            <p:cNvSpPr/>
            <p:nvPr/>
          </p:nvSpPr>
          <p:spPr>
            <a:xfrm>
              <a:off x="5974901" y="295940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1" name="Oval 450">
              <a:extLst>
                <a:ext uri="{FF2B5EF4-FFF2-40B4-BE49-F238E27FC236}">
                  <a16:creationId xmlns:a16="http://schemas.microsoft.com/office/drawing/2014/main" id="{3CE9DC54-5B11-E59D-C14E-4C5037B40D69}"/>
                </a:ext>
              </a:extLst>
            </p:cNvPr>
            <p:cNvSpPr/>
            <p:nvPr/>
          </p:nvSpPr>
          <p:spPr>
            <a:xfrm>
              <a:off x="6158348" y="2911629"/>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2" name="Oval 451">
              <a:extLst>
                <a:ext uri="{FF2B5EF4-FFF2-40B4-BE49-F238E27FC236}">
                  <a16:creationId xmlns:a16="http://schemas.microsoft.com/office/drawing/2014/main" id="{058C1902-60F8-8B82-8813-29B7D376652B}"/>
                </a:ext>
              </a:extLst>
            </p:cNvPr>
            <p:cNvSpPr/>
            <p:nvPr/>
          </p:nvSpPr>
          <p:spPr>
            <a:xfrm>
              <a:off x="6096000" y="299540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3" name="Oval 452">
              <a:extLst>
                <a:ext uri="{FF2B5EF4-FFF2-40B4-BE49-F238E27FC236}">
                  <a16:creationId xmlns:a16="http://schemas.microsoft.com/office/drawing/2014/main" id="{9E3FB187-1C38-65D2-9FF4-F1B075EEAA8A}"/>
                </a:ext>
              </a:extLst>
            </p:cNvPr>
            <p:cNvSpPr/>
            <p:nvPr/>
          </p:nvSpPr>
          <p:spPr>
            <a:xfrm>
              <a:off x="6060000" y="2839629"/>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4" name="Oval 453">
              <a:extLst>
                <a:ext uri="{FF2B5EF4-FFF2-40B4-BE49-F238E27FC236}">
                  <a16:creationId xmlns:a16="http://schemas.microsoft.com/office/drawing/2014/main" id="{245330EF-51C9-5261-3775-392C7DE147EB}"/>
                </a:ext>
              </a:extLst>
            </p:cNvPr>
            <p:cNvSpPr/>
            <p:nvPr/>
          </p:nvSpPr>
          <p:spPr>
            <a:xfrm>
              <a:off x="6024000" y="2635483"/>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5" name="Oval 454">
              <a:extLst>
                <a:ext uri="{FF2B5EF4-FFF2-40B4-BE49-F238E27FC236}">
                  <a16:creationId xmlns:a16="http://schemas.microsoft.com/office/drawing/2014/main" id="{08D83F75-4161-F501-36A2-DCA6BCAD9497}"/>
                </a:ext>
              </a:extLst>
            </p:cNvPr>
            <p:cNvSpPr/>
            <p:nvPr/>
          </p:nvSpPr>
          <p:spPr>
            <a:xfrm>
              <a:off x="6346800" y="3171620"/>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6" name="Oval 455">
              <a:extLst>
                <a:ext uri="{FF2B5EF4-FFF2-40B4-BE49-F238E27FC236}">
                  <a16:creationId xmlns:a16="http://schemas.microsoft.com/office/drawing/2014/main" id="{64EE4BBC-30EB-C4A3-6368-BBBCA1AAA838}"/>
                </a:ext>
              </a:extLst>
            </p:cNvPr>
            <p:cNvSpPr/>
            <p:nvPr/>
          </p:nvSpPr>
          <p:spPr>
            <a:xfrm>
              <a:off x="6261356" y="295940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7" name="Oval 456">
              <a:extLst>
                <a:ext uri="{FF2B5EF4-FFF2-40B4-BE49-F238E27FC236}">
                  <a16:creationId xmlns:a16="http://schemas.microsoft.com/office/drawing/2014/main" id="{B84A5242-123B-FAD1-6D30-D2A87DC9F613}"/>
                </a:ext>
              </a:extLst>
            </p:cNvPr>
            <p:cNvSpPr/>
            <p:nvPr/>
          </p:nvSpPr>
          <p:spPr>
            <a:xfrm>
              <a:off x="6297356" y="296933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8" name="Oval 457">
              <a:extLst>
                <a:ext uri="{FF2B5EF4-FFF2-40B4-BE49-F238E27FC236}">
                  <a16:creationId xmlns:a16="http://schemas.microsoft.com/office/drawing/2014/main" id="{155AB748-427A-B5D6-5E4C-C8F8D1FD1B93}"/>
                </a:ext>
              </a:extLst>
            </p:cNvPr>
            <p:cNvSpPr/>
            <p:nvPr/>
          </p:nvSpPr>
          <p:spPr>
            <a:xfrm>
              <a:off x="6342599" y="289978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9" name="Oval 458">
              <a:extLst>
                <a:ext uri="{FF2B5EF4-FFF2-40B4-BE49-F238E27FC236}">
                  <a16:creationId xmlns:a16="http://schemas.microsoft.com/office/drawing/2014/main" id="{D9948D78-F73A-6E4B-31BE-9E5CB0C97618}"/>
                </a:ext>
              </a:extLst>
            </p:cNvPr>
            <p:cNvSpPr/>
            <p:nvPr/>
          </p:nvSpPr>
          <p:spPr>
            <a:xfrm>
              <a:off x="6190199" y="3001203"/>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0" name="Oval 459">
              <a:extLst>
                <a:ext uri="{FF2B5EF4-FFF2-40B4-BE49-F238E27FC236}">
                  <a16:creationId xmlns:a16="http://schemas.microsoft.com/office/drawing/2014/main" id="{A48504F3-072D-4259-FC38-F2AC363AB501}"/>
                </a:ext>
              </a:extLst>
            </p:cNvPr>
            <p:cNvSpPr/>
            <p:nvPr/>
          </p:nvSpPr>
          <p:spPr>
            <a:xfrm>
              <a:off x="5944930" y="3078904"/>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1" name="Oval 460">
              <a:extLst>
                <a:ext uri="{FF2B5EF4-FFF2-40B4-BE49-F238E27FC236}">
                  <a16:creationId xmlns:a16="http://schemas.microsoft.com/office/drawing/2014/main" id="{7E73681E-9EEE-EA74-9A5F-DE0BF576C35D}"/>
                </a:ext>
              </a:extLst>
            </p:cNvPr>
            <p:cNvSpPr/>
            <p:nvPr/>
          </p:nvSpPr>
          <p:spPr>
            <a:xfrm>
              <a:off x="5979319" y="3119483"/>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2" name="Oval 461">
              <a:extLst>
                <a:ext uri="{FF2B5EF4-FFF2-40B4-BE49-F238E27FC236}">
                  <a16:creationId xmlns:a16="http://schemas.microsoft.com/office/drawing/2014/main" id="{1C7B4210-9486-80A6-FD7C-383F783ACFB9}"/>
                </a:ext>
              </a:extLst>
            </p:cNvPr>
            <p:cNvSpPr/>
            <p:nvPr/>
          </p:nvSpPr>
          <p:spPr>
            <a:xfrm>
              <a:off x="6024000" y="3052359"/>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3" name="Oval 462">
              <a:extLst>
                <a:ext uri="{FF2B5EF4-FFF2-40B4-BE49-F238E27FC236}">
                  <a16:creationId xmlns:a16="http://schemas.microsoft.com/office/drawing/2014/main" id="{EBFDB4A7-9AE6-6A3C-B2B6-F22BF56C7237}"/>
                </a:ext>
              </a:extLst>
            </p:cNvPr>
            <p:cNvSpPr/>
            <p:nvPr/>
          </p:nvSpPr>
          <p:spPr>
            <a:xfrm>
              <a:off x="6175310" y="2086645"/>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4" name="Oval 463">
              <a:extLst>
                <a:ext uri="{FF2B5EF4-FFF2-40B4-BE49-F238E27FC236}">
                  <a16:creationId xmlns:a16="http://schemas.microsoft.com/office/drawing/2014/main" id="{4B2E216E-E899-8EB7-65D8-FFB791C5A342}"/>
                </a:ext>
              </a:extLst>
            </p:cNvPr>
            <p:cNvSpPr/>
            <p:nvPr/>
          </p:nvSpPr>
          <p:spPr>
            <a:xfrm>
              <a:off x="6225356" y="2218270"/>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5" name="Oval 464">
              <a:extLst>
                <a:ext uri="{FF2B5EF4-FFF2-40B4-BE49-F238E27FC236}">
                  <a16:creationId xmlns:a16="http://schemas.microsoft.com/office/drawing/2014/main" id="{73B490F2-0DF2-A1F8-D49B-BE1CFBF73DFE}"/>
                </a:ext>
              </a:extLst>
            </p:cNvPr>
            <p:cNvSpPr/>
            <p:nvPr/>
          </p:nvSpPr>
          <p:spPr>
            <a:xfrm>
              <a:off x="6349130" y="1781557"/>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6" name="Oval 465">
              <a:extLst>
                <a:ext uri="{FF2B5EF4-FFF2-40B4-BE49-F238E27FC236}">
                  <a16:creationId xmlns:a16="http://schemas.microsoft.com/office/drawing/2014/main" id="{9E3214ED-2053-FC11-D248-BD2728BD0A47}"/>
                </a:ext>
              </a:extLst>
            </p:cNvPr>
            <p:cNvSpPr/>
            <p:nvPr/>
          </p:nvSpPr>
          <p:spPr>
            <a:xfrm>
              <a:off x="6225356" y="1774680"/>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7" name="Oval 466">
              <a:extLst>
                <a:ext uri="{FF2B5EF4-FFF2-40B4-BE49-F238E27FC236}">
                  <a16:creationId xmlns:a16="http://schemas.microsoft.com/office/drawing/2014/main" id="{65A67CA9-6CE1-58F8-3827-FBE3D8B65131}"/>
                </a:ext>
              </a:extLst>
            </p:cNvPr>
            <p:cNvSpPr/>
            <p:nvPr/>
          </p:nvSpPr>
          <p:spPr>
            <a:xfrm>
              <a:off x="6247504" y="2446989"/>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8" name="Oval 467">
              <a:extLst>
                <a:ext uri="{FF2B5EF4-FFF2-40B4-BE49-F238E27FC236}">
                  <a16:creationId xmlns:a16="http://schemas.microsoft.com/office/drawing/2014/main" id="{83A36A89-E23F-E3D4-FA3A-AB784A7BCF26}"/>
                </a:ext>
              </a:extLst>
            </p:cNvPr>
            <p:cNvSpPr/>
            <p:nvPr/>
          </p:nvSpPr>
          <p:spPr>
            <a:xfrm>
              <a:off x="6225356" y="2490639"/>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9" name="Oval 468">
              <a:extLst>
                <a:ext uri="{FF2B5EF4-FFF2-40B4-BE49-F238E27FC236}">
                  <a16:creationId xmlns:a16="http://schemas.microsoft.com/office/drawing/2014/main" id="{96090F91-D589-7D09-C595-78801C70B470}"/>
                </a:ext>
              </a:extLst>
            </p:cNvPr>
            <p:cNvSpPr/>
            <p:nvPr/>
          </p:nvSpPr>
          <p:spPr>
            <a:xfrm>
              <a:off x="6319504" y="2446989"/>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0" name="Oval 469">
              <a:extLst>
                <a:ext uri="{FF2B5EF4-FFF2-40B4-BE49-F238E27FC236}">
                  <a16:creationId xmlns:a16="http://schemas.microsoft.com/office/drawing/2014/main" id="{83C8E265-9541-A451-A45E-530496BD7EE3}"/>
                </a:ext>
              </a:extLst>
            </p:cNvPr>
            <p:cNvSpPr/>
            <p:nvPr/>
          </p:nvSpPr>
          <p:spPr>
            <a:xfrm>
              <a:off x="4924184" y="188728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1" name="Oval 470">
              <a:extLst>
                <a:ext uri="{FF2B5EF4-FFF2-40B4-BE49-F238E27FC236}">
                  <a16:creationId xmlns:a16="http://schemas.microsoft.com/office/drawing/2014/main" id="{720B54AC-02EE-90B5-DE85-AC86966112F3}"/>
                </a:ext>
              </a:extLst>
            </p:cNvPr>
            <p:cNvSpPr/>
            <p:nvPr/>
          </p:nvSpPr>
          <p:spPr>
            <a:xfrm>
              <a:off x="4660320" y="182456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2" name="Oval 471">
              <a:extLst>
                <a:ext uri="{FF2B5EF4-FFF2-40B4-BE49-F238E27FC236}">
                  <a16:creationId xmlns:a16="http://schemas.microsoft.com/office/drawing/2014/main" id="{5C439FA6-8980-9F02-DFC7-C39B7BDE9DB1}"/>
                </a:ext>
              </a:extLst>
            </p:cNvPr>
            <p:cNvSpPr/>
            <p:nvPr/>
          </p:nvSpPr>
          <p:spPr>
            <a:xfrm>
              <a:off x="4965505" y="178904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3" name="Oval 472">
              <a:extLst>
                <a:ext uri="{FF2B5EF4-FFF2-40B4-BE49-F238E27FC236}">
                  <a16:creationId xmlns:a16="http://schemas.microsoft.com/office/drawing/2014/main" id="{A8D438E8-F39E-2427-A4F9-8050FBEFBF5E}"/>
                </a:ext>
              </a:extLst>
            </p:cNvPr>
            <p:cNvSpPr/>
            <p:nvPr/>
          </p:nvSpPr>
          <p:spPr>
            <a:xfrm>
              <a:off x="4893505" y="178888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4" name="Oval 473">
              <a:extLst>
                <a:ext uri="{FF2B5EF4-FFF2-40B4-BE49-F238E27FC236}">
                  <a16:creationId xmlns:a16="http://schemas.microsoft.com/office/drawing/2014/main" id="{0CC51FC9-07DA-6137-D493-B6237B88E1F3}"/>
                </a:ext>
              </a:extLst>
            </p:cNvPr>
            <p:cNvSpPr/>
            <p:nvPr/>
          </p:nvSpPr>
          <p:spPr>
            <a:xfrm>
              <a:off x="4787212" y="178811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5" name="Oval 474">
              <a:extLst>
                <a:ext uri="{FF2B5EF4-FFF2-40B4-BE49-F238E27FC236}">
                  <a16:creationId xmlns:a16="http://schemas.microsoft.com/office/drawing/2014/main" id="{F9228383-6802-B5A3-D55D-108802894229}"/>
                </a:ext>
              </a:extLst>
            </p:cNvPr>
            <p:cNvSpPr/>
            <p:nvPr/>
          </p:nvSpPr>
          <p:spPr>
            <a:xfrm>
              <a:off x="4624320" y="179152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6" name="Oval 475">
              <a:extLst>
                <a:ext uri="{FF2B5EF4-FFF2-40B4-BE49-F238E27FC236}">
                  <a16:creationId xmlns:a16="http://schemas.microsoft.com/office/drawing/2014/main" id="{1192A718-4377-534B-E5C4-77B04266C710}"/>
                </a:ext>
              </a:extLst>
            </p:cNvPr>
            <p:cNvSpPr/>
            <p:nvPr/>
          </p:nvSpPr>
          <p:spPr>
            <a:xfrm>
              <a:off x="4534298" y="180291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grpSp>
      <p:sp>
        <p:nvSpPr>
          <p:cNvPr id="502" name="TextBox 501">
            <a:extLst>
              <a:ext uri="{FF2B5EF4-FFF2-40B4-BE49-F238E27FC236}">
                <a16:creationId xmlns:a16="http://schemas.microsoft.com/office/drawing/2014/main" id="{A1708185-1C4A-3A51-FAA2-F6BC7FA04CDA}"/>
              </a:ext>
            </a:extLst>
          </p:cNvPr>
          <p:cNvSpPr txBox="1"/>
          <p:nvPr/>
        </p:nvSpPr>
        <p:spPr>
          <a:xfrm rot="16200000">
            <a:off x="396702" y="3025038"/>
            <a:ext cx="1885453"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rPr>
              <a:t>Proportion of patients</a:t>
            </a:r>
          </a:p>
        </p:txBody>
      </p:sp>
      <p:sp>
        <p:nvSpPr>
          <p:cNvPr id="510" name="TextBox 509">
            <a:extLst>
              <a:ext uri="{FF2B5EF4-FFF2-40B4-BE49-F238E27FC236}">
                <a16:creationId xmlns:a16="http://schemas.microsoft.com/office/drawing/2014/main" id="{D0F33F3A-9E19-2026-D80E-DCCA6D6A4F9B}"/>
              </a:ext>
            </a:extLst>
          </p:cNvPr>
          <p:cNvSpPr txBox="1"/>
          <p:nvPr/>
        </p:nvSpPr>
        <p:spPr>
          <a:xfrm>
            <a:off x="1842286" y="4265148"/>
            <a:ext cx="1716517" cy="461665"/>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No multiple primary</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(n=744)</a:t>
            </a:r>
          </a:p>
        </p:txBody>
      </p:sp>
      <p:sp>
        <p:nvSpPr>
          <p:cNvPr id="511" name="TextBox 510">
            <a:extLst>
              <a:ext uri="{FF2B5EF4-FFF2-40B4-BE49-F238E27FC236}">
                <a16:creationId xmlns:a16="http://schemas.microsoft.com/office/drawing/2014/main" id="{CE968C8C-C554-9C86-B8B4-D17155530768}"/>
              </a:ext>
            </a:extLst>
          </p:cNvPr>
          <p:cNvSpPr txBox="1"/>
          <p:nvPr/>
        </p:nvSpPr>
        <p:spPr>
          <a:xfrm>
            <a:off x="3387005" y="4265148"/>
            <a:ext cx="1716517" cy="461665"/>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Lung multiple primary</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(n=101)</a:t>
            </a:r>
          </a:p>
        </p:txBody>
      </p:sp>
      <p:sp>
        <p:nvSpPr>
          <p:cNvPr id="896" name="TextBox 895">
            <a:extLst>
              <a:ext uri="{FF2B5EF4-FFF2-40B4-BE49-F238E27FC236}">
                <a16:creationId xmlns:a16="http://schemas.microsoft.com/office/drawing/2014/main" id="{2E5D67A8-FBE7-BD34-E096-E91B86237E49}"/>
              </a:ext>
            </a:extLst>
          </p:cNvPr>
          <p:cNvSpPr txBox="1"/>
          <p:nvPr/>
        </p:nvSpPr>
        <p:spPr>
          <a:xfrm>
            <a:off x="4791962" y="2516491"/>
            <a:ext cx="106471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No GPV</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sym typeface="Calibri"/>
              </a:rPr>
              <a:t>GPV present</a:t>
            </a:r>
          </a:p>
        </p:txBody>
      </p:sp>
      <p:sp>
        <p:nvSpPr>
          <p:cNvPr id="897" name="Rectangle 896">
            <a:extLst>
              <a:ext uri="{FF2B5EF4-FFF2-40B4-BE49-F238E27FC236}">
                <a16:creationId xmlns:a16="http://schemas.microsoft.com/office/drawing/2014/main" id="{BBCC57A4-AD6D-EC6F-2837-E0A1F562EED0}"/>
              </a:ext>
            </a:extLst>
          </p:cNvPr>
          <p:cNvSpPr/>
          <p:nvPr/>
        </p:nvSpPr>
        <p:spPr>
          <a:xfrm>
            <a:off x="4722399" y="2609529"/>
            <a:ext cx="108000" cy="10800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898" name="Rectangle 897">
            <a:extLst>
              <a:ext uri="{FF2B5EF4-FFF2-40B4-BE49-F238E27FC236}">
                <a16:creationId xmlns:a16="http://schemas.microsoft.com/office/drawing/2014/main" id="{43D4EB01-F16F-B2DB-67DE-1F33D4900E4A}"/>
              </a:ext>
            </a:extLst>
          </p:cNvPr>
          <p:cNvSpPr/>
          <p:nvPr/>
        </p:nvSpPr>
        <p:spPr>
          <a:xfrm>
            <a:off x="4722399" y="2789366"/>
            <a:ext cx="108000" cy="108000"/>
          </a:xfrm>
          <a:prstGeom prst="rect">
            <a:avLst/>
          </a:prstGeom>
          <a:solidFill>
            <a:schemeClr val="bg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nvGrpSpPr>
          <p:cNvPr id="907" name="Group 906">
            <a:extLst>
              <a:ext uri="{FF2B5EF4-FFF2-40B4-BE49-F238E27FC236}">
                <a16:creationId xmlns:a16="http://schemas.microsoft.com/office/drawing/2014/main" id="{9F7604E9-4866-C38A-4003-714FAF88522E}"/>
              </a:ext>
            </a:extLst>
          </p:cNvPr>
          <p:cNvGrpSpPr/>
          <p:nvPr/>
        </p:nvGrpSpPr>
        <p:grpSpPr>
          <a:xfrm>
            <a:off x="1463200" y="1411014"/>
            <a:ext cx="3923612" cy="2961582"/>
            <a:chOff x="1473712" y="1015295"/>
            <a:chExt cx="3351758" cy="3838984"/>
          </a:xfrm>
        </p:grpSpPr>
        <p:grpSp>
          <p:nvGrpSpPr>
            <p:cNvPr id="491" name="Group 490">
              <a:extLst>
                <a:ext uri="{FF2B5EF4-FFF2-40B4-BE49-F238E27FC236}">
                  <a16:creationId xmlns:a16="http://schemas.microsoft.com/office/drawing/2014/main" id="{79EB18A9-191A-0003-1BA0-8AB18E96ED51}"/>
                </a:ext>
              </a:extLst>
            </p:cNvPr>
            <p:cNvGrpSpPr/>
            <p:nvPr/>
          </p:nvGrpSpPr>
          <p:grpSpPr>
            <a:xfrm>
              <a:off x="1473712" y="2045680"/>
              <a:ext cx="478654" cy="2808599"/>
              <a:chOff x="1409793" y="1454036"/>
              <a:chExt cx="442920" cy="2639155"/>
            </a:xfrm>
          </p:grpSpPr>
          <p:sp>
            <p:nvSpPr>
              <p:cNvPr id="492" name="Line 7">
                <a:extLst>
                  <a:ext uri="{FF2B5EF4-FFF2-40B4-BE49-F238E27FC236}">
                    <a16:creationId xmlns:a16="http://schemas.microsoft.com/office/drawing/2014/main" id="{4C441271-698B-DDE5-B379-316844D5A185}"/>
                  </a:ext>
                </a:extLst>
              </p:cNvPr>
              <p:cNvSpPr>
                <a:spLocks noChangeShapeType="1"/>
              </p:cNvSpPr>
              <p:nvPr/>
            </p:nvSpPr>
            <p:spPr bwMode="auto">
              <a:xfrm>
                <a:off x="1766477" y="155533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493" name="Line 8">
                <a:extLst>
                  <a:ext uri="{FF2B5EF4-FFF2-40B4-BE49-F238E27FC236}">
                    <a16:creationId xmlns:a16="http://schemas.microsoft.com/office/drawing/2014/main" id="{1417848E-2816-453D-F4F4-40E720CE806B}"/>
                  </a:ext>
                </a:extLst>
              </p:cNvPr>
              <p:cNvSpPr>
                <a:spLocks noChangeShapeType="1"/>
              </p:cNvSpPr>
              <p:nvPr/>
            </p:nvSpPr>
            <p:spPr bwMode="auto">
              <a:xfrm>
                <a:off x="1766477" y="23674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495" name="Line 10">
                <a:extLst>
                  <a:ext uri="{FF2B5EF4-FFF2-40B4-BE49-F238E27FC236}">
                    <a16:creationId xmlns:a16="http://schemas.microsoft.com/office/drawing/2014/main" id="{3B37F0AD-7868-EACB-02E4-62ABCBFACEDC}"/>
                  </a:ext>
                </a:extLst>
              </p:cNvPr>
              <p:cNvSpPr>
                <a:spLocks noChangeShapeType="1"/>
              </p:cNvSpPr>
              <p:nvPr/>
            </p:nvSpPr>
            <p:spPr bwMode="auto">
              <a:xfrm>
                <a:off x="1766479" y="3182831"/>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496" name="Line 11">
                <a:extLst>
                  <a:ext uri="{FF2B5EF4-FFF2-40B4-BE49-F238E27FC236}">
                    <a16:creationId xmlns:a16="http://schemas.microsoft.com/office/drawing/2014/main" id="{71CBDE2B-24EE-006C-70DB-FB8B6A0A3C61}"/>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497" name="TextBox 496">
                <a:extLst>
                  <a:ext uri="{FF2B5EF4-FFF2-40B4-BE49-F238E27FC236}">
                    <a16:creationId xmlns:a16="http://schemas.microsoft.com/office/drawing/2014/main" id="{F848D610-6DC7-C0A2-C144-AFF2A0ED9840}"/>
                  </a:ext>
                </a:extLst>
              </p:cNvPr>
              <p:cNvSpPr txBox="1"/>
              <p:nvPr/>
            </p:nvSpPr>
            <p:spPr>
              <a:xfrm>
                <a:off x="1409793" y="1454036"/>
                <a:ext cx="316246" cy="2458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rPr>
                  <a:t>90</a:t>
                </a:r>
              </a:p>
            </p:txBody>
          </p:sp>
          <p:sp>
            <p:nvSpPr>
              <p:cNvPr id="498" name="TextBox 497">
                <a:extLst>
                  <a:ext uri="{FF2B5EF4-FFF2-40B4-BE49-F238E27FC236}">
                    <a16:creationId xmlns:a16="http://schemas.microsoft.com/office/drawing/2014/main" id="{C0482D64-4CAC-551B-9922-CC48E66D57A7}"/>
                  </a:ext>
                </a:extLst>
              </p:cNvPr>
              <p:cNvSpPr txBox="1"/>
              <p:nvPr/>
            </p:nvSpPr>
            <p:spPr>
              <a:xfrm>
                <a:off x="1409794" y="2243455"/>
                <a:ext cx="316246" cy="2458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rPr>
                  <a:t>60</a:t>
                </a:r>
              </a:p>
            </p:txBody>
          </p:sp>
          <p:sp>
            <p:nvSpPr>
              <p:cNvPr id="500" name="TextBox 499">
                <a:extLst>
                  <a:ext uri="{FF2B5EF4-FFF2-40B4-BE49-F238E27FC236}">
                    <a16:creationId xmlns:a16="http://schemas.microsoft.com/office/drawing/2014/main" id="{88EC4BDC-2278-355D-C0F3-2A15C88DC50D}"/>
                  </a:ext>
                </a:extLst>
              </p:cNvPr>
              <p:cNvSpPr txBox="1"/>
              <p:nvPr/>
            </p:nvSpPr>
            <p:spPr>
              <a:xfrm>
                <a:off x="1450644" y="3062865"/>
                <a:ext cx="316246" cy="2458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rPr>
                  <a:t>30</a:t>
                </a:r>
              </a:p>
            </p:txBody>
          </p:sp>
          <p:sp>
            <p:nvSpPr>
              <p:cNvPr id="501" name="TextBox 500">
                <a:extLst>
                  <a:ext uri="{FF2B5EF4-FFF2-40B4-BE49-F238E27FC236}">
                    <a16:creationId xmlns:a16="http://schemas.microsoft.com/office/drawing/2014/main" id="{46377868-CE39-3AF7-1D72-AB6E96D93054}"/>
                  </a:ext>
                </a:extLst>
              </p:cNvPr>
              <p:cNvSpPr txBox="1"/>
              <p:nvPr/>
            </p:nvSpPr>
            <p:spPr>
              <a:xfrm>
                <a:off x="1587235" y="3847364"/>
                <a:ext cx="243563" cy="2458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rPr>
                  <a:t>0</a:t>
                </a:r>
              </a:p>
            </p:txBody>
          </p:sp>
        </p:grpSp>
        <p:grpSp>
          <p:nvGrpSpPr>
            <p:cNvPr id="503" name="Group 502">
              <a:extLst>
                <a:ext uri="{FF2B5EF4-FFF2-40B4-BE49-F238E27FC236}">
                  <a16:creationId xmlns:a16="http://schemas.microsoft.com/office/drawing/2014/main" id="{E391E7BD-C040-0B6D-13E0-135286421622}"/>
                </a:ext>
              </a:extLst>
            </p:cNvPr>
            <p:cNvGrpSpPr/>
            <p:nvPr/>
          </p:nvGrpSpPr>
          <p:grpSpPr>
            <a:xfrm>
              <a:off x="2224295" y="1847447"/>
              <a:ext cx="627559" cy="2874655"/>
              <a:chOff x="4758268" y="1709509"/>
              <a:chExt cx="432001" cy="2563263"/>
            </a:xfrm>
          </p:grpSpPr>
          <p:sp>
            <p:nvSpPr>
              <p:cNvPr id="504" name="Rectangle 503">
                <a:extLst>
                  <a:ext uri="{FF2B5EF4-FFF2-40B4-BE49-F238E27FC236}">
                    <a16:creationId xmlns:a16="http://schemas.microsoft.com/office/drawing/2014/main" id="{47C509E3-2F61-BB05-D299-E23832226EED}"/>
                  </a:ext>
                </a:extLst>
              </p:cNvPr>
              <p:cNvSpPr/>
              <p:nvPr/>
            </p:nvSpPr>
            <p:spPr>
              <a:xfrm rot="10800000">
                <a:off x="4758269" y="3782213"/>
                <a:ext cx="432000" cy="490559"/>
              </a:xfrm>
              <a:prstGeom prst="rect">
                <a:avLst/>
              </a:prstGeom>
              <a:solidFill>
                <a:schemeClr val="bg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505" name="Rectangle 504">
                <a:extLst>
                  <a:ext uri="{FF2B5EF4-FFF2-40B4-BE49-F238E27FC236}">
                    <a16:creationId xmlns:a16="http://schemas.microsoft.com/office/drawing/2014/main" id="{1D69558D-20D0-844B-F024-A1733EEB38A1}"/>
                  </a:ext>
                </a:extLst>
              </p:cNvPr>
              <p:cNvSpPr/>
              <p:nvPr/>
            </p:nvSpPr>
            <p:spPr>
              <a:xfrm rot="10800000">
                <a:off x="4758268" y="1709509"/>
                <a:ext cx="432000" cy="2081198"/>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506" name="Group 505">
              <a:extLst>
                <a:ext uri="{FF2B5EF4-FFF2-40B4-BE49-F238E27FC236}">
                  <a16:creationId xmlns:a16="http://schemas.microsoft.com/office/drawing/2014/main" id="{F05A0299-5425-8624-4F07-33300D7C1A48}"/>
                </a:ext>
              </a:extLst>
            </p:cNvPr>
            <p:cNvGrpSpPr/>
            <p:nvPr/>
          </p:nvGrpSpPr>
          <p:grpSpPr>
            <a:xfrm>
              <a:off x="3523527" y="1857515"/>
              <a:ext cx="627559" cy="2864729"/>
              <a:chOff x="5203297" y="1966712"/>
              <a:chExt cx="432001" cy="2306061"/>
            </a:xfrm>
          </p:grpSpPr>
          <p:sp>
            <p:nvSpPr>
              <p:cNvPr id="507" name="Rectangle 506">
                <a:extLst>
                  <a:ext uri="{FF2B5EF4-FFF2-40B4-BE49-F238E27FC236}">
                    <a16:creationId xmlns:a16="http://schemas.microsoft.com/office/drawing/2014/main" id="{14B029B5-DB16-02CE-4C72-5E05E81823BB}"/>
                  </a:ext>
                </a:extLst>
              </p:cNvPr>
              <p:cNvSpPr/>
              <p:nvPr/>
            </p:nvSpPr>
            <p:spPr>
              <a:xfrm rot="10800000">
                <a:off x="5203298" y="3776236"/>
                <a:ext cx="432000" cy="496537"/>
              </a:xfrm>
              <a:prstGeom prst="rect">
                <a:avLst/>
              </a:prstGeom>
              <a:solidFill>
                <a:schemeClr val="bg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508" name="Rectangle 507">
                <a:extLst>
                  <a:ext uri="{FF2B5EF4-FFF2-40B4-BE49-F238E27FC236}">
                    <a16:creationId xmlns:a16="http://schemas.microsoft.com/office/drawing/2014/main" id="{97AA4105-1861-8091-95C3-C8C4BB2C206A}"/>
                  </a:ext>
                </a:extLst>
              </p:cNvPr>
              <p:cNvSpPr/>
              <p:nvPr/>
            </p:nvSpPr>
            <p:spPr>
              <a:xfrm rot="10800000">
                <a:off x="5203297" y="1966712"/>
                <a:ext cx="432000" cy="1824858"/>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sp>
          <p:nvSpPr>
            <p:cNvPr id="509" name="Freeform 21">
              <a:extLst>
                <a:ext uri="{FF2B5EF4-FFF2-40B4-BE49-F238E27FC236}">
                  <a16:creationId xmlns:a16="http://schemas.microsoft.com/office/drawing/2014/main" id="{44E4D690-E42A-CC0B-D1D5-DC370A77DA0F}"/>
                </a:ext>
              </a:extLst>
            </p:cNvPr>
            <p:cNvSpPr>
              <a:spLocks/>
            </p:cNvSpPr>
            <p:nvPr/>
          </p:nvSpPr>
          <p:spPr bwMode="auto">
            <a:xfrm>
              <a:off x="1952364" y="1445419"/>
              <a:ext cx="2873106" cy="3276684"/>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00" name="TextBox 899">
              <a:extLst>
                <a:ext uri="{FF2B5EF4-FFF2-40B4-BE49-F238E27FC236}">
                  <a16:creationId xmlns:a16="http://schemas.microsoft.com/office/drawing/2014/main" id="{FF69F31D-BAF5-6896-9BAD-D26AC63EE420}"/>
                </a:ext>
              </a:extLst>
            </p:cNvPr>
            <p:cNvSpPr txBox="1"/>
            <p:nvPr/>
          </p:nvSpPr>
          <p:spPr>
            <a:xfrm>
              <a:off x="2212675" y="1015295"/>
              <a:ext cx="1957587" cy="56485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Germline predisposition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x</a:t>
              </a:r>
              <a:r>
                <a:rPr kumimoji="0" lang="en-US" sz="1200" b="0" i="0" u="none" strike="noStrike" kern="1200" cap="none" spc="0" normalizeH="0" baseline="3000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2</a:t>
              </a:r>
              <a:r>
                <a:rPr kumimoji="0" lang="en-US"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 p=0.7</a:t>
              </a:r>
            </a:p>
          </p:txBody>
        </p:sp>
        <p:grpSp>
          <p:nvGrpSpPr>
            <p:cNvPr id="901" name="Group 900">
              <a:extLst>
                <a:ext uri="{FF2B5EF4-FFF2-40B4-BE49-F238E27FC236}">
                  <a16:creationId xmlns:a16="http://schemas.microsoft.com/office/drawing/2014/main" id="{AE65DB8C-4347-1E96-1CED-6B0A45964DFE}"/>
                </a:ext>
              </a:extLst>
            </p:cNvPr>
            <p:cNvGrpSpPr/>
            <p:nvPr/>
          </p:nvGrpSpPr>
          <p:grpSpPr>
            <a:xfrm>
              <a:off x="2482085" y="1585016"/>
              <a:ext cx="1374245" cy="137397"/>
              <a:chOff x="1733905" y="2275114"/>
              <a:chExt cx="1584000" cy="81643"/>
            </a:xfrm>
          </p:grpSpPr>
          <p:cxnSp>
            <p:nvCxnSpPr>
              <p:cNvPr id="902" name="Straight Connector 901">
                <a:extLst>
                  <a:ext uri="{FF2B5EF4-FFF2-40B4-BE49-F238E27FC236}">
                    <a16:creationId xmlns:a16="http://schemas.microsoft.com/office/drawing/2014/main" id="{D26EDF58-1550-9273-C343-1833E10BCD5C}"/>
                  </a:ext>
                </a:extLst>
              </p:cNvPr>
              <p:cNvCxnSpPr>
                <a:cxnSpLocks/>
              </p:cNvCxnSpPr>
              <p:nvPr/>
            </p:nvCxnSpPr>
            <p:spPr>
              <a:xfrm>
                <a:off x="1733905" y="2275114"/>
                <a:ext cx="1584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903" name="Straight Connector 902">
                <a:extLst>
                  <a:ext uri="{FF2B5EF4-FFF2-40B4-BE49-F238E27FC236}">
                    <a16:creationId xmlns:a16="http://schemas.microsoft.com/office/drawing/2014/main" id="{F48A153B-70CC-7B22-0DFC-D6210C9C7690}"/>
                  </a:ext>
                </a:extLst>
              </p:cNvPr>
              <p:cNvCxnSpPr>
                <a:cxnSpLocks/>
              </p:cNvCxnSpPr>
              <p:nvPr/>
            </p:nvCxnSpPr>
            <p:spPr>
              <a:xfrm>
                <a:off x="1740531"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904" name="Straight Connector 903">
                <a:extLst>
                  <a:ext uri="{FF2B5EF4-FFF2-40B4-BE49-F238E27FC236}">
                    <a16:creationId xmlns:a16="http://schemas.microsoft.com/office/drawing/2014/main" id="{75EBA0B1-879B-A3B4-5C4D-6E1B1F914031}"/>
                  </a:ext>
                </a:extLst>
              </p:cNvPr>
              <p:cNvCxnSpPr>
                <a:cxnSpLocks/>
              </p:cNvCxnSpPr>
              <p:nvPr/>
            </p:nvCxnSpPr>
            <p:spPr>
              <a:xfrm>
                <a:off x="3309257"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4045644554"/>
      </p:ext>
    </p:extLst>
  </p:cSld>
  <p:clrMapOvr>
    <a:masterClrMapping/>
  </p:clrMapOvr>
</p:sld>
</file>

<file path=ppt/theme/theme1.xml><?xml version="1.0" encoding="utf-8"?>
<a:theme xmlns:a="http://schemas.openxmlformats.org/drawingml/2006/main" name="3_Default Design">
  <a:themeElements>
    <a:clrScheme name="3_Default Design">
      <a:dk1>
        <a:srgbClr val="FFFFFF"/>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Helvetica"/>
        <a:ea typeface="Helvetica"/>
        <a:cs typeface="Helvetica"/>
      </a:majorFont>
      <a:minorFont>
        <a:latin typeface="Calibri"/>
        <a:ea typeface="Calibri"/>
        <a:cs typeface="Calibri"/>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2_Office Theme">
  <a:themeElements>
    <a:clrScheme name="2_Office Theme">
      <a:dk1>
        <a:srgbClr val="000000"/>
      </a:dk1>
      <a:lt1>
        <a:srgbClr val="FFFFFF"/>
      </a:lt1>
      <a:dk2>
        <a:srgbClr val="A7A7A7"/>
      </a:dk2>
      <a:lt2>
        <a:srgbClr val="535353"/>
      </a:lt2>
      <a:accent1>
        <a:srgbClr val="00A2E1"/>
      </a:accent1>
      <a:accent2>
        <a:srgbClr val="E73E16"/>
      </a:accent2>
      <a:accent3>
        <a:srgbClr val="5EA6AB"/>
      </a:accent3>
      <a:accent4>
        <a:srgbClr val="084C61"/>
      </a:accent4>
      <a:accent5>
        <a:srgbClr val="2BC4A6"/>
      </a:accent5>
      <a:accent6>
        <a:srgbClr val="53A5DE"/>
      </a:accent6>
      <a:hlink>
        <a:srgbClr val="0000FF"/>
      </a:hlink>
      <a:folHlink>
        <a:srgbClr val="FF00FF"/>
      </a:folHlink>
    </a:clrScheme>
    <a:fontScheme name="2_Office Theme">
      <a:majorFont>
        <a:latin typeface="Helvetica"/>
        <a:ea typeface="Helvetica"/>
        <a:cs typeface="Helvetica"/>
      </a:majorFont>
      <a:minorFont>
        <a:latin typeface="Helvetica"/>
        <a:ea typeface="Helvetica"/>
        <a:cs typeface="Helvetica"/>
      </a:minorFont>
    </a:fontScheme>
    <a:fmtScheme name="2_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4_Default Design">
  <a:themeElements>
    <a:clrScheme name="ETOP IBCSG">
      <a:dk1>
        <a:srgbClr val="969696"/>
      </a:dk1>
      <a:lt1>
        <a:srgbClr val="363636"/>
      </a:lt1>
      <a:dk2>
        <a:srgbClr val="002850"/>
      </a:dk2>
      <a:lt2>
        <a:srgbClr val="FFFFFF"/>
      </a:lt2>
      <a:accent1>
        <a:srgbClr val="00A2E1"/>
      </a:accent1>
      <a:accent2>
        <a:srgbClr val="E73E16"/>
      </a:accent2>
      <a:accent3>
        <a:srgbClr val="FFC000"/>
      </a:accent3>
      <a:accent4>
        <a:srgbClr val="C0C0C0"/>
      </a:accent4>
      <a:accent5>
        <a:srgbClr val="AACAFF"/>
      </a:accent5>
      <a:accent6>
        <a:srgbClr val="E75C00"/>
      </a:accent6>
      <a:hlink>
        <a:srgbClr val="00CC66"/>
      </a:hlink>
      <a:folHlink>
        <a:srgbClr val="FF66C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003399"/>
        </a:lt1>
        <a:dk2>
          <a:srgbClr val="000000"/>
        </a:dk2>
        <a:lt2>
          <a:srgbClr val="808080"/>
        </a:lt2>
        <a:accent1>
          <a:srgbClr val="BBE0E3"/>
        </a:accent1>
        <a:accent2>
          <a:srgbClr val="333399"/>
        </a:accent2>
        <a:accent3>
          <a:srgbClr val="AAAD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000099"/>
        </a:lt1>
        <a:dk2>
          <a:srgbClr val="000000"/>
        </a:dk2>
        <a:lt2>
          <a:srgbClr val="808080"/>
        </a:lt2>
        <a:accent1>
          <a:srgbClr val="BBE0E3"/>
        </a:accent1>
        <a:accent2>
          <a:srgbClr val="333399"/>
        </a:accent2>
        <a:accent3>
          <a:srgbClr val="AAAA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5">
        <a:dk1>
          <a:srgbClr val="000000"/>
        </a:dk1>
        <a:lt1>
          <a:srgbClr val="003366"/>
        </a:lt1>
        <a:dk2>
          <a:srgbClr val="000000"/>
        </a:dk2>
        <a:lt2>
          <a:srgbClr val="808080"/>
        </a:lt2>
        <a:accent1>
          <a:srgbClr val="BBE0E3"/>
        </a:accent1>
        <a:accent2>
          <a:srgbClr val="333399"/>
        </a:accent2>
        <a:accent3>
          <a:srgbClr val="AAAD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6">
        <a:dk1>
          <a:srgbClr val="808080"/>
        </a:dk1>
        <a:lt1>
          <a:srgbClr val="FFFFFF"/>
        </a:lt1>
        <a:dk2>
          <a:srgbClr val="003366"/>
        </a:dk2>
        <a:lt2>
          <a:srgbClr val="FFFF66"/>
        </a:lt2>
        <a:accent1>
          <a:srgbClr val="BBE0E3"/>
        </a:accent1>
        <a:accent2>
          <a:srgbClr val="333399"/>
        </a:accent2>
        <a:accent3>
          <a:srgbClr val="AAADB8"/>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Default Design">
  <a:themeElements>
    <a:clrScheme name="3_Default Design">
      <a:dk1>
        <a:srgbClr val="000000"/>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Helvetica"/>
        <a:ea typeface="Helvetica"/>
        <a:cs typeface="Helvetica"/>
      </a:majorFont>
      <a:minorFont>
        <a:latin typeface="Calibri"/>
        <a:ea typeface="Calibri"/>
        <a:cs typeface="Calibri"/>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cc552212-8955-4162-b9ac-4e0eed2e472c">
      <Terms xmlns="http://schemas.microsoft.com/office/infopath/2007/PartnerControls"/>
    </lcf76f155ced4ddcb4097134ff3c332f>
    <TaxCatchAll xmlns="d743b863-bd27-49ec-acc5-a080b37abde3" xsi:nil="true"/>
    <ArchiverLinkFileType xmlns="cc552212-8955-4162-b9ac-4e0eed2e472c"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BA6EBAA3523EE4EB973734A0FBC1593" ma:contentTypeVersion="17" ma:contentTypeDescription="Create a new document." ma:contentTypeScope="" ma:versionID="f76ff8c389a6777e5a006d1806a12a21">
  <xsd:schema xmlns:xsd="http://www.w3.org/2001/XMLSchema" xmlns:xs="http://www.w3.org/2001/XMLSchema" xmlns:p="http://schemas.microsoft.com/office/2006/metadata/properties" xmlns:ns2="cc552212-8955-4162-b9ac-4e0eed2e472c" xmlns:ns3="d743b863-bd27-49ec-acc5-a080b37abde3" targetNamespace="http://schemas.microsoft.com/office/2006/metadata/properties" ma:root="true" ma:fieldsID="fafa39a60b0e319828260d5d31577331" ns2:_="" ns3:_="">
    <xsd:import namespace="cc552212-8955-4162-b9ac-4e0eed2e472c"/>
    <xsd:import namespace="d743b863-bd27-49ec-acc5-a080b37abde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2:MediaServiceBillingMetadata" minOccurs="0"/>
                <xsd:element ref="ns2:ArchiverLinkFileTyp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552212-8955-4162-b9ac-4e0eed2e472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description="" ma:hidden="true" ma:indexed="true" ma:internalName="MediaServiceObjectDetectorVersions" ma:readOnly="true">
      <xsd:simpleType>
        <xsd:restriction base="dms:Text"/>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4fb58666-e629-4e5a-b780-b8dcc15b318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element name="MediaServiceBillingMetadata" ma:index="21" nillable="true" ma:displayName="MediaServiceBillingMetadata" ma:hidden="true" ma:internalName="MediaServiceBillingMetadata" ma:readOnly="true">
      <xsd:simpleType>
        <xsd:restriction base="dms:Note"/>
      </xsd:simpleType>
    </xsd:element>
    <xsd:element name="ArchiverLinkFileType" ma:index="22" nillable="true" ma:displayName="ArchiverLinkFileType" ma:hidden="true" ma:internalName="ArchiverLinkFileTyp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743b863-bd27-49ec-acc5-a080b37abde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ccc11b7a-e9ec-4cb7-a157-d80155fa53cb}" ma:internalName="TaxCatchAll" ma:showField="CatchAllData" ma:web="d743b863-bd27-49ec-acc5-a080b37abde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19363E4-F085-42C0-9DC5-72C50AEBF70C}">
  <ds:schemaRefs>
    <ds:schemaRef ds:uri="http://schemas.microsoft.com/office/infopath/2007/PartnerControls"/>
    <ds:schemaRef ds:uri="http://purl.org/dc/dcmitype/"/>
    <ds:schemaRef ds:uri="http://purl.org/dc/elements/1.1/"/>
    <ds:schemaRef ds:uri="d743b863-bd27-49ec-acc5-a080b37abde3"/>
    <ds:schemaRef ds:uri="http://schemas.microsoft.com/office/2006/documentManagement/types"/>
    <ds:schemaRef ds:uri="http://www.w3.org/XML/1998/namespace"/>
    <ds:schemaRef ds:uri="http://schemas.openxmlformats.org/package/2006/metadata/core-properties"/>
    <ds:schemaRef ds:uri="cc552212-8955-4162-b9ac-4e0eed2e472c"/>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4FC03E21-201C-431D-A0D0-ACCF9A4529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552212-8955-4162-b9ac-4e0eed2e472c"/>
    <ds:schemaRef ds:uri="d743b863-bd27-49ec-acc5-a080b37abde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186BBB9-8A27-40FD-BCE2-3580679C1B0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2069</TotalTime>
  <Words>8315</Words>
  <Application>Microsoft Office PowerPoint</Application>
  <PresentationFormat>Widescreen</PresentationFormat>
  <Paragraphs>2150</Paragraphs>
  <Slides>42</Slides>
  <Notes>34</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42</vt:i4>
      </vt:variant>
    </vt:vector>
  </HeadingPairs>
  <TitlesOfParts>
    <vt:vector size="51" baseType="lpstr">
      <vt:lpstr>SimSun</vt:lpstr>
      <vt:lpstr>Arial</vt:lpstr>
      <vt:lpstr>Calibri</vt:lpstr>
      <vt:lpstr>Cambria Math</vt:lpstr>
      <vt:lpstr>Helvetica</vt:lpstr>
      <vt:lpstr>Wingdings</vt:lpstr>
      <vt:lpstr>3_Default Design</vt:lpstr>
      <vt:lpstr>2_Office Theme</vt:lpstr>
      <vt:lpstr>4_Default Design</vt:lpstr>
      <vt:lpstr>AACR Annual Meeting 2026</vt:lpstr>
      <vt:lpstr>Letter from Prof Rolf Stahel</vt:lpstr>
      <vt:lpstr>ETOP Medical Oncology Slide Deck Editors 2026</vt:lpstr>
      <vt:lpstr>Contents</vt:lpstr>
      <vt:lpstr>Early stage and locally advanced NSCLC – Stages I, II and III​</vt:lpstr>
      <vt:lpstr>CT014: Perioperative adebrelimab (A) plus chemotherapy (chemo) in resectable stage II-III NSCLC: Phase 3 EFS interim analysis (IA) and molecular residual disease (MRD) analysis – Wu Y-L, et al</vt:lpstr>
      <vt:lpstr>CT014: Perioperative adebrelimab (A) plus chemotherapy (chemo) in resectable stage II-III NSCLC: Phase 3 EFS interim analysis (IA) and molecular residual disease (MRD) analysis – Wu Y-L, et al</vt:lpstr>
      <vt:lpstr>CT014: Perioperative adebrelimab (A) plus chemotherapy (chemo) in resectable stage II-III NSCLC: Phase 3 EFS interim analysis (IA) and molecular residual disease (MRD) analysis – Wu Y-L, et al</vt:lpstr>
      <vt:lpstr>CT015: Clinical outcomes by genomic markers and ctDNA dynamics with perioperative nivolumab (NIVO) for resectable NSCLC from CheckMate 77T – Cascone T, et al</vt:lpstr>
      <vt:lpstr>CT015: Clinical outcomes by genomic markers and ctDNA dynamics with perioperative nivolumab (NIVO) for resectable NSCLC from CheckMate 77T – Cascone T, et al</vt:lpstr>
      <vt:lpstr>CT015: Clinical outcomes by genomic markers and ctDNA dynamics with perioperative nivolumab (NIVO) for resectable NSCLC from CheckMate 77T – Cascone T, et al</vt:lpstr>
      <vt:lpstr>CT015: Clinical outcomes by genomic markers and ctDNA dynamics with perioperative nivolumab (NIVO) for resectable NSCLC from CheckMate 77T – Cascone T, et al</vt:lpstr>
      <vt:lpstr>Advanced NSCLC – Not radically treatable stage III and stage IV​</vt:lpstr>
      <vt:lpstr>CT233: Multi-modal multi-omic analyses reveal mechanisms of immunotherapy resistance in non-small cell lung cancer (NSCLC) – Balan A, et al</vt:lpstr>
      <vt:lpstr>CT233: Multi-modal multi-omic analyses reveal mechanisms of immunotherapy resistance in non-small cell lung cancer (NSCLC) – Balan A, et al</vt:lpstr>
      <vt:lpstr>CT233: Multi-modal multi-omic analyses reveal mechanisms of immunotherapy resistance in non-small cell lung cancer (NSCLC) – Balan A, et al</vt:lpstr>
      <vt:lpstr>CT233: Multi-modal multi-omic analyses reveal mechanisms of immunotherapy resistance in non-small cell lung cancer (NSCLC) – Balan A, et al</vt:lpstr>
      <vt:lpstr>Advanced NSCLC – Not radically treatable stage III and stage IV​</vt:lpstr>
      <vt:lpstr>CT020: Safety and efficacy of elisrasib (D3S-001), a next generation GDP-bound KRAS G12C inhibitor, as monotherapy in advanced non-small cell lung cancer (NSCLC) previously treated with or without a KRAS G12C inhibitor: Results from a phase 1/2 study  – Cho BC, et al</vt:lpstr>
      <vt:lpstr>CT020: Safety and efficacy of elisrasib (D3S-001), a next generation GDP-bound KRAS G12C inhibitor, as monotherapy in advanced non-small cell lung cancer (NSCLC) previously treated with or without a KRAS G12C inhibitor: Results from a phase 1/2 study  – Cho BC, et al</vt:lpstr>
      <vt:lpstr>CT020: Safety and efficacy of elisrasib (D3S-001), a next generation GDP-bound KRAS G12C inhibitor, as monotherapy in advanced non-small cell lung cancer (NSCLC) previously treated with or without a KRAS G12C inhibitor: Results from a phase 1/2 study  – Cho BC, et al</vt:lpstr>
      <vt:lpstr>CT021: Preliminary safety and clinical activity of zoldonrasib (RMC-9805), an oral, RAS(ON) G12D-selective, tri-complex inhibitor in patients with previously treated KRAS G12D non-small cell lung cancer (NSCLC) – Riess J, et al</vt:lpstr>
      <vt:lpstr>CT021: Preliminary safety and clinical activity of zoldonrasib (RMC-9805), an oral, RAS(ON) G12D-selective, tri-complex inhibitor in patients with previously treated KRAS G12D non-small cell lung cancer (NSCLC) – Riess J, et al</vt:lpstr>
      <vt:lpstr>CT021: Preliminary safety and clinical activity of zoldonrasib (RMC-9805), an oral, RAS(ON) G12D-selective, tri-complex inhibitor in patients with previously treated KRAS G12D non-small cell lung cancer (NSCLC) – Riess J, et al</vt:lpstr>
      <vt:lpstr>CT021: Preliminary safety and clinical activity of zoldonrasib (RMC-9805), an oral, RAS(ON) G12D-selective, tri-complex inhibitor in patients with previously treated KRAS G12D non-small cell lung cancer (NSCLC) – Riess J, et al</vt:lpstr>
      <vt:lpstr>CT300: Taletrectinib in tyrosine kinase inhibitor (TKI)-naïve patients with ROS1+ non-small cell lung cancer (NSCLC): Updated data from TRUST-I and TRUST-II  – Bazhenova L, et al</vt:lpstr>
      <vt:lpstr>CT300: Taletrectinib in tyrosine kinase inhibitor (TKI)-naïve patients with ROS1+ non-small cell lung cancer (NSCLC): Updated data from TRUST-I and TRUST-II  – Bazhenova L, et al</vt:lpstr>
      <vt:lpstr>CT300: Taletrectinib in tyrosine kinase inhibitor (TKI)-naïve patients with ROS1+ non-small cell lung cancer (NSCLC): Updated data from TRUST-I and TRUST-II  – Bazhenova L, et al</vt:lpstr>
      <vt:lpstr>Advanced NSCLC – Not radically treatable stage III and stage IV​</vt:lpstr>
      <vt:lpstr>CT038: Combination of risvutatug rezetecan and adebrelimab in previously treated advanced nsq-NSCLC without actionable genomic alterations: Results from ARTEMIS-101, a phase 1 study – Zhong H, et al</vt:lpstr>
      <vt:lpstr>CT038: Combination of risvutatug rezetecan and adebrelimab in previously treated advanced nsq-NSCLC without actionable genomic alterations: Results from ARTEMIS-101, a phase 1 study – Zhong H, et al</vt:lpstr>
      <vt:lpstr>CT038: Combination of risvutatug rezetecan and adebrelimab in previously treated advanced nsq-NSCLC without actionable genomic alterations: Results from ARTEMIS-101, a phase 1 study – Zhong H, et al</vt:lpstr>
      <vt:lpstr>CT301: SHR-A1811 ± adebrelimab as first-line (1L) treatment for advanced HER2-mutant NSCLC: A randomized phase 2 cohort from a phase 1b/2 study – Lu S, et al</vt:lpstr>
      <vt:lpstr>CT301: SHR-A1811 ± adebrelimab as first-line (1L) treatment for advanced HER2-mutant NSCLC: A randomized phase 2 cohort from a phase 1b/2 study – Lu S, et al</vt:lpstr>
      <vt:lpstr>CT301: SHR-A1811 ± adebrelimab as first-line (1L) treatment for advanced HER2-mutant NSCLC: A randomized phase 2 cohort from a phase 1b/2 study – Lu S, et al</vt:lpstr>
      <vt:lpstr>6740: Selective immune activation of antigen activated T cells with STK-012, an a/b IL-2 receptor biased partial agonist, with pembrolizumab and chemotherapy in 1L PD-L1 negative non-squamous NSCLC – Punekar S, et al</vt:lpstr>
      <vt:lpstr>6740: Selective immune activation of antigen activated T cells with STK-012, an a/b IL-2 receptor biased partial agonist, with pembrolizumab and chemotherapy in 1L PD-L1 negative non-squamous NSCLC – Punekar S, et al</vt:lpstr>
      <vt:lpstr>6740: Selective immune activation of antigen activated T cells with STK-012, an a/b IL-2 receptor biased partial agonist, with pembrolizumab and chemotherapy in 1L PD-L1 negative non-squamous NSCLC – Punekar S, et al</vt:lpstr>
      <vt:lpstr>Genomics</vt:lpstr>
      <vt:lpstr>6793: Clinico-genomic characteristics of multiple primary cancers in TRACERx – Liu LY, et al</vt:lpstr>
      <vt:lpstr>6793: Clinico-genomic characteristics of multiple primary cancers in TRACERx – Liu LY, et al</vt:lpstr>
      <vt:lpstr>6793: Clinico-genomic characteristics of multiple primary cancers in TRACERx – Liu LY, et al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Clare Wheatcroft</dc:creator>
  <cp:lastModifiedBy>Beese Kathleen</cp:lastModifiedBy>
  <cp:revision>54</cp:revision>
  <dcterms:modified xsi:type="dcterms:W3CDTF">2026-05-08T08:03:44Z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0x010100BBA6EBAA3523EE4EB973734A0FBC1593</vt:lpwstr>
  </property>
  <property fmtid="{D5CDD505-2E9C-101B-9397-08002B2CF9AE}" pid="3" name="MediaServiceImageTags">
    <vt:lpwstr/>
  </property>
</Properties>
</file>